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jpg" ContentType="image/jpeg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6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59" r:id="rId7"/>
    <p:sldId id="261" r:id="rId8"/>
    <p:sldId id="272" r:id="rId9"/>
    <p:sldId id="273" r:id="rId10"/>
    <p:sldId id="275" r:id="rId11"/>
    <p:sldId id="49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601" r:id="rId21"/>
    <p:sldId id="495" r:id="rId22"/>
    <p:sldId id="308" r:id="rId23"/>
    <p:sldId id="260" r:id="rId24"/>
    <p:sldId id="496" r:id="rId25"/>
    <p:sldId id="497" r:id="rId26"/>
    <p:sldId id="498" r:id="rId27"/>
    <p:sldId id="264" r:id="rId28"/>
    <p:sldId id="291" r:id="rId29"/>
    <p:sldId id="290" r:id="rId30"/>
    <p:sldId id="293" r:id="rId31"/>
    <p:sldId id="499" r:id="rId32"/>
    <p:sldId id="500" r:id="rId33"/>
    <p:sldId id="501" r:id="rId34"/>
    <p:sldId id="502" r:id="rId35"/>
    <p:sldId id="503" r:id="rId36"/>
    <p:sldId id="515" r:id="rId37"/>
    <p:sldId id="271" r:id="rId38"/>
    <p:sldId id="265" r:id="rId39"/>
    <p:sldId id="268" r:id="rId40"/>
    <p:sldId id="595" r:id="rId41"/>
    <p:sldId id="556" r:id="rId42"/>
    <p:sldId id="266" r:id="rId43"/>
    <p:sldId id="600" r:id="rId44"/>
    <p:sldId id="269" r:id="rId45"/>
    <p:sldId id="504" r:id="rId46"/>
    <p:sldId id="401" r:id="rId47"/>
    <p:sldId id="633" r:id="rId48"/>
    <p:sldId id="634" r:id="rId49"/>
    <p:sldId id="493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" Type="http://schemas.openxmlformats.org/officeDocument/2006/relationships/slide" Target="slides/slide2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tableStyles" Target="tableStyle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2BF067CD-8E6B-4360-9AA8-C5DF2A48A6D1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5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34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35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36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37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38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30.jpeg"/><Relationship Id="rId20" Type="http://schemas.openxmlformats.org/officeDocument/2006/relationships/image" Target="../media/image39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40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41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42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43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31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32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3.png"/><Relationship Id="rId9" Type="http://schemas.openxmlformats.org/officeDocument/2006/relationships/hyperlink" Target="https://bg.coca-colahellenic.com/bg/working-with-u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bind()</a:t>
            </a:r>
            <a:r>
              <a:rPr lang="en-US" dirty="0">
                <a:latin typeface="Consolas" pitchFamily="49" charset="0" panose="020B0609020204030204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itchFamily="2" charset="2" panose="05000000000000000000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area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};</a:t>
            </a:r>
          </a:p>
        </p:txBody>
      </p:sp>
      <p:sp>
        <p:nvSpPr>
          <p:cNvPr id="10" name="Text Placeholder 8"/>
          <p:cNvSpPr txBox="1"/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itchFamily="2" charset="2" panose="05000000000000000000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]`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 panose="020B0609020204030204"/>
              </a:rPr>
              <a:t>vol</a:t>
            </a:r>
            <a:r>
              <a:rPr lang="en-US" sz="2398" b="1" dirty="0">
                <a:latin typeface="Consolas" pitchFamily="49" charset="0" panose="020B0609020204030204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  </a:t>
            </a:r>
            <a:r>
              <a:rPr lang="en-US" sz="2398" b="1" dirty="0">
                <a:latin typeface="Consolas" pitchFamily="49" charset="0" panose="020B0609020204030204"/>
              </a:rPr>
              <a:t>let objects = </a:t>
            </a:r>
            <a:r>
              <a:rPr lang="en-US" sz="2398" b="1" dirty="0" err="1">
                <a:latin typeface="Consolas" pitchFamily="49" charset="0" panose="020B0609020204030204"/>
              </a:rPr>
              <a:t>JSON.parse</a:t>
            </a:r>
            <a:r>
              <a:rPr lang="en-US" sz="2398" b="1" dirty="0">
                <a:latin typeface="Consolas" pitchFamily="49" charset="0" panose="020B0609020204030204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    let </a:t>
            </a:r>
            <a:r>
              <a:rPr lang="en-US" sz="2398" b="1" dirty="0" err="1">
                <a:latin typeface="Consolas" pitchFamily="49" charset="0" panose="020B0609020204030204"/>
              </a:rPr>
              <a:t>areaObj</a:t>
            </a:r>
            <a:r>
              <a:rPr lang="en-US" sz="2398" b="1" dirty="0">
                <a:latin typeface="Consolas" pitchFamily="49" charset="0" panose="020B0609020204030204"/>
              </a:rPr>
              <a:t> = </a:t>
            </a:r>
            <a:r>
              <a:rPr lang="en-US" sz="2398" b="1" dirty="0" err="1">
                <a:latin typeface="Consolas" pitchFamily="49" charset="0" panose="020B0609020204030204"/>
              </a:rPr>
              <a:t>Math.abs</a:t>
            </a:r>
            <a:r>
              <a:rPr lang="en-US" sz="2398" b="1" dirty="0">
                <a:latin typeface="Consolas" pitchFamily="49" charset="0" panose="020B0609020204030204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area</a:t>
            </a:r>
            <a:r>
              <a:rPr lang="en-US" sz="2398" b="1" dirty="0" err="1">
                <a:latin typeface="Consolas" pitchFamily="49" charset="0" panose="020B0609020204030204"/>
              </a:rPr>
              <a:t>.call</a:t>
            </a:r>
            <a:r>
              <a:rPr lang="en-US" sz="2398" b="1" dirty="0">
                <a:latin typeface="Consolas" pitchFamily="49" charset="0" panose="020B0609020204030204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    </a:t>
            </a:r>
            <a:r>
              <a:rPr lang="en-US" sz="2398" b="1" dirty="0">
                <a:latin typeface="Consolas" pitchFamily="49" charset="0" panose="020B0609020204030204"/>
              </a:rPr>
              <a:t>let </a:t>
            </a:r>
            <a:r>
              <a:rPr lang="en-US" sz="2398" b="1" dirty="0" err="1">
                <a:latin typeface="Consolas" pitchFamily="49" charset="0" panose="020B0609020204030204"/>
              </a:rPr>
              <a:t>volumeObj</a:t>
            </a:r>
            <a:r>
              <a:rPr lang="en-US" sz="2398" b="1" dirty="0">
                <a:latin typeface="Consolas" pitchFamily="49" charset="0" panose="020B0609020204030204"/>
              </a:rPr>
              <a:t> = </a:t>
            </a:r>
            <a:r>
              <a:rPr lang="en-US" sz="2398" b="1" dirty="0" err="1">
                <a:latin typeface="Consolas" pitchFamily="49" charset="0" panose="020B0609020204030204"/>
              </a:rPr>
              <a:t>Math.abs</a:t>
            </a:r>
            <a:r>
              <a:rPr lang="en-US" sz="2398" b="1" dirty="0">
                <a:latin typeface="Consolas" pitchFamily="49" charset="0" panose="020B0609020204030204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 panose="020B0609020204030204"/>
              </a:rPr>
              <a:t>vol</a:t>
            </a:r>
            <a:r>
              <a:rPr lang="en-US" sz="2398" b="1" dirty="0" err="1">
                <a:latin typeface="Consolas" pitchFamily="49" charset="0" panose="020B0609020204030204"/>
              </a:rPr>
              <a:t>.call</a:t>
            </a:r>
            <a:r>
              <a:rPr lang="en-US" sz="2398" b="1" dirty="0">
                <a:latin typeface="Consolas" pitchFamily="49" charset="0" panose="020B0609020204030204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    </a:t>
            </a:r>
            <a:r>
              <a:rPr lang="en-US" sz="2398" b="1" dirty="0">
                <a:latin typeface="Consolas" pitchFamily="49" charset="0" panose="020B0609020204030204"/>
              </a:rPr>
              <a:t>return { area: </a:t>
            </a:r>
            <a:r>
              <a:rPr lang="en-US" sz="2398" b="1" dirty="0" err="1">
                <a:latin typeface="Consolas" pitchFamily="49" charset="0" panose="020B0609020204030204"/>
              </a:rPr>
              <a:t>areaObj</a:t>
            </a:r>
            <a:r>
              <a:rPr lang="en-US" sz="2398" b="1" dirty="0">
                <a:latin typeface="Consolas" pitchFamily="49" charset="0" panose="020B0609020204030204"/>
              </a:rPr>
              <a:t>, volume: </a:t>
            </a:r>
            <a:r>
              <a:rPr lang="en-US" sz="2398" b="1" dirty="0" err="1">
                <a:latin typeface="Consolas" pitchFamily="49" charset="0" panose="020B0609020204030204"/>
              </a:rPr>
              <a:t>volumeObj</a:t>
            </a:r>
            <a:r>
              <a:rPr lang="en-US" sz="2398" b="1" dirty="0">
                <a:latin typeface="Consolas" pitchFamily="49" charset="0" panose="020B0609020204030204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  return </a:t>
            </a:r>
            <a:r>
              <a:rPr lang="en-US" sz="2398" b="1" dirty="0" err="1">
                <a:latin typeface="Consolas" pitchFamily="49" charset="0" panose="020B0609020204030204"/>
              </a:rPr>
              <a:t>objects.map</a:t>
            </a:r>
            <a:r>
              <a:rPr lang="en-US" sz="2398" b="1" dirty="0">
                <a:latin typeface="Consolas" pitchFamily="49" charset="0" panose="020B0609020204030204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person = {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name: "Peter",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respond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boundRespond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respond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bind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respond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boundRespond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/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/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itchFamily="49" charset="0" panose="020B0609020204030204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itchFamily="49" charset="0" panose="020B0609020204030204"/>
              </a:rPr>
              <a:t>'</a:t>
            </a:r>
            <a:endParaRPr lang="en-US" dirty="0"/>
          </a:p>
        </p:txBody>
      </p:sp>
    </p:spTree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 panose="05000000000000000000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  <p:sp>
        <p:nvSpPr>
          <p:cNvPr id="10" name="Text Placeholder 5"/>
          <p:cNvSpPr txBox="1"/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 panose="05000000000000000000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 panose="05000000000000000000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 panose="05000000000000000000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 panose="05000000000000000000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itchFamily="49" charset="0" panose="020B0609020204030204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map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r>
              <a:rPr lang="en-US" b="1" dirty="0" err="1">
                <a:latin typeface="Consolas" pitchFamily="49" charset="0" panose="020B0609020204030204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filter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r>
              <a:rPr lang="en-US" b="1" dirty="0" err="1">
                <a:latin typeface="Consolas" pitchFamily="49" charset="0" panose="020B0609020204030204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reduce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 panose="05000000000000000000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 panose="05000000000000000000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 panose="05000000000000000000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 panose="05000000000000000000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 panose="05000000000000000000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 panose="05000000000000000000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 panose="05000000000000000000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 panose="05000000000000000000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 panose="05000000000000000000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6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Command Processor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/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</p:cSld>
  <p:clrMapOvr>
    <a:masterClrMapping/>
  </p:clrMapOvr>
  <p:transition spd="slow" advClick="0"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8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/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 panose="05000000000000000000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 panose="05000000000000000000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 panose="05000000000000000000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(1, x)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/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(x,2)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Currency Format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 panose="05000000000000000000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 panose="05000000000000000000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 panose="05000000000000000000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 panose="05000000000000000000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 panose="05000000000000000000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 panose="05000000000000000000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 panose="05000000000000000000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 panose="05000000000000000000"/>
              </a:rPr>
              <a:t>// $ 2,71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/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 panose="05000000000000000000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 panose="05000000000000000000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 panose="05000000000000000000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 panose="05000000000000000000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 panose="05000000000000000000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 panose="05000000000000000000"/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 panose="05000000000000000000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 panose="05000000000000000000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 panose="05000000000000000000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 panose="0500000000000000000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 panose="020B0609020204030204"/>
              </a:rPr>
              <a:t>Partially applied arguments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40</a:t>
            </a:fld>
            <a:endParaRPr lang="en-US" noProof="0" dirty="0"/>
          </a:p>
        </p:txBody>
      </p:sp>
      <p:sp>
        <p:nvSpPr>
          <p:cNvPr id="8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 panose="05000000000000000000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 panose="05000000000000000000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 panose="05000000000000000000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 panose="05000000000000000000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 panose="05000000000000000000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 panose="05000000000000000000"/>
              </a:rPr>
              <a:t>// 19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43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/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46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bind()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itchFamily="2" charset="2" panose="05000000000000000000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1778</Words>
  <Application>Microsoft Office PowerPoint</Application>
  <PresentationFormat>Widescreen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67</cp:revision>
  <dcterms:created xsi:type="dcterms:W3CDTF">2018-05-23T13:08:44Z</dcterms:created>
  <dcterms:modified xsi:type="dcterms:W3CDTF">2023-02-09T12:01:34Z</dcterms:modified>
  <cp:category>computer programming;programming;software development;software engineering</cp:category>
</cp:coreProperties>
</file>