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57200"/>
            <a:ext cx="1400038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AcmeBirdSeed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Terms Extension Opportunity Assessment June 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/>
            </a:pPr>
            <a:r>
              <a:t>To create a comprehensive summary based on the images related to AcmeBirdSeed, please upload the images or provide more details about their content. This will help in generating an accurate and concise summary.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Card Adoption</a:t>
            </a:r>
          </a:p>
        </p:txBody>
      </p:sp>
      <p:pic>
        <p:nvPicPr>
          <p:cNvPr id="3" name="Picture 2" descr="Card Ado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Buyer - Payables Planner Supplier List</a:t>
            </a:r>
          </a:p>
        </p:txBody>
      </p:sp>
      <p:pic>
        <p:nvPicPr>
          <p:cNvPr id="3" name="Picture 2" descr="Buyer - Payables Planner Supplier 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Supplier Payment Terms Comparison</a:t>
            </a:r>
          </a:p>
        </p:txBody>
      </p:sp>
      <p:pic>
        <p:nvPicPr>
          <p:cNvPr id="3" name="Picture 2" descr="Supplier Payment Terms 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Peer DPO</a:t>
            </a:r>
          </a:p>
        </p:txBody>
      </p:sp>
      <p:pic>
        <p:nvPicPr>
          <p:cNvPr id="3" name="Picture 2" descr="Peer DP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