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"/>
            <a:ext cx="1400038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AcmeBirdSeed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Terms Extension Opportunity Assessment June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DPO Impact</a:t>
            </a:r>
          </a:p>
        </p:txBody>
      </p:sp>
      <p:pic>
        <p:nvPicPr>
          <p:cNvPr id="3" name="Picture 2" descr="DPO 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Payables Concentrations</a:t>
            </a:r>
          </a:p>
        </p:txBody>
      </p:sp>
      <p:pic>
        <p:nvPicPr>
          <p:cNvPr id="3" name="Picture 2" descr="Payables Concentr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Payables</a:t>
            </a:r>
          </a:p>
        </p:txBody>
      </p:sp>
      <p:pic>
        <p:nvPicPr>
          <p:cNvPr id="3" name="Picture 2" descr="Estimated Pay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Payment Adoption by Sector</a:t>
            </a:r>
          </a:p>
        </p:txBody>
      </p:sp>
      <p:pic>
        <p:nvPicPr>
          <p:cNvPr id="3" name="Picture 2" descr="Early Payment Adoption by Se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Working Capital Impact</a:t>
            </a:r>
          </a:p>
        </p:txBody>
      </p:sp>
      <p:pic>
        <p:nvPicPr>
          <p:cNvPr id="3" name="Picture 2" descr="Target Working Capital 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from Other Funders</a:t>
            </a:r>
          </a:p>
        </p:txBody>
      </p:sp>
      <p:pic>
        <p:nvPicPr>
          <p:cNvPr id="3" name="Picture 2" descr="Cash from Other Fun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Average Terms</a:t>
            </a:r>
          </a:p>
        </p:txBody>
      </p:sp>
      <p:pic>
        <p:nvPicPr>
          <p:cNvPr id="3" name="Picture 2" descr="Current Average Te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Early Payment Adoption</a:t>
            </a:r>
          </a:p>
        </p:txBody>
      </p:sp>
      <p:pic>
        <p:nvPicPr>
          <p:cNvPr id="3" name="Picture 2" descr="Total Early Payment 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from Treasury</a:t>
            </a:r>
          </a:p>
        </p:txBody>
      </p:sp>
      <p:pic>
        <p:nvPicPr>
          <p:cNvPr id="3" name="Picture 2" descr="AP Balance 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Return on Capital</a:t>
            </a:r>
          </a:p>
        </p:txBody>
      </p:sp>
      <p:pic>
        <p:nvPicPr>
          <p:cNvPr id="3" name="Picture 2" descr="Avg Return on Capi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/>
            </a:pPr>
            <a:r>
              <a:t>We have analyzed various aspects of AcmeBirdSeed's financial operations, focusing on working capital management and potential efficiency improvements. Our findings include: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- **Out of Scope Spend**: Identifies categories of spend that are not addressed by the current working capital strategy.</a:t>
            </a:r>
          </a:p>
          <a:p>
            <a:pPr algn="l">
              <a:defRPr sz="1100"/>
            </a:pPr>
            <a:r>
              <a:t>- **AP Balance Impact**: Evaluates the impact of accounts payable balances on liquidity.</a:t>
            </a:r>
          </a:p>
          <a:p>
            <a:pPr algn="l">
              <a:defRPr sz="1100"/>
            </a:pPr>
            <a:r>
              <a:t>- **Net Impact to Suppliers**: Assesses how changes in payment terms affect suppliers.</a:t>
            </a:r>
          </a:p>
          <a:p>
            <a:pPr algn="l">
              <a:defRPr sz="1100"/>
            </a:pPr>
            <a:r>
              <a:t>- **Target Average Terms**: Proposes optimal payment terms to improve cash flow.</a:t>
            </a:r>
          </a:p>
          <a:p>
            <a:pPr algn="l">
              <a:defRPr sz="1100"/>
            </a:pPr>
            <a:r>
              <a:t>- **Discount Capture**: Analyzes potential savings from early payment discounts.</a:t>
            </a:r>
          </a:p>
          <a:p>
            <a:pPr algn="l">
              <a:defRPr sz="1100"/>
            </a:pPr>
            <a:r>
              <a:t>- **Payment Term Descriptions**: Provides detailed descriptions of current and proposed payment terms.</a:t>
            </a:r>
          </a:p>
          <a:p>
            <a:pPr algn="l">
              <a:defRPr sz="1100"/>
            </a:pPr>
            <a:r>
              <a:t>- **Strategic Scenarios**: Outlines different strategic approaches for optimizing working capital.</a:t>
            </a:r>
          </a:p>
          <a:p>
            <a:pPr algn="l">
              <a:defRPr sz="1100"/>
            </a:pPr>
            <a:r>
              <a:t>- **DPO Impact**: Measures the impact of Days Payable Outstanding (DPO) on cash flow.</a:t>
            </a:r>
          </a:p>
          <a:p>
            <a:pPr algn="l">
              <a:defRPr sz="1100"/>
            </a:pPr>
            <a:r>
              <a:t>- **Payables Concentrations**: Examines the concentration of payables among top suppliers.</a:t>
            </a:r>
          </a:p>
          <a:p>
            <a:pPr algn="l">
              <a:defRPr sz="1100"/>
            </a:pPr>
            <a:r>
              <a:t>- **Estimated Payables**: Estimates future payables based on current trends.</a:t>
            </a:r>
          </a:p>
          <a:p>
            <a:pPr algn="l">
              <a:defRPr sz="1100"/>
            </a:pPr>
            <a:r>
              <a:t>- **Early Payment Adoption by Sector**: Reviews sector-wise adoption rates of early payment programs.</a:t>
            </a:r>
          </a:p>
          <a:p>
            <a:pPr algn="l">
              <a:defRPr sz="1100"/>
            </a:pPr>
            <a:r>
              <a:t>- **Target Working Capital Impact**: Quantifies the potential impact of targeted working capital initiatives.</a:t>
            </a:r>
          </a:p>
          <a:p>
            <a:pPr algn="l">
              <a:defRPr sz="1100"/>
            </a:pPr>
            <a:r>
              <a:t>- **Cash from Other Funders**: Identifies alternative funding sources for liquidity.</a:t>
            </a:r>
          </a:p>
          <a:p>
            <a:pPr algn="l">
              <a:defRPr sz="1100"/>
            </a:pPr>
            <a:r>
              <a:t>- **Current Average Terms**: Analyzes the current average payment terms used.</a:t>
            </a:r>
          </a:p>
          <a:p>
            <a:pPr algn="l">
              <a:defRPr sz="1100"/>
            </a:pPr>
            <a:r>
              <a:t>- **Total Early Payment Adoption**: Summarizes overall adoption rates of early payment discounts.</a:t>
            </a:r>
          </a:p>
          <a:p>
            <a:pPr algn="l">
              <a:defRPr sz="1100"/>
            </a:pPr>
            <a:r>
              <a:t>- **Cash from Treasury**: Evaluates the role of treasury in providing liquidity.</a:t>
            </a:r>
          </a:p>
          <a:p>
            <a:pPr algn="l">
              <a:defRPr sz="1100"/>
            </a:pPr>
            <a:r>
              <a:t>- **Avg Return on Capital**: Measures the average return on capital for different strategies.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These analyses aim to help AcmeBirdSeed unlock working capital and drive efficiencies through targeted financial strategies.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 of Scope Spend</a:t>
            </a:r>
          </a:p>
        </p:txBody>
      </p:sp>
      <p:pic>
        <p:nvPicPr>
          <p:cNvPr id="3" name="Picture 2" descr="Out of Scope 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 Balance Impact</a:t>
            </a:r>
          </a:p>
        </p:txBody>
      </p:sp>
      <p:pic>
        <p:nvPicPr>
          <p:cNvPr id="3" name="Picture 2" descr="AP Balance 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Impact to Suppliers</a:t>
            </a:r>
          </a:p>
        </p:txBody>
      </p:sp>
      <p:pic>
        <p:nvPicPr>
          <p:cNvPr id="3" name="Picture 2" descr="Net Impact to Supp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Average Terms</a:t>
            </a:r>
          </a:p>
        </p:txBody>
      </p:sp>
      <p:pic>
        <p:nvPicPr>
          <p:cNvPr id="3" name="Picture 2" descr="Target Average Te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Capture</a:t>
            </a:r>
          </a:p>
        </p:txBody>
      </p:sp>
      <p:pic>
        <p:nvPicPr>
          <p:cNvPr id="3" name="Picture 2" descr="Discount 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Term Descriptions</a:t>
            </a:r>
          </a:p>
        </p:txBody>
      </p:sp>
      <p:pic>
        <p:nvPicPr>
          <p:cNvPr id="3" name="Picture 2" descr="Payment Term Descri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Scenarios</a:t>
            </a:r>
          </a:p>
        </p:txBody>
      </p:sp>
      <p:pic>
        <p:nvPicPr>
          <p:cNvPr id="3" name="Picture 2" descr="Strategic Scena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