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DE1"/>
    <a:srgbClr val="A8D6F6"/>
    <a:srgbClr val="44FE7E"/>
    <a:srgbClr val="D0EBB3"/>
    <a:srgbClr val="EFE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7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14.7.2013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Овал 41"/>
          <p:cNvSpPr/>
          <p:nvPr/>
        </p:nvSpPr>
        <p:spPr>
          <a:xfrm rot="18931926">
            <a:off x="3722013" y="969685"/>
            <a:ext cx="1069692" cy="1521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Правоъгълник 37"/>
          <p:cNvSpPr/>
          <p:nvPr/>
        </p:nvSpPr>
        <p:spPr>
          <a:xfrm>
            <a:off x="2339752" y="1052736"/>
            <a:ext cx="18002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Овал 35"/>
          <p:cNvSpPr/>
          <p:nvPr/>
        </p:nvSpPr>
        <p:spPr>
          <a:xfrm>
            <a:off x="1331640" y="116632"/>
            <a:ext cx="1584176" cy="15121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Звезда с 6 лъча 36"/>
          <p:cNvSpPr/>
          <p:nvPr/>
        </p:nvSpPr>
        <p:spPr>
          <a:xfrm>
            <a:off x="1763688" y="872716"/>
            <a:ext cx="1440160" cy="1692188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5461594" y="1155556"/>
            <a:ext cx="1558677" cy="1409348"/>
          </a:xfrm>
          <a:prstGeom prst="wedgeRoundRectCallou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3" name="Групиране 52"/>
          <p:cNvGrpSpPr/>
          <p:nvPr/>
        </p:nvGrpSpPr>
        <p:grpSpPr>
          <a:xfrm>
            <a:off x="3346212" y="4977096"/>
            <a:ext cx="2448000" cy="756000"/>
            <a:chOff x="3348136" y="5985208"/>
            <a:chExt cx="2448000" cy="756000"/>
          </a:xfrm>
        </p:grpSpPr>
        <p:sp>
          <p:nvSpPr>
            <p:cNvPr id="54" name="Закръглен правоъгълник 53"/>
            <p:cNvSpPr/>
            <p:nvPr/>
          </p:nvSpPr>
          <p:spPr>
            <a:xfrm>
              <a:off x="3348136" y="5985208"/>
              <a:ext cx="2448000" cy="756000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Закръглен правоъгълник 54"/>
            <p:cNvSpPr/>
            <p:nvPr/>
          </p:nvSpPr>
          <p:spPr>
            <a:xfrm>
              <a:off x="3402136" y="6039208"/>
              <a:ext cx="2340000" cy="648000"/>
            </a:xfrm>
            <a:prstGeom prst="roundRect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dirty="0" smtClean="0"/>
                <a:t>средно</a:t>
              </a:r>
              <a:endParaRPr lang="bg-BG" sz="3200" dirty="0"/>
            </a:p>
          </p:txBody>
        </p:sp>
      </p:grpSp>
      <p:sp>
        <p:nvSpPr>
          <p:cNvPr id="44" name="Правоъгълник 43"/>
          <p:cNvSpPr/>
          <p:nvPr/>
        </p:nvSpPr>
        <p:spPr>
          <a:xfrm>
            <a:off x="4871534" y="332656"/>
            <a:ext cx="1296000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Стрелка нагоре и надолу 42"/>
          <p:cNvSpPr/>
          <p:nvPr/>
        </p:nvSpPr>
        <p:spPr>
          <a:xfrm rot="18403114">
            <a:off x="4091062" y="288915"/>
            <a:ext cx="1560944" cy="284761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Сърце 44"/>
          <p:cNvSpPr/>
          <p:nvPr/>
        </p:nvSpPr>
        <p:spPr>
          <a:xfrm>
            <a:off x="6588224" y="548680"/>
            <a:ext cx="1656184" cy="13115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8" name="Правоъгълник 47"/>
          <p:cNvSpPr/>
          <p:nvPr/>
        </p:nvSpPr>
        <p:spPr>
          <a:xfrm>
            <a:off x="2179393" y="2967335"/>
            <a:ext cx="4785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Цветни фигури</a:t>
            </a:r>
            <a:endParaRPr lang="bg-BG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52" name="Групиране 51"/>
          <p:cNvGrpSpPr/>
          <p:nvPr/>
        </p:nvGrpSpPr>
        <p:grpSpPr>
          <a:xfrm>
            <a:off x="3346212" y="5985208"/>
            <a:ext cx="2448000" cy="756000"/>
            <a:chOff x="3348136" y="5985208"/>
            <a:chExt cx="2448000" cy="756000"/>
          </a:xfrm>
        </p:grpSpPr>
        <p:sp>
          <p:nvSpPr>
            <p:cNvPr id="41" name="Закръглен правоъгълник 40"/>
            <p:cNvSpPr/>
            <p:nvPr/>
          </p:nvSpPr>
          <p:spPr>
            <a:xfrm>
              <a:off x="3348136" y="5985208"/>
              <a:ext cx="2448000" cy="756000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Закръглен правоъгълник 50"/>
            <p:cNvSpPr/>
            <p:nvPr/>
          </p:nvSpPr>
          <p:spPr>
            <a:xfrm>
              <a:off x="3402136" y="6039208"/>
              <a:ext cx="2340000" cy="648000"/>
            </a:xfrm>
            <a:prstGeom prst="roundRect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dirty="0" smtClean="0"/>
                <a:t>трудно</a:t>
              </a:r>
              <a:endParaRPr lang="bg-BG" sz="3200" dirty="0"/>
            </a:p>
          </p:txBody>
        </p:sp>
      </p:grpSp>
      <p:grpSp>
        <p:nvGrpSpPr>
          <p:cNvPr id="56" name="Групиране 55"/>
          <p:cNvGrpSpPr/>
          <p:nvPr/>
        </p:nvGrpSpPr>
        <p:grpSpPr>
          <a:xfrm>
            <a:off x="3346212" y="3969144"/>
            <a:ext cx="2448000" cy="756000"/>
            <a:chOff x="3348136" y="5985208"/>
            <a:chExt cx="2448000" cy="756000"/>
          </a:xfrm>
        </p:grpSpPr>
        <p:sp>
          <p:nvSpPr>
            <p:cNvPr id="57" name="Закръглен правоъгълник 56"/>
            <p:cNvSpPr/>
            <p:nvPr/>
          </p:nvSpPr>
          <p:spPr>
            <a:xfrm>
              <a:off x="3348136" y="5985208"/>
              <a:ext cx="2448000" cy="756000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Закръглен правоъгълник 57"/>
            <p:cNvSpPr/>
            <p:nvPr/>
          </p:nvSpPr>
          <p:spPr>
            <a:xfrm>
              <a:off x="3402136" y="6039208"/>
              <a:ext cx="2340000" cy="648000"/>
            </a:xfrm>
            <a:prstGeom prst="roundRect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3200" dirty="0" smtClean="0"/>
                <a:t>лесно</a:t>
              </a:r>
              <a:endParaRPr lang="bg-BG" sz="3200" dirty="0"/>
            </a:p>
          </p:txBody>
        </p:sp>
      </p:grpSp>
      <p:pic>
        <p:nvPicPr>
          <p:cNvPr id="1026" name="Picture 2" descr="C:\Users\Mima\AppData\Local\Microsoft\Windows\Temporary Internet Files\Content.IE5\KU4QHXE5\MC90044142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223" y="5714223"/>
            <a:ext cx="1143777" cy="114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0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0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</Words>
  <Application>Microsoft Office PowerPoint</Application>
  <PresentationFormat>Презентация на цял екран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Office тема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Mima</dc:creator>
  <cp:lastModifiedBy>Mima</cp:lastModifiedBy>
  <cp:revision>12</cp:revision>
  <dcterms:created xsi:type="dcterms:W3CDTF">2013-07-14T16:04:10Z</dcterms:created>
  <dcterms:modified xsi:type="dcterms:W3CDTF">2013-07-14T19:30:16Z</dcterms:modified>
</cp:coreProperties>
</file>