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64" r:id="rId2"/>
    <p:sldId id="266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82" r:id="rId13"/>
    <p:sldId id="283" r:id="rId14"/>
    <p:sldId id="285" r:id="rId15"/>
    <p:sldId id="298" r:id="rId16"/>
    <p:sldId id="276" r:id="rId17"/>
    <p:sldId id="281" r:id="rId18"/>
    <p:sldId id="277" r:id="rId19"/>
    <p:sldId id="278" r:id="rId20"/>
    <p:sldId id="284" r:id="rId21"/>
    <p:sldId id="279" r:id="rId22"/>
    <p:sldId id="292" r:id="rId23"/>
    <p:sldId id="293" r:id="rId24"/>
    <p:sldId id="287" r:id="rId25"/>
    <p:sldId id="288" r:id="rId26"/>
    <p:sldId id="289" r:id="rId27"/>
    <p:sldId id="290" r:id="rId28"/>
    <p:sldId id="291" r:id="rId29"/>
    <p:sldId id="294" r:id="rId30"/>
    <p:sldId id="295" r:id="rId31"/>
    <p:sldId id="296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  <a:srgbClr val="FBC605"/>
    <a:srgbClr val="F8E98C"/>
    <a:srgbClr val="BC5908"/>
    <a:srgbClr val="FF2929"/>
    <a:srgbClr val="FF6161"/>
    <a:srgbClr val="4F81BD"/>
    <a:srgbClr val="469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918" autoAdjust="0"/>
  </p:normalViewPr>
  <p:slideViewPr>
    <p:cSldViewPr>
      <p:cViewPr>
        <p:scale>
          <a:sx n="70" d="100"/>
          <a:sy n="70" d="100"/>
        </p:scale>
        <p:origin x="-2718" y="-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5767B-3128-465B-9E38-A97EE1CD547D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9069-24CB-483C-B798-839EB14A00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734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E9069-24CB-483C-B798-839EB14A0074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06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E9069-24CB-483C-B798-839EB14A0074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44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E9069-24CB-483C-B798-839EB14A0074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469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B95-3F33-4436-B207-0BABF541C17D}" type="slidenum">
              <a:rPr lang="bg-BG" smtClean="0"/>
              <a:t>17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309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825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327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230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616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22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39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7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65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01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277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47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16.2.2014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155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4.xml"/><Relationship Id="rId7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0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hyperlink" Target="ShapesGame.ppsm" TargetMode="External"/><Relationship Id="rId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9.xml"/><Relationship Id="rId7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2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9.xml"/><Relationship Id="rId7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wmf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wmf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6.png"/><Relationship Id="rId5" Type="http://schemas.openxmlformats.org/officeDocument/2006/relationships/image" Target="../media/image11.wmf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wmf"/><Relationship Id="rId2" Type="http://schemas.microsoft.com/office/2007/relationships/media" Target="../media/media3.wma"/><Relationship Id="rId1" Type="http://schemas.openxmlformats.org/officeDocument/2006/relationships/audio" Target="NULL" TargetMode="Externa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.wmf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899592" y="522927"/>
            <a:ext cx="1584176" cy="1512168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Звезда с 6 лъча 6"/>
          <p:cNvSpPr/>
          <p:nvPr/>
        </p:nvSpPr>
        <p:spPr>
          <a:xfrm>
            <a:off x="104305" y="2830592"/>
            <a:ext cx="1440160" cy="1440000"/>
          </a:xfrm>
          <a:prstGeom prst="star6">
            <a:avLst>
              <a:gd name="adj" fmla="val 29570"/>
              <a:gd name="hf" fmla="val 115470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5117884" y="215886"/>
            <a:ext cx="1296000" cy="129614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Стрелка нагоре и надолу 42"/>
          <p:cNvSpPr/>
          <p:nvPr/>
        </p:nvSpPr>
        <p:spPr>
          <a:xfrm rot="18403114">
            <a:off x="4498576" y="4014900"/>
            <a:ext cx="1495625" cy="2482055"/>
          </a:xfrm>
          <a:prstGeom prst="moon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Сърце 10"/>
          <p:cNvSpPr/>
          <p:nvPr/>
        </p:nvSpPr>
        <p:spPr>
          <a:xfrm>
            <a:off x="7164288" y="863958"/>
            <a:ext cx="1656184" cy="1311550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Стрелка нагоре и надолу 42"/>
          <p:cNvSpPr/>
          <p:nvPr/>
        </p:nvSpPr>
        <p:spPr>
          <a:xfrm rot="20901640">
            <a:off x="2947748" y="134409"/>
            <a:ext cx="1495625" cy="2482055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1748065" y="2698287"/>
            <a:ext cx="629306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Цветни фигури</a:t>
            </a:r>
            <a:endParaRPr lang="bg-BG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04305" y="4781470"/>
            <a:ext cx="467813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bg-BG"/>
            </a:defPPr>
            <a:lvl1pPr algn="ctr">
              <a:defRPr sz="5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pPr algn="l"/>
            <a:r>
              <a:rPr lang="bg-BG" sz="2800" dirty="0"/>
              <a:t>Автор:</a:t>
            </a:r>
          </a:p>
          <a:p>
            <a:pPr algn="l"/>
            <a:r>
              <a:rPr lang="bg-BG" sz="2800" dirty="0"/>
              <a:t>Димитър Колев</a:t>
            </a:r>
          </a:p>
          <a:p>
            <a:pPr algn="l"/>
            <a:r>
              <a:rPr lang="bg-BG" sz="2800" dirty="0"/>
              <a:t>5</a:t>
            </a:r>
            <a:r>
              <a:rPr lang="bg-BG" sz="2800" baseline="34000" dirty="0"/>
              <a:t>а</a:t>
            </a:r>
            <a:r>
              <a:rPr lang="bg-BG" sz="2800" dirty="0"/>
              <a:t> </a:t>
            </a:r>
            <a:r>
              <a:rPr lang="bg-BG" sz="2800" dirty="0" smtClean="0"/>
              <a:t>клас, ОУ “Иван </a:t>
            </a:r>
            <a:r>
              <a:rPr lang="bg-BG" sz="2800" dirty="0"/>
              <a:t>Вазов“</a:t>
            </a:r>
          </a:p>
          <a:p>
            <a:pPr algn="l"/>
            <a:r>
              <a:rPr lang="bg-BG" sz="2800" dirty="0"/>
              <a:t>г</a:t>
            </a:r>
            <a:r>
              <a:rPr lang="bg-BG" sz="2800" dirty="0" smtClean="0"/>
              <a:t>р. </a:t>
            </a:r>
            <a:r>
              <a:rPr lang="bg-BG" sz="2800" dirty="0"/>
              <a:t>Смолян  </a:t>
            </a:r>
          </a:p>
        </p:txBody>
      </p:sp>
      <p:sp>
        <p:nvSpPr>
          <p:cNvPr id="3" name="Равнобедрен триъгълник 2"/>
          <p:cNvSpPr/>
          <p:nvPr/>
        </p:nvSpPr>
        <p:spPr>
          <a:xfrm>
            <a:off x="7261796" y="4270592"/>
            <a:ext cx="1558676" cy="1366380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2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70339" y="384473"/>
            <a:ext cx="4203330" cy="923330"/>
          </a:xfrm>
          <a:noFill/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Гръмотевица</a:t>
            </a:r>
            <a:endParaRPr lang="bg-BG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Светкавица 2"/>
          <p:cNvSpPr/>
          <p:nvPr/>
        </p:nvSpPr>
        <p:spPr>
          <a:xfrm>
            <a:off x="3239852" y="1700808"/>
            <a:ext cx="2664296" cy="3658155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Teacher\AppData\Local\Microsoft\Windows\Temporary Internet Files\Content.IE5\4TNQN3RF\MM900282754[1].gif"/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4804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eacher\AppData\Local\Microsoft\Windows\Temporary Internet Files\Content.IE5\K6D32SF2\MM900283487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65" y="4408607"/>
            <a:ext cx="2345035" cy="19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eacher\AppData\Local\Microsoft\Windows\Temporary Internet Files\Content.IE5\K6D32SF2\MM900283487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8607"/>
            <a:ext cx="2064011" cy="167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eacher\AppData\Local\Microsoft\Windows\Temporary Internet Files\Content.IE5\4TNQN3RF\MM900282754[1].gif"/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5" y="4046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Бутон: връщане 17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41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5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C245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C245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hlinkClick r:id="rId2" action="ppaction://hlinksldjump" tooltip="кръг"/>
          </p:cNvPr>
          <p:cNvSpPr/>
          <p:nvPr/>
        </p:nvSpPr>
        <p:spPr>
          <a:xfrm>
            <a:off x="554321" y="1568737"/>
            <a:ext cx="2160000" cy="216000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Елипса и кръг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7" name="Звезда с 6 лъча 6">
            <a:hlinkClick r:id="rId3" action="ppaction://hlinksldjump" tooltip="звезда"/>
          </p:cNvPr>
          <p:cNvSpPr/>
          <p:nvPr/>
        </p:nvSpPr>
        <p:spPr>
          <a:xfrm>
            <a:off x="300688" y="4496480"/>
            <a:ext cx="2150016" cy="2028864"/>
          </a:xfrm>
          <a:prstGeom prst="star6">
            <a:avLst>
              <a:gd name="adj" fmla="val 29570"/>
              <a:gd name="hf" fmla="val 115470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Звезда</a:t>
            </a:r>
          </a:p>
        </p:txBody>
      </p:sp>
      <p:sp>
        <p:nvSpPr>
          <p:cNvPr id="8" name="Закръглено правоъгълно изнесено означение 46">
            <a:hlinkClick r:id="rId4" action="ppaction://hlinksldjump" tooltip="Триъгълник"/>
          </p:cNvPr>
          <p:cNvSpPr/>
          <p:nvPr/>
        </p:nvSpPr>
        <p:spPr>
          <a:xfrm>
            <a:off x="5224231" y="4962894"/>
            <a:ext cx="2915816" cy="1562450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Три-ъгълник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9" name="Правоъгълник 8">
            <a:hlinkClick r:id="rId5" action="ppaction://hlinksldjump" tooltip="квадрат"/>
          </p:cNvPr>
          <p:cNvSpPr/>
          <p:nvPr/>
        </p:nvSpPr>
        <p:spPr>
          <a:xfrm rot="184587">
            <a:off x="6157191" y="1565651"/>
            <a:ext cx="2253059" cy="16757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Право-  ъгълник и квадрат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4" name="Бутон: напред или следващ 13">
            <a:hlinkClick r:id="rId6" action="ppaction://hlinksldjump" highlightClick="1"/>
          </p:cNvPr>
          <p:cNvSpPr/>
          <p:nvPr/>
        </p:nvSpPr>
        <p:spPr>
          <a:xfrm>
            <a:off x="8437518" y="6309320"/>
            <a:ext cx="504000" cy="504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Заглавие 1"/>
          <p:cNvSpPr txBox="1">
            <a:spLocks/>
          </p:cNvSpPr>
          <p:nvPr/>
        </p:nvSpPr>
        <p:spPr>
          <a:xfrm>
            <a:off x="806518" y="188640"/>
            <a:ext cx="7629012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Да рисуваме с фигури …</a:t>
            </a:r>
            <a:endParaRPr lang="bg-BG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Бутон: напред или следващ 9">
            <a:hlinkClick r:id="rId7" action="ppaction://hlinksldjump" highlightClick="1"/>
          </p:cNvPr>
          <p:cNvSpPr/>
          <p:nvPr/>
        </p:nvSpPr>
        <p:spPr>
          <a:xfrm flipH="1">
            <a:off x="300688" y="6309320"/>
            <a:ext cx="504000" cy="504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Правоъгълник 10">
            <a:hlinkClick r:id="rId8" action="ppaction://hlinksldjump" tooltip="Рисунка с всички фигури"/>
          </p:cNvPr>
          <p:cNvSpPr/>
          <p:nvPr/>
        </p:nvSpPr>
        <p:spPr>
          <a:xfrm rot="184587">
            <a:off x="3371974" y="3368896"/>
            <a:ext cx="2253059" cy="16757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Рисунка с всички фигури</a:t>
            </a:r>
            <a:endParaRPr lang="bg-BG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кръглено правоъгълно изнесено означение 46">
            <a:hlinkClick r:id="rId2" action="ppaction://hlinksldjump" tooltip="Триъгълник"/>
          </p:cNvPr>
          <p:cNvSpPr/>
          <p:nvPr/>
        </p:nvSpPr>
        <p:spPr>
          <a:xfrm>
            <a:off x="1259632" y="764704"/>
            <a:ext cx="7056784" cy="5112568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bg-BG" sz="5400" dirty="0" smtClean="0">
                <a:solidFill>
                  <a:srgbClr val="002060"/>
                </a:solidFill>
              </a:rPr>
              <a:t>Триъгълник   </a:t>
            </a:r>
            <a:r>
              <a:rPr lang="bg-BG" sz="6000" dirty="0" smtClean="0">
                <a:solidFill>
                  <a:srgbClr val="002060"/>
                </a:solidFill>
              </a:rPr>
              <a:t>               </a:t>
            </a:r>
            <a:endParaRPr lang="bg-BG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авнобедрен триъгълник 4"/>
          <p:cNvSpPr/>
          <p:nvPr/>
        </p:nvSpPr>
        <p:spPr>
          <a:xfrm rot="10800000">
            <a:off x="2656520" y="3196832"/>
            <a:ext cx="3802227" cy="3010551"/>
          </a:xfrm>
          <a:prstGeom prst="triangl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" name="Групиране 5"/>
          <p:cNvGrpSpPr/>
          <p:nvPr/>
        </p:nvGrpSpPr>
        <p:grpSpPr>
          <a:xfrm>
            <a:off x="1743984" y="1767469"/>
            <a:ext cx="5657714" cy="4441098"/>
            <a:chOff x="1743984" y="1767469"/>
            <a:chExt cx="5657714" cy="4441098"/>
          </a:xfrm>
        </p:grpSpPr>
        <p:sp>
          <p:nvSpPr>
            <p:cNvPr id="7" name="Равнобедрен триъгълник 6"/>
            <p:cNvSpPr/>
            <p:nvPr/>
          </p:nvSpPr>
          <p:spPr>
            <a:xfrm rot="10800000">
              <a:off x="3629888" y="1767469"/>
              <a:ext cx="1885903" cy="142936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bg-BG" sz="2800" dirty="0">
                <a:solidFill>
                  <a:srgbClr val="002060"/>
                </a:solidFill>
              </a:endParaRPr>
            </a:p>
          </p:txBody>
        </p:sp>
        <p:sp>
          <p:nvSpPr>
            <p:cNvPr id="8" name="Равнобедрен триъгълник 7"/>
            <p:cNvSpPr/>
            <p:nvPr/>
          </p:nvSpPr>
          <p:spPr>
            <a:xfrm rot="10800000">
              <a:off x="5515794" y="4695916"/>
              <a:ext cx="1885904" cy="14834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bg-BG" sz="2800" dirty="0">
                <a:solidFill>
                  <a:srgbClr val="002060"/>
                </a:solidFill>
              </a:endParaRPr>
            </a:p>
          </p:txBody>
        </p:sp>
        <p:sp>
          <p:nvSpPr>
            <p:cNvPr id="9" name="Равнобедрен триъгълник 8"/>
            <p:cNvSpPr/>
            <p:nvPr/>
          </p:nvSpPr>
          <p:spPr>
            <a:xfrm rot="10800000">
              <a:off x="1743984" y="4725144"/>
              <a:ext cx="1885904" cy="148342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bg-BG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1272507" y="962398"/>
            <a:ext cx="6600667" cy="5216942"/>
            <a:chOff x="1272507" y="962398"/>
            <a:chExt cx="6600667" cy="5216942"/>
          </a:xfrm>
        </p:grpSpPr>
        <p:sp>
          <p:nvSpPr>
            <p:cNvPr id="11" name="Равнобедрен триъгълник 10"/>
            <p:cNvSpPr/>
            <p:nvPr/>
          </p:nvSpPr>
          <p:spPr>
            <a:xfrm rot="10800000">
              <a:off x="3143204" y="2455122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2" name="Равнобедрен триъгълник 11"/>
            <p:cNvSpPr/>
            <p:nvPr/>
          </p:nvSpPr>
          <p:spPr>
            <a:xfrm rot="10800000">
              <a:off x="5044316" y="2487647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Равнобедрен триъгълник 12"/>
            <p:cNvSpPr/>
            <p:nvPr/>
          </p:nvSpPr>
          <p:spPr>
            <a:xfrm rot="10800000">
              <a:off x="4086156" y="962398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Равнобедрен триъгълник 13"/>
            <p:cNvSpPr/>
            <p:nvPr/>
          </p:nvSpPr>
          <p:spPr>
            <a:xfrm rot="10800000">
              <a:off x="6930222" y="5437628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5" name="Равнобедрен триъгълник 14"/>
            <p:cNvSpPr/>
            <p:nvPr/>
          </p:nvSpPr>
          <p:spPr>
            <a:xfrm rot="10800000">
              <a:off x="5044317" y="5425619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6" name="Равнобедрен триъгълник 15"/>
            <p:cNvSpPr/>
            <p:nvPr/>
          </p:nvSpPr>
          <p:spPr>
            <a:xfrm rot="10800000">
              <a:off x="5987271" y="3954205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Равнобедрен триъгълник 16"/>
            <p:cNvSpPr/>
            <p:nvPr/>
          </p:nvSpPr>
          <p:spPr>
            <a:xfrm rot="10800000">
              <a:off x="3143204" y="5425619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8" name="Равнобедрен триъгълник 17"/>
            <p:cNvSpPr/>
            <p:nvPr/>
          </p:nvSpPr>
          <p:spPr>
            <a:xfrm rot="10800000">
              <a:off x="1272507" y="5466855"/>
              <a:ext cx="942952" cy="700475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9" name="Равнобедрен триъгълник 18"/>
            <p:cNvSpPr/>
            <p:nvPr/>
          </p:nvSpPr>
          <p:spPr>
            <a:xfrm rot="10800000">
              <a:off x="2200253" y="3983432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20" name="Групиране 19"/>
          <p:cNvGrpSpPr/>
          <p:nvPr/>
        </p:nvGrpSpPr>
        <p:grpSpPr>
          <a:xfrm>
            <a:off x="1036770" y="590359"/>
            <a:ext cx="7072140" cy="5618208"/>
            <a:chOff x="1036770" y="590359"/>
            <a:chExt cx="7072140" cy="5618208"/>
          </a:xfrm>
        </p:grpSpPr>
        <p:sp>
          <p:nvSpPr>
            <p:cNvPr id="21" name="Равнобедрен триъгълник 20"/>
            <p:cNvSpPr/>
            <p:nvPr/>
          </p:nvSpPr>
          <p:spPr>
            <a:xfrm rot="10800000">
              <a:off x="3873232" y="583652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2" name="Равнобедрен триъгълник 21"/>
            <p:cNvSpPr/>
            <p:nvPr/>
          </p:nvSpPr>
          <p:spPr>
            <a:xfrm rot="10800000">
              <a:off x="4793369" y="5795292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3" name="Равнобедрен триъгълник 22"/>
            <p:cNvSpPr/>
            <p:nvPr/>
          </p:nvSpPr>
          <p:spPr>
            <a:xfrm rot="10800000">
              <a:off x="5751532" y="5808484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4" name="Равнобедрен триъгълник 23"/>
            <p:cNvSpPr/>
            <p:nvPr/>
          </p:nvSpPr>
          <p:spPr>
            <a:xfrm rot="10800000">
              <a:off x="7637435" y="5835346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5" name="Равнобедрен триъгълник 24"/>
            <p:cNvSpPr/>
            <p:nvPr/>
          </p:nvSpPr>
          <p:spPr>
            <a:xfrm rot="10800000">
              <a:off x="6694483" y="5835346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6" name="Равнобедрен триъгълник 25"/>
            <p:cNvSpPr/>
            <p:nvPr/>
          </p:nvSpPr>
          <p:spPr>
            <a:xfrm rot="10800000">
              <a:off x="2907466" y="5835346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7" name="Равнобедрен триъгълник 26"/>
            <p:cNvSpPr/>
            <p:nvPr/>
          </p:nvSpPr>
          <p:spPr>
            <a:xfrm rot="10800000">
              <a:off x="1979722" y="5835346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8" name="Равнобедрен триъгълник 27"/>
            <p:cNvSpPr/>
            <p:nvPr/>
          </p:nvSpPr>
          <p:spPr>
            <a:xfrm rot="10800000">
              <a:off x="1036770" y="582620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9" name="Равнобедрен триъгълник 28"/>
            <p:cNvSpPr/>
            <p:nvPr/>
          </p:nvSpPr>
          <p:spPr>
            <a:xfrm rot="10800000">
              <a:off x="1533988" y="5094817"/>
              <a:ext cx="43749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0" name="Равнобедрен триъгълник 29"/>
            <p:cNvSpPr/>
            <p:nvPr/>
          </p:nvSpPr>
          <p:spPr>
            <a:xfrm rot="10800000">
              <a:off x="3378941" y="5094817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Равнобедрен триъгълник 30"/>
            <p:cNvSpPr/>
            <p:nvPr/>
          </p:nvSpPr>
          <p:spPr>
            <a:xfrm rot="10800000">
              <a:off x="2899863" y="432387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2" name="Равнобедрен триъгълник 31"/>
            <p:cNvSpPr/>
            <p:nvPr/>
          </p:nvSpPr>
          <p:spPr>
            <a:xfrm rot="10800000">
              <a:off x="1971483" y="4343066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3" name="Равнобедрен триъгълник 32"/>
            <p:cNvSpPr/>
            <p:nvPr/>
          </p:nvSpPr>
          <p:spPr>
            <a:xfrm rot="10800000">
              <a:off x="2451199" y="3627601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4" name="Равнобедрен триъгълник 33"/>
            <p:cNvSpPr/>
            <p:nvPr/>
          </p:nvSpPr>
          <p:spPr>
            <a:xfrm rot="10800000">
              <a:off x="2950121" y="2835100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5" name="Равнобедрен триъгълник 34"/>
            <p:cNvSpPr/>
            <p:nvPr/>
          </p:nvSpPr>
          <p:spPr>
            <a:xfrm rot="10800000">
              <a:off x="3827607" y="2824794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Равнобедрен триъгълник 35"/>
            <p:cNvSpPr/>
            <p:nvPr/>
          </p:nvSpPr>
          <p:spPr>
            <a:xfrm rot="10800000">
              <a:off x="3378941" y="2083083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7" name="Равнобедрен триъгълник 36"/>
            <p:cNvSpPr/>
            <p:nvPr/>
          </p:nvSpPr>
          <p:spPr>
            <a:xfrm rot="10800000">
              <a:off x="4359918" y="590359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8" name="Равнобедрен триъгълник 37"/>
            <p:cNvSpPr/>
            <p:nvPr/>
          </p:nvSpPr>
          <p:spPr>
            <a:xfrm rot="10800000">
              <a:off x="3838773" y="137357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9" name="Равнобедрен триъгълник 38"/>
            <p:cNvSpPr/>
            <p:nvPr/>
          </p:nvSpPr>
          <p:spPr>
            <a:xfrm rot="10800000">
              <a:off x="4831393" y="1333254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0" name="Равнобедрен триъгълник 39"/>
            <p:cNvSpPr/>
            <p:nvPr/>
          </p:nvSpPr>
          <p:spPr>
            <a:xfrm rot="10800000">
              <a:off x="5275854" y="211560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1" name="Равнобедрен триъгълник 40"/>
            <p:cNvSpPr/>
            <p:nvPr/>
          </p:nvSpPr>
          <p:spPr>
            <a:xfrm rot="10800000">
              <a:off x="4793369" y="282597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2" name="Равнобедрен триъгълник 41"/>
            <p:cNvSpPr/>
            <p:nvPr/>
          </p:nvSpPr>
          <p:spPr>
            <a:xfrm rot="10800000">
              <a:off x="5747329" y="2802942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3" name="Равнобедрен триъгълник 42"/>
            <p:cNvSpPr/>
            <p:nvPr/>
          </p:nvSpPr>
          <p:spPr>
            <a:xfrm rot="10800000">
              <a:off x="6218805" y="3627601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4" name="Равнобедрен триъгълник 43"/>
            <p:cNvSpPr/>
            <p:nvPr/>
          </p:nvSpPr>
          <p:spPr>
            <a:xfrm rot="10800000">
              <a:off x="6690280" y="4353105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5" name="Равнобедрен триъгълник 44"/>
            <p:cNvSpPr/>
            <p:nvPr/>
          </p:nvSpPr>
          <p:spPr>
            <a:xfrm rot="10800000">
              <a:off x="7211094" y="5094817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6" name="Равнобедрен триъгълник 45"/>
            <p:cNvSpPr/>
            <p:nvPr/>
          </p:nvSpPr>
          <p:spPr>
            <a:xfrm rot="10800000">
              <a:off x="5244737" y="5094817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7" name="Равнобедрен триъгълник 46"/>
            <p:cNvSpPr/>
            <p:nvPr/>
          </p:nvSpPr>
          <p:spPr>
            <a:xfrm rot="10800000">
              <a:off x="5716213" y="432387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48" name="Групиране 47"/>
          <p:cNvGrpSpPr/>
          <p:nvPr/>
        </p:nvGrpSpPr>
        <p:grpSpPr>
          <a:xfrm>
            <a:off x="794097" y="267571"/>
            <a:ext cx="7518936" cy="5979942"/>
            <a:chOff x="794097" y="267571"/>
            <a:chExt cx="7518936" cy="5979942"/>
          </a:xfrm>
        </p:grpSpPr>
        <p:sp>
          <p:nvSpPr>
            <p:cNvPr id="49" name="Равнобедрен триъгълник 48"/>
            <p:cNvSpPr/>
            <p:nvPr/>
          </p:nvSpPr>
          <p:spPr>
            <a:xfrm rot="10800000">
              <a:off x="892286" y="60122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0" name="Равнобедрен триъгълник 49"/>
            <p:cNvSpPr/>
            <p:nvPr/>
          </p:nvSpPr>
          <p:spPr>
            <a:xfrm rot="10800000">
              <a:off x="1386575" y="60122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1" name="Равнобедрен триъгълник 50"/>
            <p:cNvSpPr/>
            <p:nvPr/>
          </p:nvSpPr>
          <p:spPr>
            <a:xfrm rot="10800000">
              <a:off x="1849812" y="599450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2" name="Равнобедрен триъгълник 51"/>
            <p:cNvSpPr/>
            <p:nvPr/>
          </p:nvSpPr>
          <p:spPr>
            <a:xfrm rot="10800000">
              <a:off x="2329527" y="60122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3" name="Равнобедрен триъгълник 52"/>
            <p:cNvSpPr/>
            <p:nvPr/>
          </p:nvSpPr>
          <p:spPr>
            <a:xfrm rot="10800000">
              <a:off x="3299926" y="60122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4" name="Равнобедрен триъгълник 53"/>
            <p:cNvSpPr/>
            <p:nvPr/>
          </p:nvSpPr>
          <p:spPr>
            <a:xfrm rot="10800000">
              <a:off x="2801003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5" name="Равнобедрен триъгълник 54"/>
            <p:cNvSpPr/>
            <p:nvPr/>
          </p:nvSpPr>
          <p:spPr>
            <a:xfrm rot="10800000">
              <a:off x="3694288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6" name="Равнобедрен триъгълник 55"/>
            <p:cNvSpPr/>
            <p:nvPr/>
          </p:nvSpPr>
          <p:spPr>
            <a:xfrm rot="10800000">
              <a:off x="4188577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7" name="Равнобедрен триъгълник 56"/>
            <p:cNvSpPr/>
            <p:nvPr/>
          </p:nvSpPr>
          <p:spPr>
            <a:xfrm rot="10800000">
              <a:off x="4651815" y="600364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8" name="Равнобедрен триъгълник 57"/>
            <p:cNvSpPr/>
            <p:nvPr/>
          </p:nvSpPr>
          <p:spPr>
            <a:xfrm rot="10800000">
              <a:off x="5131530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9" name="Равнобедрен триъгълник 58"/>
            <p:cNvSpPr/>
            <p:nvPr/>
          </p:nvSpPr>
          <p:spPr>
            <a:xfrm rot="10800000">
              <a:off x="6101928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0" name="Равнобедрен триъгълник 59"/>
            <p:cNvSpPr/>
            <p:nvPr/>
          </p:nvSpPr>
          <p:spPr>
            <a:xfrm rot="10800000">
              <a:off x="5603005" y="603050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1" name="Равнобедрен триъгълник 60"/>
            <p:cNvSpPr/>
            <p:nvPr/>
          </p:nvSpPr>
          <p:spPr>
            <a:xfrm rot="10800000">
              <a:off x="6568609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2" name="Равнобедрен триъгълник 61"/>
            <p:cNvSpPr/>
            <p:nvPr/>
          </p:nvSpPr>
          <p:spPr>
            <a:xfrm rot="10800000">
              <a:off x="7040084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3" name="Равнобедрен триъгълник 62"/>
            <p:cNvSpPr/>
            <p:nvPr/>
          </p:nvSpPr>
          <p:spPr>
            <a:xfrm rot="10800000">
              <a:off x="7515763" y="599873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4" name="Равнобедрен триъгълник 63"/>
            <p:cNvSpPr/>
            <p:nvPr/>
          </p:nvSpPr>
          <p:spPr>
            <a:xfrm rot="10800000">
              <a:off x="7987239" y="60122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5" name="Равнобедрен триъгълник 64"/>
            <p:cNvSpPr/>
            <p:nvPr/>
          </p:nvSpPr>
          <p:spPr>
            <a:xfrm rot="10800000">
              <a:off x="1115281" y="5624928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6" name="Равнобедрен триъгълник 65"/>
            <p:cNvSpPr/>
            <p:nvPr/>
          </p:nvSpPr>
          <p:spPr>
            <a:xfrm rot="10800000">
              <a:off x="7738758" y="561143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7" name="Равнобедрен триъгълник 66"/>
            <p:cNvSpPr/>
            <p:nvPr/>
          </p:nvSpPr>
          <p:spPr>
            <a:xfrm rot="10800000">
              <a:off x="1358625" y="524984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8" name="Равнобедрен триъгълник 67"/>
            <p:cNvSpPr/>
            <p:nvPr/>
          </p:nvSpPr>
          <p:spPr>
            <a:xfrm rot="10800000">
              <a:off x="2093789" y="5624928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9" name="Равнобедрен триъгълник 68"/>
            <p:cNvSpPr/>
            <p:nvPr/>
          </p:nvSpPr>
          <p:spPr>
            <a:xfrm rot="10800000">
              <a:off x="1865655" y="5249845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0" name="Равнобедрен триъгълник 69"/>
            <p:cNvSpPr/>
            <p:nvPr/>
          </p:nvSpPr>
          <p:spPr>
            <a:xfrm rot="10800000">
              <a:off x="3217676" y="524984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1" name="Равнобедрен триъгълник 70"/>
            <p:cNvSpPr/>
            <p:nvPr/>
          </p:nvSpPr>
          <p:spPr>
            <a:xfrm rot="10800000">
              <a:off x="3724707" y="5249845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2" name="Равнобедрен триъгълник 71"/>
            <p:cNvSpPr/>
            <p:nvPr/>
          </p:nvSpPr>
          <p:spPr>
            <a:xfrm rot="10800000">
              <a:off x="3036237" y="561815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3" name="Равнобедрен триъгълник 72"/>
            <p:cNvSpPr/>
            <p:nvPr/>
          </p:nvSpPr>
          <p:spPr>
            <a:xfrm rot="10800000">
              <a:off x="3972090" y="5632871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4" name="Равнобедрен триъгълник 73"/>
            <p:cNvSpPr/>
            <p:nvPr/>
          </p:nvSpPr>
          <p:spPr>
            <a:xfrm rot="10800000">
              <a:off x="4937350" y="561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5" name="Равнобедрен триъгълник 74"/>
            <p:cNvSpPr/>
            <p:nvPr/>
          </p:nvSpPr>
          <p:spPr>
            <a:xfrm rot="10800000">
              <a:off x="5873202" y="5626077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6" name="Равнобедрен триъгълник 75"/>
            <p:cNvSpPr/>
            <p:nvPr/>
          </p:nvSpPr>
          <p:spPr>
            <a:xfrm rot="10800000">
              <a:off x="6802905" y="561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7" name="Равнобедрен триъгълник 76"/>
            <p:cNvSpPr/>
            <p:nvPr/>
          </p:nvSpPr>
          <p:spPr>
            <a:xfrm rot="10800000">
              <a:off x="5138039" y="5276530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8" name="Равнобедрен триъгълник 77"/>
            <p:cNvSpPr/>
            <p:nvPr/>
          </p:nvSpPr>
          <p:spPr>
            <a:xfrm rot="10800000">
              <a:off x="5645070" y="5276529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9" name="Равнобедрен триъгълник 78"/>
            <p:cNvSpPr/>
            <p:nvPr/>
          </p:nvSpPr>
          <p:spPr>
            <a:xfrm rot="10800000">
              <a:off x="7023944" y="523458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0" name="Равнобедрен триъгълник 79"/>
            <p:cNvSpPr/>
            <p:nvPr/>
          </p:nvSpPr>
          <p:spPr>
            <a:xfrm rot="10800000">
              <a:off x="7530974" y="5234580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1" name="Равнобедрен триъгълник 80"/>
            <p:cNvSpPr/>
            <p:nvPr/>
          </p:nvSpPr>
          <p:spPr>
            <a:xfrm rot="10800000">
              <a:off x="1620636" y="487780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2" name="Равнобедрен триъгълник 81"/>
            <p:cNvSpPr/>
            <p:nvPr/>
          </p:nvSpPr>
          <p:spPr>
            <a:xfrm rot="10800000">
              <a:off x="1849812" y="452908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3" name="Равнобедрен триъгълник 82"/>
            <p:cNvSpPr/>
            <p:nvPr/>
          </p:nvSpPr>
          <p:spPr>
            <a:xfrm rot="10800000">
              <a:off x="2321288" y="4539124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4" name="Равнобедрен триъгълник 83"/>
            <p:cNvSpPr/>
            <p:nvPr/>
          </p:nvSpPr>
          <p:spPr>
            <a:xfrm rot="10800000">
              <a:off x="2778191" y="453427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5" name="Равнобедрен триъгълник 84"/>
            <p:cNvSpPr/>
            <p:nvPr/>
          </p:nvSpPr>
          <p:spPr>
            <a:xfrm rot="10800000">
              <a:off x="3257269" y="4528312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6" name="Равнобедрен триъгълник 85"/>
            <p:cNvSpPr/>
            <p:nvPr/>
          </p:nvSpPr>
          <p:spPr>
            <a:xfrm rot="10800000">
              <a:off x="5653418" y="4512410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7" name="Равнобедрен триъгълник 86"/>
            <p:cNvSpPr/>
            <p:nvPr/>
          </p:nvSpPr>
          <p:spPr>
            <a:xfrm rot="10800000">
              <a:off x="6124894" y="452244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8" name="Равнобедрен триъгълник 87"/>
            <p:cNvSpPr/>
            <p:nvPr/>
          </p:nvSpPr>
          <p:spPr>
            <a:xfrm rot="10800000">
              <a:off x="6581797" y="4517602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9" name="Равнобедрен триъгълник 88"/>
            <p:cNvSpPr/>
            <p:nvPr/>
          </p:nvSpPr>
          <p:spPr>
            <a:xfrm rot="10800000">
              <a:off x="7060875" y="451163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0" name="Равнобедрен триъгълник 89"/>
            <p:cNvSpPr/>
            <p:nvPr/>
          </p:nvSpPr>
          <p:spPr>
            <a:xfrm rot="10800000">
              <a:off x="5395452" y="487780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1" name="Равнобедрен триъгълник 90"/>
            <p:cNvSpPr/>
            <p:nvPr/>
          </p:nvSpPr>
          <p:spPr>
            <a:xfrm rot="10800000">
              <a:off x="3508218" y="487780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2" name="Равнобедрен триъгълник 91"/>
            <p:cNvSpPr/>
            <p:nvPr/>
          </p:nvSpPr>
          <p:spPr>
            <a:xfrm rot="10800000">
              <a:off x="2077946" y="412605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3" name="Равнобедрен триъгълник 92"/>
            <p:cNvSpPr/>
            <p:nvPr/>
          </p:nvSpPr>
          <p:spPr>
            <a:xfrm rot="10800000">
              <a:off x="3021534" y="413727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4" name="Равнобедрен триъгълник 93"/>
            <p:cNvSpPr/>
            <p:nvPr/>
          </p:nvSpPr>
          <p:spPr>
            <a:xfrm rot="10800000">
              <a:off x="2801003" y="377174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5" name="Равнобедрен триъгълник 94"/>
            <p:cNvSpPr/>
            <p:nvPr/>
          </p:nvSpPr>
          <p:spPr>
            <a:xfrm rot="10800000">
              <a:off x="2325496" y="378262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6" name="Равнобедрен триъгълник 95"/>
            <p:cNvSpPr/>
            <p:nvPr/>
          </p:nvSpPr>
          <p:spPr>
            <a:xfrm rot="10800000">
              <a:off x="2572870" y="341059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7" name="Равнобедрен триъгълник 96"/>
            <p:cNvSpPr/>
            <p:nvPr/>
          </p:nvSpPr>
          <p:spPr>
            <a:xfrm rot="10800000">
              <a:off x="5837012" y="412605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8" name="Равнобедрен триъгълник 97"/>
            <p:cNvSpPr/>
            <p:nvPr/>
          </p:nvSpPr>
          <p:spPr>
            <a:xfrm rot="10800000">
              <a:off x="6780600" y="413727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9" name="Равнобедрен триъгълник 98"/>
            <p:cNvSpPr/>
            <p:nvPr/>
          </p:nvSpPr>
          <p:spPr>
            <a:xfrm rot="10800000">
              <a:off x="6560069" y="377174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0" name="Равнобедрен триъгълник 99"/>
            <p:cNvSpPr/>
            <p:nvPr/>
          </p:nvSpPr>
          <p:spPr>
            <a:xfrm rot="10800000">
              <a:off x="6084562" y="378262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1" name="Равнобедрен триъгълник 100"/>
            <p:cNvSpPr/>
            <p:nvPr/>
          </p:nvSpPr>
          <p:spPr>
            <a:xfrm rot="10800000">
              <a:off x="6331936" y="341059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2" name="Равнобедрен триъгълник 101"/>
            <p:cNvSpPr/>
            <p:nvPr/>
          </p:nvSpPr>
          <p:spPr>
            <a:xfrm rot="10800000">
              <a:off x="3269954" y="300265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3" name="Равнобедрен триъгълник 102"/>
            <p:cNvSpPr/>
            <p:nvPr/>
          </p:nvSpPr>
          <p:spPr>
            <a:xfrm rot="10800000">
              <a:off x="2794447" y="301353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4" name="Равнобедрен триъгълник 103"/>
            <p:cNvSpPr/>
            <p:nvPr/>
          </p:nvSpPr>
          <p:spPr>
            <a:xfrm rot="10800000">
              <a:off x="3041821" y="264149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5" name="Равнобедрен триъгълник 104"/>
            <p:cNvSpPr/>
            <p:nvPr/>
          </p:nvSpPr>
          <p:spPr>
            <a:xfrm rot="10800000">
              <a:off x="4215431" y="301534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6" name="Равнобедрен триъгълник 105"/>
            <p:cNvSpPr/>
            <p:nvPr/>
          </p:nvSpPr>
          <p:spPr>
            <a:xfrm rot="10800000">
              <a:off x="3739924" y="302622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7" name="Равнобедрен триъгълник 106"/>
            <p:cNvSpPr/>
            <p:nvPr/>
          </p:nvSpPr>
          <p:spPr>
            <a:xfrm rot="10800000">
              <a:off x="3987298" y="2654184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8" name="Равнобедрен триъгълник 107"/>
            <p:cNvSpPr/>
            <p:nvPr/>
          </p:nvSpPr>
          <p:spPr>
            <a:xfrm rot="10800000">
              <a:off x="5148317" y="301534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9" name="Равнобедрен триъгълник 108"/>
            <p:cNvSpPr/>
            <p:nvPr/>
          </p:nvSpPr>
          <p:spPr>
            <a:xfrm rot="10800000">
              <a:off x="4672810" y="302622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0" name="Равнобедрен триъгълник 109"/>
            <p:cNvSpPr/>
            <p:nvPr/>
          </p:nvSpPr>
          <p:spPr>
            <a:xfrm rot="10800000">
              <a:off x="4920184" y="2654184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1" name="Равнобедрен триъгълник 110"/>
            <p:cNvSpPr/>
            <p:nvPr/>
          </p:nvSpPr>
          <p:spPr>
            <a:xfrm rot="10800000">
              <a:off x="6088593" y="300908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2" name="Равнобедрен триъгълник 111"/>
            <p:cNvSpPr/>
            <p:nvPr/>
          </p:nvSpPr>
          <p:spPr>
            <a:xfrm rot="10800000">
              <a:off x="5613086" y="301996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3" name="Равнобедрен триъгълник 112"/>
            <p:cNvSpPr/>
            <p:nvPr/>
          </p:nvSpPr>
          <p:spPr>
            <a:xfrm rot="10800000">
              <a:off x="5860460" y="264792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4" name="Равнобедрен триъгълник 113"/>
            <p:cNvSpPr/>
            <p:nvPr/>
          </p:nvSpPr>
          <p:spPr>
            <a:xfrm rot="10800000">
              <a:off x="5655814" y="23016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5" name="Равнобедрен триъгълник 114"/>
            <p:cNvSpPr/>
            <p:nvPr/>
          </p:nvSpPr>
          <p:spPr>
            <a:xfrm rot="10800000">
              <a:off x="5180307" y="231250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6" name="Равнобедрен триъгълник 115"/>
            <p:cNvSpPr/>
            <p:nvPr/>
          </p:nvSpPr>
          <p:spPr>
            <a:xfrm rot="10800000">
              <a:off x="5427681" y="194046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7" name="Равнобедрен триъгълник 116"/>
            <p:cNvSpPr/>
            <p:nvPr/>
          </p:nvSpPr>
          <p:spPr>
            <a:xfrm rot="10800000">
              <a:off x="3709496" y="225298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8" name="Равнобедрен триъгълник 117"/>
            <p:cNvSpPr/>
            <p:nvPr/>
          </p:nvSpPr>
          <p:spPr>
            <a:xfrm rot="10800000">
              <a:off x="3233989" y="226386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9" name="Равнобедрен триъгълник 118"/>
            <p:cNvSpPr/>
            <p:nvPr/>
          </p:nvSpPr>
          <p:spPr>
            <a:xfrm rot="10800000">
              <a:off x="3481363" y="1891828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0" name="Равнобедрен триъгълник 119"/>
            <p:cNvSpPr/>
            <p:nvPr/>
          </p:nvSpPr>
          <p:spPr>
            <a:xfrm rot="10800000">
              <a:off x="4219591" y="1559598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1" name="Равнобедрен триъгълник 120"/>
            <p:cNvSpPr/>
            <p:nvPr/>
          </p:nvSpPr>
          <p:spPr>
            <a:xfrm rot="10800000">
              <a:off x="3744084" y="1570478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2" name="Равнобедрен триъгълник 121"/>
            <p:cNvSpPr/>
            <p:nvPr/>
          </p:nvSpPr>
          <p:spPr>
            <a:xfrm rot="10800000">
              <a:off x="3991458" y="119843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3" name="Равнобедрен триъгълник 122"/>
            <p:cNvSpPr/>
            <p:nvPr/>
          </p:nvSpPr>
          <p:spPr>
            <a:xfrm rot="10800000">
              <a:off x="5152109" y="155045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4" name="Равнобедрен триъгълник 123"/>
            <p:cNvSpPr/>
            <p:nvPr/>
          </p:nvSpPr>
          <p:spPr>
            <a:xfrm rot="10800000">
              <a:off x="4676602" y="156133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5" name="Равнобедрен триъгълник 124"/>
            <p:cNvSpPr/>
            <p:nvPr/>
          </p:nvSpPr>
          <p:spPr>
            <a:xfrm rot="10800000">
              <a:off x="4923976" y="1189300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6" name="Равнобедрен триъгълник 125"/>
            <p:cNvSpPr/>
            <p:nvPr/>
          </p:nvSpPr>
          <p:spPr>
            <a:xfrm rot="10800000">
              <a:off x="4700958" y="77637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7" name="Равнобедрен триъгълник 126"/>
            <p:cNvSpPr/>
            <p:nvPr/>
          </p:nvSpPr>
          <p:spPr>
            <a:xfrm rot="10800000">
              <a:off x="4225451" y="78725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8" name="Равнобедрен триъгълник 127"/>
            <p:cNvSpPr/>
            <p:nvPr/>
          </p:nvSpPr>
          <p:spPr>
            <a:xfrm rot="10800000">
              <a:off x="4472825" y="415220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9" name="Равнобедрен триъгълник 128"/>
            <p:cNvSpPr/>
            <p:nvPr/>
          </p:nvSpPr>
          <p:spPr>
            <a:xfrm>
              <a:off x="4481589" y="26757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0" name="Равнобедрен триъгълник 129"/>
            <p:cNvSpPr/>
            <p:nvPr/>
          </p:nvSpPr>
          <p:spPr>
            <a:xfrm>
              <a:off x="4367520" y="4586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1" name="Равнобедрен триъгълник 130"/>
            <p:cNvSpPr/>
            <p:nvPr/>
          </p:nvSpPr>
          <p:spPr>
            <a:xfrm>
              <a:off x="4612297" y="4586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2" name="Равнобедрен триъгълник 131"/>
            <p:cNvSpPr/>
            <p:nvPr/>
          </p:nvSpPr>
          <p:spPr>
            <a:xfrm>
              <a:off x="4253454" y="61708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3" name="Равнобедрен триъгълник 132"/>
            <p:cNvSpPr/>
            <p:nvPr/>
          </p:nvSpPr>
          <p:spPr>
            <a:xfrm>
              <a:off x="4139384" y="80812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4" name="Равнобедрен триъгълник 133"/>
            <p:cNvSpPr/>
            <p:nvPr/>
          </p:nvSpPr>
          <p:spPr>
            <a:xfrm>
              <a:off x="4384162" y="80812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5" name="Равнобедрен триъгълник 134"/>
            <p:cNvSpPr/>
            <p:nvPr/>
          </p:nvSpPr>
          <p:spPr>
            <a:xfrm>
              <a:off x="4734764" y="63223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6" name="Равнобедрен триъгълник 135"/>
            <p:cNvSpPr/>
            <p:nvPr/>
          </p:nvSpPr>
          <p:spPr>
            <a:xfrm>
              <a:off x="4620695" y="82326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7" name="Равнобедрен триъгълник 136"/>
            <p:cNvSpPr/>
            <p:nvPr/>
          </p:nvSpPr>
          <p:spPr>
            <a:xfrm>
              <a:off x="4865472" y="82326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8" name="Равнобедрен триъгълник 137"/>
            <p:cNvSpPr/>
            <p:nvPr/>
          </p:nvSpPr>
          <p:spPr>
            <a:xfrm>
              <a:off x="4945943" y="99455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9" name="Равнобедрен триъгълник 138"/>
            <p:cNvSpPr/>
            <p:nvPr/>
          </p:nvSpPr>
          <p:spPr>
            <a:xfrm>
              <a:off x="4831874" y="118559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0" name="Равнобедрен триъгълник 139"/>
            <p:cNvSpPr/>
            <p:nvPr/>
          </p:nvSpPr>
          <p:spPr>
            <a:xfrm>
              <a:off x="5076651" y="118559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1" name="Равнобедрен триъгълник 140"/>
            <p:cNvSpPr/>
            <p:nvPr/>
          </p:nvSpPr>
          <p:spPr>
            <a:xfrm>
              <a:off x="4006069" y="101788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2" name="Равнобедрен триъгълник 141"/>
            <p:cNvSpPr/>
            <p:nvPr/>
          </p:nvSpPr>
          <p:spPr>
            <a:xfrm>
              <a:off x="3892000" y="12089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3" name="Равнобедрен триъгълник 142"/>
            <p:cNvSpPr/>
            <p:nvPr/>
          </p:nvSpPr>
          <p:spPr>
            <a:xfrm>
              <a:off x="4136777" y="12089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4" name="Равнобедрен триъгълник 143"/>
            <p:cNvSpPr/>
            <p:nvPr/>
          </p:nvSpPr>
          <p:spPr>
            <a:xfrm>
              <a:off x="5180692" y="14063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5" name="Равнобедрен триъгълник 144"/>
            <p:cNvSpPr/>
            <p:nvPr/>
          </p:nvSpPr>
          <p:spPr>
            <a:xfrm>
              <a:off x="5066623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6" name="Равнобедрен триъгълник 145"/>
            <p:cNvSpPr/>
            <p:nvPr/>
          </p:nvSpPr>
          <p:spPr>
            <a:xfrm>
              <a:off x="5311400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7" name="Равнобедрен триъгълник 146"/>
            <p:cNvSpPr/>
            <p:nvPr/>
          </p:nvSpPr>
          <p:spPr>
            <a:xfrm>
              <a:off x="4705690" y="14063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8" name="Равнобедрен триъгълник 147"/>
            <p:cNvSpPr/>
            <p:nvPr/>
          </p:nvSpPr>
          <p:spPr>
            <a:xfrm>
              <a:off x="4591621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9" name="Равнобедрен триъгълник 148"/>
            <p:cNvSpPr/>
            <p:nvPr/>
          </p:nvSpPr>
          <p:spPr>
            <a:xfrm>
              <a:off x="4836398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0" name="Равнобедрен триъгълник 149"/>
            <p:cNvSpPr/>
            <p:nvPr/>
          </p:nvSpPr>
          <p:spPr>
            <a:xfrm>
              <a:off x="4245848" y="14063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1" name="Равнобедрен триъгълник 150"/>
            <p:cNvSpPr/>
            <p:nvPr/>
          </p:nvSpPr>
          <p:spPr>
            <a:xfrm>
              <a:off x="4131778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2" name="Равнобедрен триъгълник 151"/>
            <p:cNvSpPr/>
            <p:nvPr/>
          </p:nvSpPr>
          <p:spPr>
            <a:xfrm>
              <a:off x="4376555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3" name="Равнобедрен триъгълник 152"/>
            <p:cNvSpPr/>
            <p:nvPr/>
          </p:nvSpPr>
          <p:spPr>
            <a:xfrm>
              <a:off x="3755124" y="142309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4" name="Равнобедрен триъгълник 153"/>
            <p:cNvSpPr/>
            <p:nvPr/>
          </p:nvSpPr>
          <p:spPr>
            <a:xfrm>
              <a:off x="3641055" y="16141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5" name="Равнобедрен триъгълник 154"/>
            <p:cNvSpPr/>
            <p:nvPr/>
          </p:nvSpPr>
          <p:spPr>
            <a:xfrm>
              <a:off x="3885832" y="16141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6" name="Равнобедрен триъгълник 155"/>
            <p:cNvSpPr/>
            <p:nvPr/>
          </p:nvSpPr>
          <p:spPr>
            <a:xfrm>
              <a:off x="3514391" y="174561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7" name="Равнобедрен триъгълник 156"/>
            <p:cNvSpPr/>
            <p:nvPr/>
          </p:nvSpPr>
          <p:spPr>
            <a:xfrm>
              <a:off x="3400322" y="193665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8" name="Равнобедрен триъгълник 157"/>
            <p:cNvSpPr/>
            <p:nvPr/>
          </p:nvSpPr>
          <p:spPr>
            <a:xfrm>
              <a:off x="3645099" y="193665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9" name="Равнобедрен триъгълник 158"/>
            <p:cNvSpPr/>
            <p:nvPr/>
          </p:nvSpPr>
          <p:spPr>
            <a:xfrm>
              <a:off x="3289287" y="211401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0" name="Равнобедрен триъгълник 159"/>
            <p:cNvSpPr/>
            <p:nvPr/>
          </p:nvSpPr>
          <p:spPr>
            <a:xfrm>
              <a:off x="3175218" y="230505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1" name="Равнобедрен триъгълник 160"/>
            <p:cNvSpPr/>
            <p:nvPr/>
          </p:nvSpPr>
          <p:spPr>
            <a:xfrm>
              <a:off x="3419995" y="230505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2" name="Равнобедрен триъгълник 161"/>
            <p:cNvSpPr/>
            <p:nvPr/>
          </p:nvSpPr>
          <p:spPr>
            <a:xfrm>
              <a:off x="3742524" y="213240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3" name="Равнобедрен триъгълник 162"/>
            <p:cNvSpPr/>
            <p:nvPr/>
          </p:nvSpPr>
          <p:spPr>
            <a:xfrm>
              <a:off x="3628455" y="232344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4" name="Равнобедрен триъгълник 163"/>
            <p:cNvSpPr/>
            <p:nvPr/>
          </p:nvSpPr>
          <p:spPr>
            <a:xfrm>
              <a:off x="3873232" y="232344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5" name="Равнобедрен триъгълник 164"/>
            <p:cNvSpPr/>
            <p:nvPr/>
          </p:nvSpPr>
          <p:spPr>
            <a:xfrm>
              <a:off x="3997033" y="249098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6" name="Равнобедрен триъгълник 165"/>
            <p:cNvSpPr/>
            <p:nvPr/>
          </p:nvSpPr>
          <p:spPr>
            <a:xfrm>
              <a:off x="3882964" y="268202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7" name="Равнобедрен триъгълник 166"/>
            <p:cNvSpPr/>
            <p:nvPr/>
          </p:nvSpPr>
          <p:spPr>
            <a:xfrm>
              <a:off x="4127741" y="268202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8" name="Равнобедрен триъгълник 167"/>
            <p:cNvSpPr/>
            <p:nvPr/>
          </p:nvSpPr>
          <p:spPr>
            <a:xfrm>
              <a:off x="3067326" y="24997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9" name="Равнобедрен триъгълник 168"/>
            <p:cNvSpPr/>
            <p:nvPr/>
          </p:nvSpPr>
          <p:spPr>
            <a:xfrm>
              <a:off x="2953257" y="26907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0" name="Равнобедрен триъгълник 169"/>
            <p:cNvSpPr/>
            <p:nvPr/>
          </p:nvSpPr>
          <p:spPr>
            <a:xfrm>
              <a:off x="3198034" y="26907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1" name="Равнобедрен триъгълник 170"/>
            <p:cNvSpPr/>
            <p:nvPr/>
          </p:nvSpPr>
          <p:spPr>
            <a:xfrm>
              <a:off x="2829989" y="286287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2" name="Равнобедрен триъгълник 171"/>
            <p:cNvSpPr/>
            <p:nvPr/>
          </p:nvSpPr>
          <p:spPr>
            <a:xfrm>
              <a:off x="2715919" y="30539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3" name="Равнобедрен триъгълник 172"/>
            <p:cNvSpPr/>
            <p:nvPr/>
          </p:nvSpPr>
          <p:spPr>
            <a:xfrm>
              <a:off x="2960696" y="30539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4" name="Равнобедрен триъгълник 173"/>
            <p:cNvSpPr/>
            <p:nvPr/>
          </p:nvSpPr>
          <p:spPr>
            <a:xfrm>
              <a:off x="3301104" y="286287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5" name="Равнобедрен триъгълник 174"/>
            <p:cNvSpPr/>
            <p:nvPr/>
          </p:nvSpPr>
          <p:spPr>
            <a:xfrm>
              <a:off x="3187035" y="30539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6" name="Равнобедрен триъгълник 175"/>
            <p:cNvSpPr/>
            <p:nvPr/>
          </p:nvSpPr>
          <p:spPr>
            <a:xfrm>
              <a:off x="3431812" y="30539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7" name="Равнобедрен триъгълник 176"/>
            <p:cNvSpPr/>
            <p:nvPr/>
          </p:nvSpPr>
          <p:spPr>
            <a:xfrm>
              <a:off x="3755395" y="286912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8" name="Равнобедрен триъгълник 177"/>
            <p:cNvSpPr/>
            <p:nvPr/>
          </p:nvSpPr>
          <p:spPr>
            <a:xfrm>
              <a:off x="3641326" y="306016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9" name="Равнобедрен триъгълник 178"/>
            <p:cNvSpPr/>
            <p:nvPr/>
          </p:nvSpPr>
          <p:spPr>
            <a:xfrm>
              <a:off x="3886103" y="306016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0" name="Равнобедрен триъгълник 179"/>
            <p:cNvSpPr/>
            <p:nvPr/>
          </p:nvSpPr>
          <p:spPr>
            <a:xfrm>
              <a:off x="4229210" y="285927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1" name="Равнобедрен триъгълник 180"/>
            <p:cNvSpPr/>
            <p:nvPr/>
          </p:nvSpPr>
          <p:spPr>
            <a:xfrm>
              <a:off x="4115141" y="305031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2" name="Равнобедрен триъгълник 181"/>
            <p:cNvSpPr/>
            <p:nvPr/>
          </p:nvSpPr>
          <p:spPr>
            <a:xfrm>
              <a:off x="4359918" y="305031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3" name="Равнобедрен триъгълник 182"/>
            <p:cNvSpPr/>
            <p:nvPr/>
          </p:nvSpPr>
          <p:spPr>
            <a:xfrm>
              <a:off x="4695310" y="286986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4" name="Равнобедрен триъгълник 183"/>
            <p:cNvSpPr/>
            <p:nvPr/>
          </p:nvSpPr>
          <p:spPr>
            <a:xfrm>
              <a:off x="4581240" y="306090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5" name="Равнобедрен триъгълник 184"/>
            <p:cNvSpPr/>
            <p:nvPr/>
          </p:nvSpPr>
          <p:spPr>
            <a:xfrm>
              <a:off x="4826018" y="306090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6" name="Равнобедрен триъгълник 185"/>
            <p:cNvSpPr/>
            <p:nvPr/>
          </p:nvSpPr>
          <p:spPr>
            <a:xfrm>
              <a:off x="4936423" y="24997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7" name="Равнобедрен триъгълник 186"/>
            <p:cNvSpPr/>
            <p:nvPr/>
          </p:nvSpPr>
          <p:spPr>
            <a:xfrm>
              <a:off x="4822353" y="26907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8" name="Равнобедрен триъгълник 187"/>
            <p:cNvSpPr/>
            <p:nvPr/>
          </p:nvSpPr>
          <p:spPr>
            <a:xfrm>
              <a:off x="5067131" y="26907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9" name="Равнобедрен триъгълник 188"/>
            <p:cNvSpPr/>
            <p:nvPr/>
          </p:nvSpPr>
          <p:spPr>
            <a:xfrm>
              <a:off x="5161380" y="285621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0" name="Равнобедрен триъгълник 189"/>
            <p:cNvSpPr/>
            <p:nvPr/>
          </p:nvSpPr>
          <p:spPr>
            <a:xfrm>
              <a:off x="5047311" y="30472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1" name="Равнобедрен триъгълник 190"/>
            <p:cNvSpPr/>
            <p:nvPr/>
          </p:nvSpPr>
          <p:spPr>
            <a:xfrm>
              <a:off x="5292088" y="30472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2" name="Равнобедрен триъгълник 191"/>
            <p:cNvSpPr/>
            <p:nvPr/>
          </p:nvSpPr>
          <p:spPr>
            <a:xfrm>
              <a:off x="5651240" y="28737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3" name="Равнобедрен триъгълник 192"/>
            <p:cNvSpPr/>
            <p:nvPr/>
          </p:nvSpPr>
          <p:spPr>
            <a:xfrm>
              <a:off x="5537171" y="30647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4" name="Равнобедрен триъгълник 193"/>
            <p:cNvSpPr/>
            <p:nvPr/>
          </p:nvSpPr>
          <p:spPr>
            <a:xfrm>
              <a:off x="5781948" y="30647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5" name="Равнобедрен триъгълник 194"/>
            <p:cNvSpPr/>
            <p:nvPr/>
          </p:nvSpPr>
          <p:spPr>
            <a:xfrm>
              <a:off x="6146276" y="28737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6" name="Равнобедрен триъгълник 195"/>
            <p:cNvSpPr/>
            <p:nvPr/>
          </p:nvSpPr>
          <p:spPr>
            <a:xfrm>
              <a:off x="6032206" y="30647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7" name="Равнобедрен триъгълник 196"/>
            <p:cNvSpPr/>
            <p:nvPr/>
          </p:nvSpPr>
          <p:spPr>
            <a:xfrm>
              <a:off x="6276983" y="30647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8" name="Равнобедрен триъгълник 197"/>
            <p:cNvSpPr/>
            <p:nvPr/>
          </p:nvSpPr>
          <p:spPr>
            <a:xfrm>
              <a:off x="5893766" y="249969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9" name="Равнобедрен триъгълник 198"/>
            <p:cNvSpPr/>
            <p:nvPr/>
          </p:nvSpPr>
          <p:spPr>
            <a:xfrm>
              <a:off x="5779696" y="269073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0" name="Равнобедрен триъгълник 199"/>
            <p:cNvSpPr/>
            <p:nvPr/>
          </p:nvSpPr>
          <p:spPr>
            <a:xfrm>
              <a:off x="6024473" y="269073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1" name="Равнобедрен триъгълник 200"/>
            <p:cNvSpPr/>
            <p:nvPr/>
          </p:nvSpPr>
          <p:spPr>
            <a:xfrm>
              <a:off x="5690694" y="215354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2" name="Равнобедрен триъгълник 201"/>
            <p:cNvSpPr/>
            <p:nvPr/>
          </p:nvSpPr>
          <p:spPr>
            <a:xfrm>
              <a:off x="5576625" y="234458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3" name="Равнобедрен триъгълник 202"/>
            <p:cNvSpPr/>
            <p:nvPr/>
          </p:nvSpPr>
          <p:spPr>
            <a:xfrm>
              <a:off x="5821402" y="234458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4" name="Равнобедрен триъгълник 203"/>
            <p:cNvSpPr/>
            <p:nvPr/>
          </p:nvSpPr>
          <p:spPr>
            <a:xfrm>
              <a:off x="5444355" y="176446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5" name="Равнобедрен триъгълник 204"/>
            <p:cNvSpPr/>
            <p:nvPr/>
          </p:nvSpPr>
          <p:spPr>
            <a:xfrm>
              <a:off x="5330286" y="195550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6" name="Равнобедрен триъгълник 205"/>
            <p:cNvSpPr/>
            <p:nvPr/>
          </p:nvSpPr>
          <p:spPr>
            <a:xfrm>
              <a:off x="5575063" y="195550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7" name="Равнобедрен триъгълник 206"/>
            <p:cNvSpPr/>
            <p:nvPr/>
          </p:nvSpPr>
          <p:spPr>
            <a:xfrm>
              <a:off x="5203017" y="214174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8" name="Равнобедрен триъгълник 207"/>
            <p:cNvSpPr/>
            <p:nvPr/>
          </p:nvSpPr>
          <p:spPr>
            <a:xfrm>
              <a:off x="5088948" y="233278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9" name="Равнобедрен триъгълник 208"/>
            <p:cNvSpPr/>
            <p:nvPr/>
          </p:nvSpPr>
          <p:spPr>
            <a:xfrm>
              <a:off x="5333725" y="233278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0" name="Равнобедрен триъгълник 209"/>
            <p:cNvSpPr/>
            <p:nvPr/>
          </p:nvSpPr>
          <p:spPr>
            <a:xfrm>
              <a:off x="7082257" y="436542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1" name="Равнобедрен триъгълник 210"/>
            <p:cNvSpPr/>
            <p:nvPr/>
          </p:nvSpPr>
          <p:spPr>
            <a:xfrm rot="10800000">
              <a:off x="7306674" y="4906567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2" name="Равнобедрен триъгълник 211"/>
            <p:cNvSpPr/>
            <p:nvPr/>
          </p:nvSpPr>
          <p:spPr>
            <a:xfrm>
              <a:off x="6359835" y="326437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3" name="Равнобедрен триъгълник 212"/>
            <p:cNvSpPr/>
            <p:nvPr/>
          </p:nvSpPr>
          <p:spPr>
            <a:xfrm>
              <a:off x="6245766" y="345541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4" name="Равнобедрен триъгълник 213"/>
            <p:cNvSpPr/>
            <p:nvPr/>
          </p:nvSpPr>
          <p:spPr>
            <a:xfrm>
              <a:off x="6490543" y="345541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5" name="Равнобедрен триъгълник 214"/>
            <p:cNvSpPr/>
            <p:nvPr/>
          </p:nvSpPr>
          <p:spPr>
            <a:xfrm>
              <a:off x="6123309" y="362553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6" name="Равнобедрен триъгълник 215"/>
            <p:cNvSpPr/>
            <p:nvPr/>
          </p:nvSpPr>
          <p:spPr>
            <a:xfrm>
              <a:off x="6009240" y="38165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7" name="Равнобедрен триъгълник 216"/>
            <p:cNvSpPr/>
            <p:nvPr/>
          </p:nvSpPr>
          <p:spPr>
            <a:xfrm>
              <a:off x="6254017" y="38165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8" name="Равнобедрен триъгълник 217"/>
            <p:cNvSpPr/>
            <p:nvPr/>
          </p:nvSpPr>
          <p:spPr>
            <a:xfrm>
              <a:off x="6617008" y="361412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9" name="Равнобедрен триъгълник 218"/>
            <p:cNvSpPr/>
            <p:nvPr/>
          </p:nvSpPr>
          <p:spPr>
            <a:xfrm>
              <a:off x="6502938" y="38051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0" name="Равнобедрен триъгълник 219"/>
            <p:cNvSpPr/>
            <p:nvPr/>
          </p:nvSpPr>
          <p:spPr>
            <a:xfrm>
              <a:off x="6747715" y="38051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1" name="Равнобедрен триъгълник 220"/>
            <p:cNvSpPr/>
            <p:nvPr/>
          </p:nvSpPr>
          <p:spPr>
            <a:xfrm>
              <a:off x="5897050" y="397984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2" name="Равнобедрен триъгълник 221"/>
            <p:cNvSpPr/>
            <p:nvPr/>
          </p:nvSpPr>
          <p:spPr>
            <a:xfrm>
              <a:off x="5782980" y="41708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3" name="Равнобедрен триъгълник 222"/>
            <p:cNvSpPr/>
            <p:nvPr/>
          </p:nvSpPr>
          <p:spPr>
            <a:xfrm>
              <a:off x="6027757" y="41708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4" name="Равнобедрен триъгълник 223"/>
            <p:cNvSpPr/>
            <p:nvPr/>
          </p:nvSpPr>
          <p:spPr>
            <a:xfrm>
              <a:off x="5651240" y="43713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5" name="Равнобедрен триъгълник 224"/>
            <p:cNvSpPr/>
            <p:nvPr/>
          </p:nvSpPr>
          <p:spPr>
            <a:xfrm>
              <a:off x="5537171" y="45624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6" name="Равнобедрен триъгълник 225"/>
            <p:cNvSpPr/>
            <p:nvPr/>
          </p:nvSpPr>
          <p:spPr>
            <a:xfrm>
              <a:off x="5781948" y="45624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7" name="Равнобедрен триъгълник 226"/>
            <p:cNvSpPr/>
            <p:nvPr/>
          </p:nvSpPr>
          <p:spPr>
            <a:xfrm>
              <a:off x="6123734" y="43668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8" name="Равнобедрен триъгълник 227"/>
            <p:cNvSpPr/>
            <p:nvPr/>
          </p:nvSpPr>
          <p:spPr>
            <a:xfrm>
              <a:off x="6009665" y="45579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9" name="Равнобедрен триъгълник 228"/>
            <p:cNvSpPr/>
            <p:nvPr/>
          </p:nvSpPr>
          <p:spPr>
            <a:xfrm>
              <a:off x="6254442" y="45579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0" name="Равнобедрен триъгълник 229"/>
            <p:cNvSpPr/>
            <p:nvPr/>
          </p:nvSpPr>
          <p:spPr>
            <a:xfrm>
              <a:off x="6603178" y="43668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1" name="Равнобедрен триъгълник 230"/>
            <p:cNvSpPr/>
            <p:nvPr/>
          </p:nvSpPr>
          <p:spPr>
            <a:xfrm>
              <a:off x="6489109" y="45579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2" name="Равнобедрен триъгълник 231"/>
            <p:cNvSpPr/>
            <p:nvPr/>
          </p:nvSpPr>
          <p:spPr>
            <a:xfrm>
              <a:off x="6733886" y="45579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3" name="Равнобедрен триъгълник 232"/>
            <p:cNvSpPr/>
            <p:nvPr/>
          </p:nvSpPr>
          <p:spPr>
            <a:xfrm>
              <a:off x="6824286" y="39910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4" name="Равнобедрен триъгълник 233"/>
            <p:cNvSpPr/>
            <p:nvPr/>
          </p:nvSpPr>
          <p:spPr>
            <a:xfrm>
              <a:off x="6710217" y="41821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5" name="Равнобедрен триъгълник 234"/>
            <p:cNvSpPr/>
            <p:nvPr/>
          </p:nvSpPr>
          <p:spPr>
            <a:xfrm>
              <a:off x="6954994" y="41821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6" name="Равнобедрен триъгълник 235"/>
            <p:cNvSpPr/>
            <p:nvPr/>
          </p:nvSpPr>
          <p:spPr>
            <a:xfrm>
              <a:off x="6968187" y="455646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7" name="Равнобедрен триъгълник 236"/>
            <p:cNvSpPr/>
            <p:nvPr/>
          </p:nvSpPr>
          <p:spPr>
            <a:xfrm>
              <a:off x="7212964" y="455646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8" name="Равнобедрен триъгълник 237"/>
            <p:cNvSpPr/>
            <p:nvPr/>
          </p:nvSpPr>
          <p:spPr>
            <a:xfrm>
              <a:off x="7312844" y="474701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9" name="Равнобедрен триъгълник 238"/>
            <p:cNvSpPr/>
            <p:nvPr/>
          </p:nvSpPr>
          <p:spPr>
            <a:xfrm>
              <a:off x="7198774" y="49380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0" name="Равнобедрен триъгълник 239"/>
            <p:cNvSpPr/>
            <p:nvPr/>
          </p:nvSpPr>
          <p:spPr>
            <a:xfrm>
              <a:off x="7443551" y="49380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1" name="Равнобедрен триъгълник 240"/>
            <p:cNvSpPr/>
            <p:nvPr/>
          </p:nvSpPr>
          <p:spPr>
            <a:xfrm>
              <a:off x="7072565" y="508836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2" name="Равнобедрен триъгълник 241"/>
            <p:cNvSpPr/>
            <p:nvPr/>
          </p:nvSpPr>
          <p:spPr>
            <a:xfrm>
              <a:off x="6958496" y="527940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3" name="Равнобедрен триъгълник 242"/>
            <p:cNvSpPr/>
            <p:nvPr/>
          </p:nvSpPr>
          <p:spPr>
            <a:xfrm>
              <a:off x="7203273" y="527940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4" name="Равнобедрен триъгълник 243"/>
            <p:cNvSpPr/>
            <p:nvPr/>
          </p:nvSpPr>
          <p:spPr>
            <a:xfrm>
              <a:off x="7547214" y="509029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5" name="Равнобедрен триъгълник 244"/>
            <p:cNvSpPr/>
            <p:nvPr/>
          </p:nvSpPr>
          <p:spPr>
            <a:xfrm>
              <a:off x="7433145" y="52813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6" name="Равнобедрен триъгълник 245"/>
            <p:cNvSpPr/>
            <p:nvPr/>
          </p:nvSpPr>
          <p:spPr>
            <a:xfrm>
              <a:off x="7677922" y="52813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7" name="Равнобедрен триъгълник 246"/>
            <p:cNvSpPr/>
            <p:nvPr/>
          </p:nvSpPr>
          <p:spPr>
            <a:xfrm>
              <a:off x="7795696" y="546515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8" name="Равнобедрен триъгълник 247"/>
            <p:cNvSpPr/>
            <p:nvPr/>
          </p:nvSpPr>
          <p:spPr>
            <a:xfrm>
              <a:off x="7681626" y="565619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9" name="Равнобедрен триъгълник 248"/>
            <p:cNvSpPr/>
            <p:nvPr/>
          </p:nvSpPr>
          <p:spPr>
            <a:xfrm>
              <a:off x="7926404" y="565619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0" name="Равнобедрен триъгълник 249"/>
            <p:cNvSpPr/>
            <p:nvPr/>
          </p:nvSpPr>
          <p:spPr>
            <a:xfrm>
              <a:off x="6832399" y="547807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1" name="Равнобедрен триъгълник 250"/>
            <p:cNvSpPr/>
            <p:nvPr/>
          </p:nvSpPr>
          <p:spPr>
            <a:xfrm>
              <a:off x="6718330" y="566911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2" name="Равнобедрен триъгълник 251"/>
            <p:cNvSpPr/>
            <p:nvPr/>
          </p:nvSpPr>
          <p:spPr>
            <a:xfrm>
              <a:off x="6963107" y="566911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3" name="Равнобедрен триъгълник 252"/>
            <p:cNvSpPr/>
            <p:nvPr/>
          </p:nvSpPr>
          <p:spPr>
            <a:xfrm>
              <a:off x="5424463" y="473159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4" name="Равнобедрен триъгълник 253"/>
            <p:cNvSpPr/>
            <p:nvPr/>
          </p:nvSpPr>
          <p:spPr>
            <a:xfrm>
              <a:off x="5310394" y="49226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5" name="Равнобедрен триъгълник 254"/>
            <p:cNvSpPr/>
            <p:nvPr/>
          </p:nvSpPr>
          <p:spPr>
            <a:xfrm>
              <a:off x="5555171" y="49226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6" name="Равнобедрен триъгълник 255"/>
            <p:cNvSpPr/>
            <p:nvPr/>
          </p:nvSpPr>
          <p:spPr>
            <a:xfrm>
              <a:off x="5649616" y="510181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7" name="Равнобедрен триъгълник 256"/>
            <p:cNvSpPr/>
            <p:nvPr/>
          </p:nvSpPr>
          <p:spPr>
            <a:xfrm>
              <a:off x="5535547" y="529285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8" name="Равнобедрен триъгълник 257"/>
            <p:cNvSpPr/>
            <p:nvPr/>
          </p:nvSpPr>
          <p:spPr>
            <a:xfrm>
              <a:off x="5780324" y="529285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9" name="Равнобедрен триъгълник 258"/>
            <p:cNvSpPr/>
            <p:nvPr/>
          </p:nvSpPr>
          <p:spPr>
            <a:xfrm>
              <a:off x="5163563" y="513031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0" name="Равнобедрен триъгълник 259"/>
            <p:cNvSpPr/>
            <p:nvPr/>
          </p:nvSpPr>
          <p:spPr>
            <a:xfrm>
              <a:off x="5049494" y="532135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1" name="Равнобедрен триъгълник 260"/>
            <p:cNvSpPr/>
            <p:nvPr/>
          </p:nvSpPr>
          <p:spPr>
            <a:xfrm>
              <a:off x="5294271" y="532135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2" name="Равнобедрен триъгълник 261"/>
            <p:cNvSpPr/>
            <p:nvPr/>
          </p:nvSpPr>
          <p:spPr>
            <a:xfrm>
              <a:off x="4958346" y="545814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3" name="Равнобедрен триъгълник 262"/>
            <p:cNvSpPr/>
            <p:nvPr/>
          </p:nvSpPr>
          <p:spPr>
            <a:xfrm>
              <a:off x="4844276" y="564918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4" name="Равнобедрен триъгълник 263"/>
            <p:cNvSpPr/>
            <p:nvPr/>
          </p:nvSpPr>
          <p:spPr>
            <a:xfrm>
              <a:off x="5089054" y="564918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5" name="Равнобедрен триъгълник 264"/>
            <p:cNvSpPr/>
            <p:nvPr/>
          </p:nvSpPr>
          <p:spPr>
            <a:xfrm>
              <a:off x="5879966" y="546652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6" name="Равнобедрен триъгълник 265"/>
            <p:cNvSpPr/>
            <p:nvPr/>
          </p:nvSpPr>
          <p:spPr>
            <a:xfrm>
              <a:off x="5765897" y="565756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7" name="Равнобедрен триъгълник 266"/>
            <p:cNvSpPr/>
            <p:nvPr/>
          </p:nvSpPr>
          <p:spPr>
            <a:xfrm>
              <a:off x="6010674" y="565756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8" name="Равнобедрен триъгълник 267"/>
            <p:cNvSpPr/>
            <p:nvPr/>
          </p:nvSpPr>
          <p:spPr>
            <a:xfrm>
              <a:off x="4678774" y="58394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9" name="Равнобедрен триъгълник 268"/>
            <p:cNvSpPr/>
            <p:nvPr/>
          </p:nvSpPr>
          <p:spPr>
            <a:xfrm>
              <a:off x="4564705" y="60305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0" name="Равнобедрен триъгълник 269"/>
            <p:cNvSpPr/>
            <p:nvPr/>
          </p:nvSpPr>
          <p:spPr>
            <a:xfrm>
              <a:off x="4809482" y="60305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1" name="Равнобедрен триъгълник 270"/>
            <p:cNvSpPr/>
            <p:nvPr/>
          </p:nvSpPr>
          <p:spPr>
            <a:xfrm>
              <a:off x="5161380" y="586601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2" name="Равнобедрен триъгълник 271"/>
            <p:cNvSpPr/>
            <p:nvPr/>
          </p:nvSpPr>
          <p:spPr>
            <a:xfrm>
              <a:off x="5047311" y="605705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3" name="Равнобедрен триъгълник 272"/>
            <p:cNvSpPr/>
            <p:nvPr/>
          </p:nvSpPr>
          <p:spPr>
            <a:xfrm>
              <a:off x="5292088" y="605705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4" name="Равнобедрен триъгълник 273"/>
            <p:cNvSpPr/>
            <p:nvPr/>
          </p:nvSpPr>
          <p:spPr>
            <a:xfrm>
              <a:off x="5634196" y="586094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5" name="Равнобедрен триъгълник 274"/>
            <p:cNvSpPr/>
            <p:nvPr/>
          </p:nvSpPr>
          <p:spPr>
            <a:xfrm>
              <a:off x="5520127" y="60519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6" name="Равнобедрен триъгълник 275"/>
            <p:cNvSpPr/>
            <p:nvPr/>
          </p:nvSpPr>
          <p:spPr>
            <a:xfrm>
              <a:off x="5764904" y="60519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7" name="Равнобедрен триъгълник 276"/>
            <p:cNvSpPr/>
            <p:nvPr/>
          </p:nvSpPr>
          <p:spPr>
            <a:xfrm>
              <a:off x="6123734" y="586094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8" name="Равнобедрен триъгълник 277"/>
            <p:cNvSpPr/>
            <p:nvPr/>
          </p:nvSpPr>
          <p:spPr>
            <a:xfrm>
              <a:off x="6009665" y="60519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9" name="Равнобедрен триъгълник 278"/>
            <p:cNvSpPr/>
            <p:nvPr/>
          </p:nvSpPr>
          <p:spPr>
            <a:xfrm>
              <a:off x="6254442" y="60519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0" name="Равнобедрен триъгълник 279"/>
            <p:cNvSpPr/>
            <p:nvPr/>
          </p:nvSpPr>
          <p:spPr>
            <a:xfrm>
              <a:off x="6595845" y="584893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1" name="Равнобедрен триъгълник 280"/>
            <p:cNvSpPr/>
            <p:nvPr/>
          </p:nvSpPr>
          <p:spPr>
            <a:xfrm>
              <a:off x="6481776" y="603997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2" name="Равнобедрен триъгълник 281"/>
            <p:cNvSpPr/>
            <p:nvPr/>
          </p:nvSpPr>
          <p:spPr>
            <a:xfrm>
              <a:off x="6726553" y="603997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3" name="Равнобедрен триъгълник 282"/>
            <p:cNvSpPr/>
            <p:nvPr/>
          </p:nvSpPr>
          <p:spPr>
            <a:xfrm>
              <a:off x="7084320" y="588429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4" name="Равнобедрен триъгълник 283"/>
            <p:cNvSpPr/>
            <p:nvPr/>
          </p:nvSpPr>
          <p:spPr>
            <a:xfrm>
              <a:off x="6970250" y="60753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5" name="Равнобедрен триъгълник 284"/>
            <p:cNvSpPr/>
            <p:nvPr/>
          </p:nvSpPr>
          <p:spPr>
            <a:xfrm>
              <a:off x="7215027" y="60753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6" name="Равнобедрен триъгълник 285"/>
            <p:cNvSpPr/>
            <p:nvPr/>
          </p:nvSpPr>
          <p:spPr>
            <a:xfrm>
              <a:off x="7532590" y="586212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7" name="Равнобедрен триъгълник 286"/>
            <p:cNvSpPr/>
            <p:nvPr/>
          </p:nvSpPr>
          <p:spPr>
            <a:xfrm>
              <a:off x="7418520" y="60531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8" name="Равнобедрен триъгълник 287"/>
            <p:cNvSpPr/>
            <p:nvPr/>
          </p:nvSpPr>
          <p:spPr>
            <a:xfrm>
              <a:off x="7663298" y="60531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9" name="Равнобедрен триъгълник 288"/>
            <p:cNvSpPr/>
            <p:nvPr/>
          </p:nvSpPr>
          <p:spPr>
            <a:xfrm>
              <a:off x="7999818" y="587984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0" name="Равнобедрен триъгълник 289"/>
            <p:cNvSpPr/>
            <p:nvPr/>
          </p:nvSpPr>
          <p:spPr>
            <a:xfrm>
              <a:off x="7885749" y="607088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1" name="Равнобедрен триъгълник 290"/>
            <p:cNvSpPr/>
            <p:nvPr/>
          </p:nvSpPr>
          <p:spPr>
            <a:xfrm>
              <a:off x="8130526" y="607088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2" name="Равнобедрен триъгълник 291"/>
            <p:cNvSpPr/>
            <p:nvPr/>
          </p:nvSpPr>
          <p:spPr>
            <a:xfrm>
              <a:off x="3285164" y="438427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3" name="Равнобедрен триъгълник 292"/>
            <p:cNvSpPr/>
            <p:nvPr/>
          </p:nvSpPr>
          <p:spPr>
            <a:xfrm>
              <a:off x="2589227" y="327812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4" name="Равнобедрен триъгълник 293"/>
            <p:cNvSpPr/>
            <p:nvPr/>
          </p:nvSpPr>
          <p:spPr>
            <a:xfrm>
              <a:off x="2475158" y="34691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5" name="Равнобедрен триъгълник 294"/>
            <p:cNvSpPr/>
            <p:nvPr/>
          </p:nvSpPr>
          <p:spPr>
            <a:xfrm>
              <a:off x="2719935" y="34691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6" name="Равнобедрен триъгълник 295"/>
            <p:cNvSpPr/>
            <p:nvPr/>
          </p:nvSpPr>
          <p:spPr>
            <a:xfrm>
              <a:off x="2352701" y="363928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7" name="Равнобедрен триъгълник 296"/>
            <p:cNvSpPr/>
            <p:nvPr/>
          </p:nvSpPr>
          <p:spPr>
            <a:xfrm>
              <a:off x="2238632" y="383032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8" name="Равнобедрен триъгълник 297"/>
            <p:cNvSpPr/>
            <p:nvPr/>
          </p:nvSpPr>
          <p:spPr>
            <a:xfrm>
              <a:off x="2483409" y="383032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9" name="Равнобедрен триъгълник 298"/>
            <p:cNvSpPr/>
            <p:nvPr/>
          </p:nvSpPr>
          <p:spPr>
            <a:xfrm>
              <a:off x="2846400" y="362787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0" name="Равнобедрен триъгълник 299"/>
            <p:cNvSpPr/>
            <p:nvPr/>
          </p:nvSpPr>
          <p:spPr>
            <a:xfrm>
              <a:off x="2732330" y="381890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1" name="Равнобедрен триъгълник 300"/>
            <p:cNvSpPr/>
            <p:nvPr/>
          </p:nvSpPr>
          <p:spPr>
            <a:xfrm>
              <a:off x="2977107" y="381890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2" name="Равнобедрен триъгълник 301"/>
            <p:cNvSpPr/>
            <p:nvPr/>
          </p:nvSpPr>
          <p:spPr>
            <a:xfrm>
              <a:off x="2126442" y="39935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3" name="Равнобедрен триъгълник 302"/>
            <p:cNvSpPr/>
            <p:nvPr/>
          </p:nvSpPr>
          <p:spPr>
            <a:xfrm>
              <a:off x="2012372" y="41846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4" name="Равнобедрен триъгълник 303"/>
            <p:cNvSpPr/>
            <p:nvPr/>
          </p:nvSpPr>
          <p:spPr>
            <a:xfrm>
              <a:off x="2257149" y="41846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5" name="Равнобедрен триъгълник 304"/>
            <p:cNvSpPr/>
            <p:nvPr/>
          </p:nvSpPr>
          <p:spPr>
            <a:xfrm>
              <a:off x="1880632" y="438513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6" name="Равнобедрен триъгълник 305"/>
            <p:cNvSpPr/>
            <p:nvPr/>
          </p:nvSpPr>
          <p:spPr>
            <a:xfrm>
              <a:off x="1766563" y="457617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7" name="Равнобедрен триъгълник 306"/>
            <p:cNvSpPr/>
            <p:nvPr/>
          </p:nvSpPr>
          <p:spPr>
            <a:xfrm>
              <a:off x="2011340" y="457617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8" name="Равнобедрен триъгълник 307"/>
            <p:cNvSpPr/>
            <p:nvPr/>
          </p:nvSpPr>
          <p:spPr>
            <a:xfrm>
              <a:off x="2353126" y="438061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9" name="Равнобедрен триъгълник 308"/>
            <p:cNvSpPr/>
            <p:nvPr/>
          </p:nvSpPr>
          <p:spPr>
            <a:xfrm>
              <a:off x="2239057" y="45716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0" name="Равнобедрен триъгълник 309"/>
            <p:cNvSpPr/>
            <p:nvPr/>
          </p:nvSpPr>
          <p:spPr>
            <a:xfrm>
              <a:off x="2483834" y="45716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1" name="Равнобедрен триъгълник 310"/>
            <p:cNvSpPr/>
            <p:nvPr/>
          </p:nvSpPr>
          <p:spPr>
            <a:xfrm>
              <a:off x="2832570" y="438061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2" name="Равнобедрен триъгълник 311"/>
            <p:cNvSpPr/>
            <p:nvPr/>
          </p:nvSpPr>
          <p:spPr>
            <a:xfrm>
              <a:off x="2718501" y="45716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3" name="Равнобедрен триъгълник 312"/>
            <p:cNvSpPr/>
            <p:nvPr/>
          </p:nvSpPr>
          <p:spPr>
            <a:xfrm>
              <a:off x="2963278" y="45716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4" name="Равнобедрен триъгълник 313"/>
            <p:cNvSpPr/>
            <p:nvPr/>
          </p:nvSpPr>
          <p:spPr>
            <a:xfrm>
              <a:off x="3053678" y="40048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5" name="Равнобедрен триъгълник 314"/>
            <p:cNvSpPr/>
            <p:nvPr/>
          </p:nvSpPr>
          <p:spPr>
            <a:xfrm>
              <a:off x="2939609" y="41958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6" name="Равнобедрен триъгълник 315"/>
            <p:cNvSpPr/>
            <p:nvPr/>
          </p:nvSpPr>
          <p:spPr>
            <a:xfrm>
              <a:off x="3184386" y="41958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7" name="Равнобедрен триъгълник 316"/>
            <p:cNvSpPr/>
            <p:nvPr/>
          </p:nvSpPr>
          <p:spPr>
            <a:xfrm>
              <a:off x="3197579" y="45702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8" name="Равнобедрен триъгълник 317"/>
            <p:cNvSpPr/>
            <p:nvPr/>
          </p:nvSpPr>
          <p:spPr>
            <a:xfrm>
              <a:off x="3442356" y="45702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9" name="Равнобедрен триъгълник 318"/>
            <p:cNvSpPr/>
            <p:nvPr/>
          </p:nvSpPr>
          <p:spPr>
            <a:xfrm>
              <a:off x="3542236" y="476075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0" name="Равнобедрен триъгълник 319"/>
            <p:cNvSpPr/>
            <p:nvPr/>
          </p:nvSpPr>
          <p:spPr>
            <a:xfrm>
              <a:off x="3428166" y="495179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1" name="Равнобедрен триъгълник 320"/>
            <p:cNvSpPr/>
            <p:nvPr/>
          </p:nvSpPr>
          <p:spPr>
            <a:xfrm>
              <a:off x="3672943" y="495179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2" name="Равнобедрен триъгълник 321"/>
            <p:cNvSpPr/>
            <p:nvPr/>
          </p:nvSpPr>
          <p:spPr>
            <a:xfrm>
              <a:off x="3301957" y="510211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3" name="Равнобедрен триъгълник 322"/>
            <p:cNvSpPr/>
            <p:nvPr/>
          </p:nvSpPr>
          <p:spPr>
            <a:xfrm>
              <a:off x="3187888" y="529315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4" name="Равнобедрен триъгълник 323"/>
            <p:cNvSpPr/>
            <p:nvPr/>
          </p:nvSpPr>
          <p:spPr>
            <a:xfrm>
              <a:off x="3432665" y="529315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5" name="Равнобедрен триъгълник 324"/>
            <p:cNvSpPr/>
            <p:nvPr/>
          </p:nvSpPr>
          <p:spPr>
            <a:xfrm>
              <a:off x="3776606" y="510403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6" name="Равнобедрен триъгълник 325"/>
            <p:cNvSpPr/>
            <p:nvPr/>
          </p:nvSpPr>
          <p:spPr>
            <a:xfrm>
              <a:off x="3662537" y="52950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7" name="Равнобедрен триъгълник 326"/>
            <p:cNvSpPr/>
            <p:nvPr/>
          </p:nvSpPr>
          <p:spPr>
            <a:xfrm>
              <a:off x="3907314" y="52950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8" name="Равнобедрен триъгълник 327"/>
            <p:cNvSpPr/>
            <p:nvPr/>
          </p:nvSpPr>
          <p:spPr>
            <a:xfrm>
              <a:off x="4025088" y="547889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9" name="Равнобедрен триъгълник 328"/>
            <p:cNvSpPr/>
            <p:nvPr/>
          </p:nvSpPr>
          <p:spPr>
            <a:xfrm>
              <a:off x="3911018" y="56699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0" name="Равнобедрен триъгълник 329"/>
            <p:cNvSpPr/>
            <p:nvPr/>
          </p:nvSpPr>
          <p:spPr>
            <a:xfrm>
              <a:off x="4155796" y="56699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1" name="Равнобедрен триъгълник 330"/>
            <p:cNvSpPr/>
            <p:nvPr/>
          </p:nvSpPr>
          <p:spPr>
            <a:xfrm>
              <a:off x="3061791" y="549182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2" name="Равнобедрен триъгълник 331"/>
            <p:cNvSpPr/>
            <p:nvPr/>
          </p:nvSpPr>
          <p:spPr>
            <a:xfrm>
              <a:off x="2947722" y="56828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3" name="Равнобедрен триъгълник 332"/>
            <p:cNvSpPr/>
            <p:nvPr/>
          </p:nvSpPr>
          <p:spPr>
            <a:xfrm>
              <a:off x="3192499" y="56828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4" name="Равнобедрен триъгълник 333"/>
            <p:cNvSpPr/>
            <p:nvPr/>
          </p:nvSpPr>
          <p:spPr>
            <a:xfrm>
              <a:off x="1653855" y="474534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5" name="Равнобедрен триъгълник 334"/>
            <p:cNvSpPr/>
            <p:nvPr/>
          </p:nvSpPr>
          <p:spPr>
            <a:xfrm>
              <a:off x="1539786" y="493637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6" name="Равнобедрен триъгълник 335"/>
            <p:cNvSpPr/>
            <p:nvPr/>
          </p:nvSpPr>
          <p:spPr>
            <a:xfrm>
              <a:off x="1784563" y="493637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7" name="Равнобедрен триъгълник 336"/>
            <p:cNvSpPr/>
            <p:nvPr/>
          </p:nvSpPr>
          <p:spPr>
            <a:xfrm>
              <a:off x="1879008" y="51155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8" name="Равнобедрен триъгълник 337"/>
            <p:cNvSpPr/>
            <p:nvPr/>
          </p:nvSpPr>
          <p:spPr>
            <a:xfrm>
              <a:off x="1764939" y="530660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9" name="Равнобедрен триъгълник 338"/>
            <p:cNvSpPr/>
            <p:nvPr/>
          </p:nvSpPr>
          <p:spPr>
            <a:xfrm>
              <a:off x="2009716" y="530660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0" name="Равнобедрен триъгълник 339"/>
            <p:cNvSpPr/>
            <p:nvPr/>
          </p:nvSpPr>
          <p:spPr>
            <a:xfrm>
              <a:off x="1392955" y="514406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1" name="Равнобедрен триъгълник 340"/>
            <p:cNvSpPr/>
            <p:nvPr/>
          </p:nvSpPr>
          <p:spPr>
            <a:xfrm>
              <a:off x="1278886" y="533510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2" name="Равнобедрен триъгълник 341"/>
            <p:cNvSpPr/>
            <p:nvPr/>
          </p:nvSpPr>
          <p:spPr>
            <a:xfrm>
              <a:off x="1523663" y="533510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3" name="Равнобедрен триъгълник 342"/>
            <p:cNvSpPr/>
            <p:nvPr/>
          </p:nvSpPr>
          <p:spPr>
            <a:xfrm>
              <a:off x="1187738" y="547189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4" name="Равнобедрен триъгълник 343"/>
            <p:cNvSpPr/>
            <p:nvPr/>
          </p:nvSpPr>
          <p:spPr>
            <a:xfrm>
              <a:off x="1073668" y="56629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5" name="Равнобедрен триъгълник 344"/>
            <p:cNvSpPr/>
            <p:nvPr/>
          </p:nvSpPr>
          <p:spPr>
            <a:xfrm>
              <a:off x="1318446" y="56629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6" name="Равнобедрен триъгълник 345"/>
            <p:cNvSpPr/>
            <p:nvPr/>
          </p:nvSpPr>
          <p:spPr>
            <a:xfrm>
              <a:off x="2109358" y="548026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7" name="Равнобедрен триъгълник 346"/>
            <p:cNvSpPr/>
            <p:nvPr/>
          </p:nvSpPr>
          <p:spPr>
            <a:xfrm>
              <a:off x="1995289" y="567130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8" name="Равнобедрен триъгълник 347"/>
            <p:cNvSpPr/>
            <p:nvPr/>
          </p:nvSpPr>
          <p:spPr>
            <a:xfrm>
              <a:off x="2240066" y="567130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9" name="Равнобедрен триъгълник 348"/>
            <p:cNvSpPr/>
            <p:nvPr/>
          </p:nvSpPr>
          <p:spPr>
            <a:xfrm>
              <a:off x="908167" y="58532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0" name="Равнобедрен триъгълник 349"/>
            <p:cNvSpPr/>
            <p:nvPr/>
          </p:nvSpPr>
          <p:spPr>
            <a:xfrm>
              <a:off x="794097" y="60442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1" name="Равнобедрен триъгълник 350"/>
            <p:cNvSpPr/>
            <p:nvPr/>
          </p:nvSpPr>
          <p:spPr>
            <a:xfrm>
              <a:off x="1038874" y="60442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2" name="Равнобедрен триъгълник 351"/>
            <p:cNvSpPr/>
            <p:nvPr/>
          </p:nvSpPr>
          <p:spPr>
            <a:xfrm>
              <a:off x="1390772" y="587976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3" name="Равнобедрен триъгълник 352"/>
            <p:cNvSpPr/>
            <p:nvPr/>
          </p:nvSpPr>
          <p:spPr>
            <a:xfrm>
              <a:off x="1276703" y="607079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4" name="Равнобедрен триъгълник 353"/>
            <p:cNvSpPr/>
            <p:nvPr/>
          </p:nvSpPr>
          <p:spPr>
            <a:xfrm>
              <a:off x="1521480" y="607079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5" name="Равнобедрен триъгълник 354"/>
            <p:cNvSpPr/>
            <p:nvPr/>
          </p:nvSpPr>
          <p:spPr>
            <a:xfrm>
              <a:off x="1863588" y="587468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6" name="Равнобедрен триъгълник 355"/>
            <p:cNvSpPr/>
            <p:nvPr/>
          </p:nvSpPr>
          <p:spPr>
            <a:xfrm>
              <a:off x="1749519" y="60657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7" name="Равнобедрен триъгълник 356"/>
            <p:cNvSpPr/>
            <p:nvPr/>
          </p:nvSpPr>
          <p:spPr>
            <a:xfrm>
              <a:off x="1994296" y="60657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8" name="Равнобедрен триъгълник 357"/>
            <p:cNvSpPr/>
            <p:nvPr/>
          </p:nvSpPr>
          <p:spPr>
            <a:xfrm>
              <a:off x="2353126" y="587468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9" name="Равнобедрен триъгълник 358"/>
            <p:cNvSpPr/>
            <p:nvPr/>
          </p:nvSpPr>
          <p:spPr>
            <a:xfrm>
              <a:off x="2239057" y="60657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0" name="Равнобедрен триъгълник 359"/>
            <p:cNvSpPr/>
            <p:nvPr/>
          </p:nvSpPr>
          <p:spPr>
            <a:xfrm>
              <a:off x="2483834" y="60657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1" name="Равнобедрен триъгълник 360"/>
            <p:cNvSpPr/>
            <p:nvPr/>
          </p:nvSpPr>
          <p:spPr>
            <a:xfrm>
              <a:off x="2825237" y="586268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2" name="Равнобедрен триъгълник 361"/>
            <p:cNvSpPr/>
            <p:nvPr/>
          </p:nvSpPr>
          <p:spPr>
            <a:xfrm>
              <a:off x="2711168" y="605371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3" name="Равнобедрен триъгълник 362"/>
            <p:cNvSpPr/>
            <p:nvPr/>
          </p:nvSpPr>
          <p:spPr>
            <a:xfrm>
              <a:off x="2955945" y="605371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4" name="Равнобедрен триъгълник 363"/>
            <p:cNvSpPr/>
            <p:nvPr/>
          </p:nvSpPr>
          <p:spPr>
            <a:xfrm>
              <a:off x="3313712" y="589803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5" name="Равнобедрен триъгълник 364"/>
            <p:cNvSpPr/>
            <p:nvPr/>
          </p:nvSpPr>
          <p:spPr>
            <a:xfrm>
              <a:off x="3199642" y="60890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6" name="Равнобедрен триъгълник 365"/>
            <p:cNvSpPr/>
            <p:nvPr/>
          </p:nvSpPr>
          <p:spPr>
            <a:xfrm>
              <a:off x="3444419" y="60890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7" name="Равнобедрен триъгълник 366"/>
            <p:cNvSpPr/>
            <p:nvPr/>
          </p:nvSpPr>
          <p:spPr>
            <a:xfrm>
              <a:off x="3761982" y="587587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8" name="Равнобедрен триъгълник 367"/>
            <p:cNvSpPr/>
            <p:nvPr/>
          </p:nvSpPr>
          <p:spPr>
            <a:xfrm>
              <a:off x="3647912" y="60669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9" name="Равнобедрен триъгълник 368"/>
            <p:cNvSpPr/>
            <p:nvPr/>
          </p:nvSpPr>
          <p:spPr>
            <a:xfrm>
              <a:off x="3892690" y="60669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70" name="Равнобедрен триъгълник 369"/>
            <p:cNvSpPr/>
            <p:nvPr/>
          </p:nvSpPr>
          <p:spPr>
            <a:xfrm>
              <a:off x="4229210" y="589359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71" name="Равнобедрен триъгълник 370"/>
            <p:cNvSpPr/>
            <p:nvPr/>
          </p:nvSpPr>
          <p:spPr>
            <a:xfrm>
              <a:off x="4115141" y="60846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72" name="Равнобедрен триъгълник 371"/>
            <p:cNvSpPr/>
            <p:nvPr/>
          </p:nvSpPr>
          <p:spPr>
            <a:xfrm>
              <a:off x="4359918" y="60846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</p:grpSp>
      <p:sp>
        <p:nvSpPr>
          <p:cNvPr id="373" name="Бутон: напред или следващ 372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13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8000"/>
    </mc:Choice>
    <mc:Fallback xmlns="">
      <p:transition spd="slow" advClick="0" advTm="1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 триъгълник 4"/>
          <p:cNvSpPr/>
          <p:nvPr/>
        </p:nvSpPr>
        <p:spPr>
          <a:xfrm rot="11058149">
            <a:off x="5877129" y="4915249"/>
            <a:ext cx="1675938" cy="121644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613618"/>
              <a:gd name="connsiteY0" fmla="*/ 1098608 h 1098608"/>
              <a:gd name="connsiteX1" fmla="*/ 797093 w 1613618"/>
              <a:gd name="connsiteY1" fmla="*/ 0 h 1098608"/>
              <a:gd name="connsiteX2" fmla="*/ 1613618 w 1613618"/>
              <a:gd name="connsiteY2" fmla="*/ 926136 h 1098608"/>
              <a:gd name="connsiteX3" fmla="*/ 0 w 1613618"/>
              <a:gd name="connsiteY3" fmla="*/ 1098608 h 1098608"/>
              <a:gd name="connsiteX0" fmla="*/ 0 w 1578118"/>
              <a:gd name="connsiteY0" fmla="*/ 993040 h 993040"/>
              <a:gd name="connsiteX1" fmla="*/ 761593 w 1578118"/>
              <a:gd name="connsiteY1" fmla="*/ 0 h 993040"/>
              <a:gd name="connsiteX2" fmla="*/ 1578118 w 1578118"/>
              <a:gd name="connsiteY2" fmla="*/ 926136 h 993040"/>
              <a:gd name="connsiteX3" fmla="*/ 0 w 1578118"/>
              <a:gd name="connsiteY3" fmla="*/ 993040 h 99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118" h="993040">
                <a:moveTo>
                  <a:pt x="0" y="993040"/>
                </a:moveTo>
                <a:lnTo>
                  <a:pt x="761593" y="0"/>
                </a:lnTo>
                <a:lnTo>
                  <a:pt x="1578118" y="926136"/>
                </a:lnTo>
                <a:lnTo>
                  <a:pt x="0" y="99304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Равнобедрен триъгълник 4"/>
          <p:cNvSpPr/>
          <p:nvPr/>
        </p:nvSpPr>
        <p:spPr>
          <a:xfrm rot="10760239">
            <a:off x="3267907" y="780923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Равнобедрен триъгълник 4"/>
          <p:cNvSpPr/>
          <p:nvPr/>
        </p:nvSpPr>
        <p:spPr>
          <a:xfrm rot="10760239">
            <a:off x="5169015" y="701768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Равнобедрен триъгълник 4"/>
          <p:cNvSpPr/>
          <p:nvPr/>
        </p:nvSpPr>
        <p:spPr>
          <a:xfrm rot="10760239">
            <a:off x="6066726" y="2158172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Равнобедрен триъгълник 4"/>
          <p:cNvSpPr/>
          <p:nvPr/>
        </p:nvSpPr>
        <p:spPr>
          <a:xfrm rot="10760239">
            <a:off x="7096020" y="3642584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Равнобедрен триъгълник 4"/>
          <p:cNvSpPr/>
          <p:nvPr/>
        </p:nvSpPr>
        <p:spPr>
          <a:xfrm rot="10760239">
            <a:off x="4920070" y="3489331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Равнобедрен триъгълник 4"/>
          <p:cNvSpPr/>
          <p:nvPr/>
        </p:nvSpPr>
        <p:spPr>
          <a:xfrm rot="10760239">
            <a:off x="4089934" y="2056032"/>
            <a:ext cx="1558082" cy="1085466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558082"/>
              <a:gd name="connsiteY0" fmla="*/ 1017075 h 1085466"/>
              <a:gd name="connsiteX1" fmla="*/ 862440 w 1558082"/>
              <a:gd name="connsiteY1" fmla="*/ 0 h 1085466"/>
              <a:gd name="connsiteX2" fmla="*/ 1558082 w 1558082"/>
              <a:gd name="connsiteY2" fmla="*/ 1085466 h 1085466"/>
              <a:gd name="connsiteX3" fmla="*/ 0 w 1558082"/>
              <a:gd name="connsiteY3" fmla="*/ 1017075 h 108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8082" h="1085466">
                <a:moveTo>
                  <a:pt x="0" y="1017075"/>
                </a:moveTo>
                <a:lnTo>
                  <a:pt x="862440" y="0"/>
                </a:lnTo>
                <a:lnTo>
                  <a:pt x="1558082" y="1085466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Равнобедрен триъгълник 4"/>
          <p:cNvSpPr/>
          <p:nvPr/>
        </p:nvSpPr>
        <p:spPr>
          <a:xfrm rot="10760239">
            <a:off x="2091443" y="1933051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Равнобедрен триъгълник 4"/>
          <p:cNvSpPr/>
          <p:nvPr/>
        </p:nvSpPr>
        <p:spPr>
          <a:xfrm rot="11285485">
            <a:off x="895544" y="3212317"/>
            <a:ext cx="1363642" cy="1062105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582087"/>
              <a:gd name="connsiteY0" fmla="*/ 853144 h 853144"/>
              <a:gd name="connsiteX1" fmla="*/ 830909 w 1582087"/>
              <a:gd name="connsiteY1" fmla="*/ 0 h 853144"/>
              <a:gd name="connsiteX2" fmla="*/ 1582087 w 1582087"/>
              <a:gd name="connsiteY2" fmla="*/ 844603 h 853144"/>
              <a:gd name="connsiteX3" fmla="*/ 0 w 1582087"/>
              <a:gd name="connsiteY3" fmla="*/ 853144 h 853144"/>
              <a:gd name="connsiteX0" fmla="*/ 0 w 1363642"/>
              <a:gd name="connsiteY0" fmla="*/ 853144 h 853144"/>
              <a:gd name="connsiteX1" fmla="*/ 830909 w 1363642"/>
              <a:gd name="connsiteY1" fmla="*/ 0 h 853144"/>
              <a:gd name="connsiteX2" fmla="*/ 1363642 w 1363642"/>
              <a:gd name="connsiteY2" fmla="*/ 780013 h 853144"/>
              <a:gd name="connsiteX3" fmla="*/ 0 w 1363642"/>
              <a:gd name="connsiteY3" fmla="*/ 853144 h 8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642" h="853144">
                <a:moveTo>
                  <a:pt x="0" y="853144"/>
                </a:moveTo>
                <a:lnTo>
                  <a:pt x="830909" y="0"/>
                </a:lnTo>
                <a:lnTo>
                  <a:pt x="1363642" y="780013"/>
                </a:lnTo>
                <a:lnTo>
                  <a:pt x="0" y="853144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Равнобедрен триъгълник 4"/>
          <p:cNvSpPr/>
          <p:nvPr/>
        </p:nvSpPr>
        <p:spPr>
          <a:xfrm rot="11453147">
            <a:off x="2730910" y="3194088"/>
            <a:ext cx="1613618" cy="1245882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3618" h="1017075">
                <a:moveTo>
                  <a:pt x="0" y="1017075"/>
                </a:moveTo>
                <a:lnTo>
                  <a:pt x="862440" y="0"/>
                </a:lnTo>
                <a:lnTo>
                  <a:pt x="1613618" y="844603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Равнобедрен триъгълник 4"/>
          <p:cNvSpPr/>
          <p:nvPr/>
        </p:nvSpPr>
        <p:spPr>
          <a:xfrm rot="11005001">
            <a:off x="3659317" y="4776561"/>
            <a:ext cx="1764016" cy="129204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613618"/>
              <a:gd name="connsiteY0" fmla="*/ 1054756 h 1054756"/>
              <a:gd name="connsiteX1" fmla="*/ 742005 w 1613618"/>
              <a:gd name="connsiteY1" fmla="*/ 0 h 1054756"/>
              <a:gd name="connsiteX2" fmla="*/ 1613618 w 1613618"/>
              <a:gd name="connsiteY2" fmla="*/ 882284 h 1054756"/>
              <a:gd name="connsiteX3" fmla="*/ 0 w 1613618"/>
              <a:gd name="connsiteY3" fmla="*/ 1054756 h 1054756"/>
              <a:gd name="connsiteX0" fmla="*/ 0 w 1661056"/>
              <a:gd name="connsiteY0" fmla="*/ 1054756 h 1054756"/>
              <a:gd name="connsiteX1" fmla="*/ 742005 w 1661056"/>
              <a:gd name="connsiteY1" fmla="*/ 0 h 1054756"/>
              <a:gd name="connsiteX2" fmla="*/ 1661056 w 1661056"/>
              <a:gd name="connsiteY2" fmla="*/ 956826 h 1054756"/>
              <a:gd name="connsiteX3" fmla="*/ 0 w 1661056"/>
              <a:gd name="connsiteY3" fmla="*/ 1054756 h 105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1056" h="1054756">
                <a:moveTo>
                  <a:pt x="0" y="1054756"/>
                </a:moveTo>
                <a:lnTo>
                  <a:pt x="742005" y="0"/>
                </a:lnTo>
                <a:lnTo>
                  <a:pt x="1661056" y="956826"/>
                </a:lnTo>
                <a:lnTo>
                  <a:pt x="0" y="1054756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Равнобедрен триъгълник 4"/>
          <p:cNvSpPr/>
          <p:nvPr/>
        </p:nvSpPr>
        <p:spPr>
          <a:xfrm rot="10547936">
            <a:off x="1735757" y="4700019"/>
            <a:ext cx="1430857" cy="1255814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498106"/>
              <a:gd name="connsiteY0" fmla="*/ 1043499 h 1043499"/>
              <a:gd name="connsiteX1" fmla="*/ 746928 w 1498106"/>
              <a:gd name="connsiteY1" fmla="*/ 0 h 1043499"/>
              <a:gd name="connsiteX2" fmla="*/ 1498106 w 1498106"/>
              <a:gd name="connsiteY2" fmla="*/ 844603 h 1043499"/>
              <a:gd name="connsiteX3" fmla="*/ 0 w 1498106"/>
              <a:gd name="connsiteY3" fmla="*/ 1043499 h 1043499"/>
              <a:gd name="connsiteX0" fmla="*/ 0 w 1445967"/>
              <a:gd name="connsiteY0" fmla="*/ 868604 h 868604"/>
              <a:gd name="connsiteX1" fmla="*/ 694789 w 1445967"/>
              <a:gd name="connsiteY1" fmla="*/ 0 h 868604"/>
              <a:gd name="connsiteX2" fmla="*/ 1445967 w 1445967"/>
              <a:gd name="connsiteY2" fmla="*/ 844603 h 868604"/>
              <a:gd name="connsiteX3" fmla="*/ 0 w 1445967"/>
              <a:gd name="connsiteY3" fmla="*/ 868604 h 868604"/>
              <a:gd name="connsiteX0" fmla="*/ 0 w 1372960"/>
              <a:gd name="connsiteY0" fmla="*/ 868604 h 868604"/>
              <a:gd name="connsiteX1" fmla="*/ 694789 w 1372960"/>
              <a:gd name="connsiteY1" fmla="*/ 0 h 868604"/>
              <a:gd name="connsiteX2" fmla="*/ 1372960 w 1372960"/>
              <a:gd name="connsiteY2" fmla="*/ 832980 h 868604"/>
              <a:gd name="connsiteX3" fmla="*/ 0 w 1372960"/>
              <a:gd name="connsiteY3" fmla="*/ 868604 h 868604"/>
              <a:gd name="connsiteX0" fmla="*/ 0 w 1347342"/>
              <a:gd name="connsiteY0" fmla="*/ 868604 h 1025183"/>
              <a:gd name="connsiteX1" fmla="*/ 694789 w 1347342"/>
              <a:gd name="connsiteY1" fmla="*/ 0 h 1025183"/>
              <a:gd name="connsiteX2" fmla="*/ 1347342 w 1347342"/>
              <a:gd name="connsiteY2" fmla="*/ 1025183 h 1025183"/>
              <a:gd name="connsiteX3" fmla="*/ 0 w 1347342"/>
              <a:gd name="connsiteY3" fmla="*/ 868604 h 102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42" h="1025183">
                <a:moveTo>
                  <a:pt x="0" y="868604"/>
                </a:moveTo>
                <a:lnTo>
                  <a:pt x="694789" y="0"/>
                </a:lnTo>
                <a:lnTo>
                  <a:pt x="1347342" y="1025183"/>
                </a:lnTo>
                <a:lnTo>
                  <a:pt x="0" y="868604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Бутон: напред или следващ 51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1591253" y="3344779"/>
            <a:ext cx="1713638" cy="1245882"/>
            <a:chOff x="326841" y="5206119"/>
            <a:chExt cx="1713638" cy="1245882"/>
          </a:xfrm>
        </p:grpSpPr>
        <p:sp>
          <p:nvSpPr>
            <p:cNvPr id="54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55" name="Равнобедрен триъгълник 54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56" name="Групиране 55"/>
          <p:cNvGrpSpPr/>
          <p:nvPr/>
        </p:nvGrpSpPr>
        <p:grpSpPr>
          <a:xfrm>
            <a:off x="2627784" y="4900528"/>
            <a:ext cx="1713638" cy="1245882"/>
            <a:chOff x="326841" y="5206119"/>
            <a:chExt cx="1713638" cy="1245882"/>
          </a:xfrm>
        </p:grpSpPr>
        <p:sp>
          <p:nvSpPr>
            <p:cNvPr id="57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58" name="Равнобедрен триъгълник 57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59" name="Групиране 58"/>
          <p:cNvGrpSpPr/>
          <p:nvPr/>
        </p:nvGrpSpPr>
        <p:grpSpPr>
          <a:xfrm>
            <a:off x="4843433" y="5063438"/>
            <a:ext cx="1713638" cy="1245882"/>
            <a:chOff x="326841" y="5206119"/>
            <a:chExt cx="1713638" cy="1245882"/>
          </a:xfrm>
        </p:grpSpPr>
        <p:sp>
          <p:nvSpPr>
            <p:cNvPr id="60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61" name="Равнобедрен триъгълник 60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2" name="Групиране 61"/>
          <p:cNvGrpSpPr/>
          <p:nvPr/>
        </p:nvGrpSpPr>
        <p:grpSpPr>
          <a:xfrm>
            <a:off x="5782174" y="3608214"/>
            <a:ext cx="1713638" cy="1245882"/>
            <a:chOff x="326841" y="5206119"/>
            <a:chExt cx="1713638" cy="1245882"/>
          </a:xfrm>
        </p:grpSpPr>
        <p:sp>
          <p:nvSpPr>
            <p:cNvPr id="63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64" name="Равнобедрен триъгълник 63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5" name="Групиране 64"/>
          <p:cNvGrpSpPr/>
          <p:nvPr/>
        </p:nvGrpSpPr>
        <p:grpSpPr>
          <a:xfrm>
            <a:off x="7016850" y="2248401"/>
            <a:ext cx="1713638" cy="1245882"/>
            <a:chOff x="326841" y="5206119"/>
            <a:chExt cx="1713638" cy="1245882"/>
          </a:xfrm>
        </p:grpSpPr>
        <p:sp>
          <p:nvSpPr>
            <p:cNvPr id="66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67" name="Равнобедрен триъгълник 66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8" name="Групиране 67"/>
          <p:cNvGrpSpPr/>
          <p:nvPr/>
        </p:nvGrpSpPr>
        <p:grpSpPr>
          <a:xfrm>
            <a:off x="3698256" y="3608214"/>
            <a:ext cx="1713638" cy="1245882"/>
            <a:chOff x="326841" y="5206119"/>
            <a:chExt cx="1713638" cy="1245882"/>
          </a:xfrm>
        </p:grpSpPr>
        <p:sp>
          <p:nvSpPr>
            <p:cNvPr id="69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70" name="Равнобедрен триъгълник 69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1" name="Групиране 70"/>
          <p:cNvGrpSpPr/>
          <p:nvPr/>
        </p:nvGrpSpPr>
        <p:grpSpPr>
          <a:xfrm>
            <a:off x="4932932" y="2248401"/>
            <a:ext cx="1713638" cy="1245882"/>
            <a:chOff x="326841" y="5206119"/>
            <a:chExt cx="1713638" cy="1245882"/>
          </a:xfrm>
        </p:grpSpPr>
        <p:sp>
          <p:nvSpPr>
            <p:cNvPr id="72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73" name="Равнобедрен триъгълник 72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4" name="Групиране 73"/>
          <p:cNvGrpSpPr/>
          <p:nvPr/>
        </p:nvGrpSpPr>
        <p:grpSpPr>
          <a:xfrm>
            <a:off x="914146" y="2104633"/>
            <a:ext cx="1713638" cy="1245882"/>
            <a:chOff x="326841" y="5206119"/>
            <a:chExt cx="1713638" cy="1245882"/>
          </a:xfrm>
        </p:grpSpPr>
        <p:sp>
          <p:nvSpPr>
            <p:cNvPr id="75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76" name="Равнобедрен триъгълник 75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7" name="Групиране 76"/>
          <p:cNvGrpSpPr/>
          <p:nvPr/>
        </p:nvGrpSpPr>
        <p:grpSpPr>
          <a:xfrm>
            <a:off x="2148822" y="744820"/>
            <a:ext cx="1713638" cy="1245882"/>
            <a:chOff x="326841" y="5206119"/>
            <a:chExt cx="1713638" cy="1245882"/>
          </a:xfrm>
        </p:grpSpPr>
        <p:sp>
          <p:nvSpPr>
            <p:cNvPr id="78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79" name="Равнобедрен триъгълник 78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0" name="Групиране 79"/>
          <p:cNvGrpSpPr/>
          <p:nvPr/>
        </p:nvGrpSpPr>
        <p:grpSpPr>
          <a:xfrm>
            <a:off x="4083708" y="777794"/>
            <a:ext cx="1713638" cy="1245882"/>
            <a:chOff x="326841" y="5206119"/>
            <a:chExt cx="1713638" cy="1245882"/>
          </a:xfrm>
        </p:grpSpPr>
        <p:sp>
          <p:nvSpPr>
            <p:cNvPr id="81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82" name="Равнобедрен триъгълник 81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3" name="Групиране 82"/>
          <p:cNvGrpSpPr/>
          <p:nvPr/>
        </p:nvGrpSpPr>
        <p:grpSpPr>
          <a:xfrm>
            <a:off x="6081185" y="858751"/>
            <a:ext cx="1713638" cy="1245882"/>
            <a:chOff x="326841" y="5206119"/>
            <a:chExt cx="1713638" cy="1245882"/>
          </a:xfrm>
        </p:grpSpPr>
        <p:sp>
          <p:nvSpPr>
            <p:cNvPr id="84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85" name="Равнобедрен триъгълник 84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6" name="Групиране 85"/>
          <p:cNvGrpSpPr/>
          <p:nvPr/>
        </p:nvGrpSpPr>
        <p:grpSpPr>
          <a:xfrm>
            <a:off x="2945768" y="2046526"/>
            <a:ext cx="1713638" cy="1245882"/>
            <a:chOff x="326841" y="5206119"/>
            <a:chExt cx="1713638" cy="1245882"/>
          </a:xfrm>
        </p:grpSpPr>
        <p:sp>
          <p:nvSpPr>
            <p:cNvPr id="87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88" name="Равнобедрен триъгълник 87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9407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иране 14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4" name="Равнобедрен триъгълник 3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Равнобедрен триъгълник 13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1" name="Групиране 60"/>
          <p:cNvGrpSpPr/>
          <p:nvPr/>
        </p:nvGrpSpPr>
        <p:grpSpPr>
          <a:xfrm rot="16394280">
            <a:off x="3761400" y="1423355"/>
            <a:ext cx="599989" cy="5719134"/>
            <a:chOff x="3419871" y="1988840"/>
            <a:chExt cx="288033" cy="4176465"/>
          </a:xfrm>
        </p:grpSpPr>
        <p:sp>
          <p:nvSpPr>
            <p:cNvPr id="62" name="Равнобедрен триъгълник 61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63" name="Равнобедрен триъгълник 62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</p:grpSp>
      <p:grpSp>
        <p:nvGrpSpPr>
          <p:cNvPr id="64" name="Групиране 63"/>
          <p:cNvGrpSpPr/>
          <p:nvPr/>
        </p:nvGrpSpPr>
        <p:grpSpPr>
          <a:xfrm rot="16394280">
            <a:off x="3761400" y="1423355"/>
            <a:ext cx="599989" cy="5719134"/>
            <a:chOff x="3419871" y="1988840"/>
            <a:chExt cx="288033" cy="4176465"/>
          </a:xfrm>
        </p:grpSpPr>
        <p:sp>
          <p:nvSpPr>
            <p:cNvPr id="65" name="Равнобедрен триъгълник 64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6" name="Равнобедрен триъгълник 65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Групиране 66"/>
          <p:cNvGrpSpPr/>
          <p:nvPr/>
        </p:nvGrpSpPr>
        <p:grpSpPr>
          <a:xfrm rot="16394280">
            <a:off x="3761400" y="1423355"/>
            <a:ext cx="599989" cy="5719134"/>
            <a:chOff x="3419871" y="1988840"/>
            <a:chExt cx="288033" cy="4176465"/>
          </a:xfrm>
        </p:grpSpPr>
        <p:sp>
          <p:nvSpPr>
            <p:cNvPr id="68" name="Равнобедрен триъгълник 67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>
              <a:normAutofit/>
            </a:bodyPr>
            <a:lstStyle/>
            <a:p>
              <a:pPr algn="ctr"/>
              <a:endParaRPr lang="bg-BG" sz="5400">
                <a:solidFill>
                  <a:srgbClr val="002060"/>
                </a:solidFill>
              </a:endParaRPr>
            </a:p>
          </p:txBody>
        </p:sp>
        <p:sp>
          <p:nvSpPr>
            <p:cNvPr id="69" name="Равнобедрен триъгълник 68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>
              <a:normAutofit/>
            </a:bodyPr>
            <a:lstStyle/>
            <a:p>
              <a:pPr algn="ctr"/>
              <a:endParaRPr lang="bg-BG" sz="5400">
                <a:solidFill>
                  <a:srgbClr val="002060"/>
                </a:solidFill>
              </a:endParaRPr>
            </a:p>
          </p:txBody>
        </p:sp>
      </p:grpSp>
      <p:grpSp>
        <p:nvGrpSpPr>
          <p:cNvPr id="70" name="Групиране 69"/>
          <p:cNvGrpSpPr/>
          <p:nvPr/>
        </p:nvGrpSpPr>
        <p:grpSpPr>
          <a:xfrm rot="16394280">
            <a:off x="3761400" y="1423355"/>
            <a:ext cx="599989" cy="5719134"/>
            <a:chOff x="3419871" y="1988840"/>
            <a:chExt cx="288033" cy="4176465"/>
          </a:xfrm>
        </p:grpSpPr>
        <p:sp>
          <p:nvSpPr>
            <p:cNvPr id="71" name="Равнобедрен триъгълник 70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Равнобедрен триъгълник 71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3" name="Групиране 72"/>
          <p:cNvGrpSpPr/>
          <p:nvPr/>
        </p:nvGrpSpPr>
        <p:grpSpPr>
          <a:xfrm rot="16394280">
            <a:off x="3761400" y="1423355"/>
            <a:ext cx="599989" cy="5719134"/>
            <a:chOff x="3419871" y="1988840"/>
            <a:chExt cx="288033" cy="4176465"/>
          </a:xfrm>
        </p:grpSpPr>
        <p:sp>
          <p:nvSpPr>
            <p:cNvPr id="74" name="Равнобедрен триъгълник 73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bg-BG" sz="2800">
                <a:solidFill>
                  <a:srgbClr val="002060"/>
                </a:solidFill>
              </a:endParaRPr>
            </a:p>
          </p:txBody>
        </p:sp>
        <p:sp>
          <p:nvSpPr>
            <p:cNvPr id="75" name="Равнобедрен триъгълник 74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bg-BG" sz="2800">
                <a:solidFill>
                  <a:srgbClr val="002060"/>
                </a:solidFill>
              </a:endParaRPr>
            </a:p>
          </p:txBody>
        </p:sp>
      </p:grpSp>
      <p:grpSp>
        <p:nvGrpSpPr>
          <p:cNvPr id="76" name="Групиране 75"/>
          <p:cNvGrpSpPr/>
          <p:nvPr/>
        </p:nvGrpSpPr>
        <p:grpSpPr>
          <a:xfrm rot="16394280">
            <a:off x="3761400" y="1423355"/>
            <a:ext cx="599989" cy="5719134"/>
            <a:chOff x="3419871" y="1988840"/>
            <a:chExt cx="288033" cy="4176465"/>
          </a:xfrm>
        </p:grpSpPr>
        <p:sp>
          <p:nvSpPr>
            <p:cNvPr id="77" name="Равнобедрен триъгълник 76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8" name="Равнобедрен триъгълник 77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9" name="Групиране 78"/>
          <p:cNvGrpSpPr/>
          <p:nvPr/>
        </p:nvGrpSpPr>
        <p:grpSpPr>
          <a:xfrm rot="16394280">
            <a:off x="3761400" y="1423355"/>
            <a:ext cx="599989" cy="5719134"/>
            <a:chOff x="3419871" y="1988840"/>
            <a:chExt cx="288033" cy="4176465"/>
          </a:xfrm>
        </p:grpSpPr>
        <p:sp>
          <p:nvSpPr>
            <p:cNvPr id="80" name="Равнобедрен триъгълник 79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1" name="Равнобедрен триъгълник 80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6" name="Групиране 15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17" name="Равнобедрен триъгълник 16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bg-BG" sz="2800">
                <a:solidFill>
                  <a:srgbClr val="002060"/>
                </a:solidFill>
              </a:endParaRPr>
            </a:p>
          </p:txBody>
        </p:sp>
        <p:sp>
          <p:nvSpPr>
            <p:cNvPr id="18" name="Равнобедрен триъгълник 17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bg-BG" sz="280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Групиране 18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20" name="Равнобедрен триъгълник 19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Равнобедрен триъгълник 20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2" name="Групиране 21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23" name="Равнобедрен триъгълник 22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Равнобедрен триъгълник 23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5" name="Групиране 24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26" name="Равнобедрен триъгълник 25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27" name="Равнобедрен триъгълник 26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</p:grpSp>
      <p:grpSp>
        <p:nvGrpSpPr>
          <p:cNvPr id="28" name="Групиране 27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29" name="Равнобедрен триъгълник 28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Равнобедрен триъгълник 29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1" name="Групиране 30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32" name="Равнобедрен триъгълник 31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Равнобедрен триъгълник 32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4" name="Групиране 33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35" name="Равнобедрен триъгълник 34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Равнобедрен триъгълник 35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7" name="Групиране 36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38" name="Равнобедрен триъгълник 37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9" name="Равнобедрен триъгълник 38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40" name="Групиране 39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41" name="Равнобедрен триъгълник 40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42" name="Равнобедрен триъгълник 41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</p:grpSp>
      <p:grpSp>
        <p:nvGrpSpPr>
          <p:cNvPr id="43" name="Групиране 42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44" name="Равнобедрен триъгълник 43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5" name="Равнобедрен триъгълник 44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46" name="Групиране 45"/>
          <p:cNvGrpSpPr/>
          <p:nvPr/>
        </p:nvGrpSpPr>
        <p:grpSpPr>
          <a:xfrm rot="16394280">
            <a:off x="3761399" y="1423357"/>
            <a:ext cx="599989" cy="5719134"/>
            <a:chOff x="3419871" y="1988840"/>
            <a:chExt cx="288033" cy="4176465"/>
          </a:xfrm>
        </p:grpSpPr>
        <p:sp>
          <p:nvSpPr>
            <p:cNvPr id="47" name="Равнобедрен триъгълник 46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Равнобедрен триъгълник 47" hidden="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" name="Групиране 1"/>
          <p:cNvGrpSpPr/>
          <p:nvPr/>
        </p:nvGrpSpPr>
        <p:grpSpPr>
          <a:xfrm>
            <a:off x="3979298" y="4309399"/>
            <a:ext cx="107203" cy="648795"/>
            <a:chOff x="3738126" y="4077072"/>
            <a:chExt cx="96999" cy="587042"/>
          </a:xfrm>
        </p:grpSpPr>
        <p:sp>
          <p:nvSpPr>
            <p:cNvPr id="82" name="Равнобедрен триъгълник 81"/>
            <p:cNvSpPr/>
            <p:nvPr/>
          </p:nvSpPr>
          <p:spPr>
            <a:xfrm>
              <a:off x="3738126" y="4077072"/>
              <a:ext cx="96576" cy="2880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3" name="Равнобедрен триъгълник 82"/>
            <p:cNvSpPr/>
            <p:nvPr/>
          </p:nvSpPr>
          <p:spPr>
            <a:xfrm rot="10800000">
              <a:off x="3738549" y="4376082"/>
              <a:ext cx="96576" cy="288032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88" name="Бутон: напред или следващ 87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943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">
                                      <p:cBhvr>
                                        <p:cTn id="8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10" dur="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12" dur="1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240000">
                                      <p:cBhvr>
                                        <p:cTn id="16" dur="1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780000">
                                      <p:cBhvr>
                                        <p:cTn id="18" dur="2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">
                                      <p:cBhvr>
                                        <p:cTn id="20" dur="2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60000">
                                      <p:cBhvr>
                                        <p:cTn id="22" dur="2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">
                                      <p:cBhvr>
                                        <p:cTn id="26" dur="3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">
                                      <p:cBhvr>
                                        <p:cTn id="28" dur="3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020000">
                                      <p:cBhvr>
                                        <p:cTn id="30" dur="3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560000">
                                      <p:cBhvr>
                                        <p:cTn id="32" dur="4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34" dur="4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">
                                      <p:cBhvr>
                                        <p:cTn id="36" dur="4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180000">
                                      <p:cBhvr>
                                        <p:cTn id="38" dur="5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720000">
                                      <p:cBhvr>
                                        <p:cTn id="40" dur="5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5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6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6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7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7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8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9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9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0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0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2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2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3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3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4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5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195736" y="836712"/>
            <a:ext cx="4896544" cy="4896544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9600" dirty="0" smtClean="0">
                <a:solidFill>
                  <a:srgbClr val="002060"/>
                </a:solidFill>
              </a:rPr>
              <a:t>кръг</a:t>
            </a:r>
            <a:endParaRPr lang="bg-BG" sz="9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3059832" y="3621164"/>
            <a:ext cx="576064" cy="527916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8" name="Овал 7"/>
          <p:cNvSpPr/>
          <p:nvPr/>
        </p:nvSpPr>
        <p:spPr>
          <a:xfrm>
            <a:off x="5724128" y="3789039"/>
            <a:ext cx="576064" cy="500231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9" name="Овал 8"/>
          <p:cNvSpPr/>
          <p:nvPr/>
        </p:nvSpPr>
        <p:spPr>
          <a:xfrm>
            <a:off x="4427984" y="1659134"/>
            <a:ext cx="576064" cy="545730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10" name="Овал 9"/>
          <p:cNvSpPr/>
          <p:nvPr/>
        </p:nvSpPr>
        <p:spPr>
          <a:xfrm>
            <a:off x="6150436" y="2130980"/>
            <a:ext cx="144016" cy="14776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Овал 10"/>
          <p:cNvSpPr/>
          <p:nvPr/>
        </p:nvSpPr>
        <p:spPr>
          <a:xfrm>
            <a:off x="6084168" y="1889574"/>
            <a:ext cx="210284" cy="171274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045294" y="1556792"/>
            <a:ext cx="254898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Овал 14"/>
          <p:cNvSpPr/>
          <p:nvPr/>
        </p:nvSpPr>
        <p:spPr>
          <a:xfrm>
            <a:off x="5868145" y="1268760"/>
            <a:ext cx="304598" cy="29339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Овал 15"/>
          <p:cNvSpPr/>
          <p:nvPr/>
        </p:nvSpPr>
        <p:spPr>
          <a:xfrm rot="19162317">
            <a:off x="5646547" y="1037683"/>
            <a:ext cx="350834" cy="293390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9" name="Овал 18"/>
          <p:cNvSpPr/>
          <p:nvPr/>
        </p:nvSpPr>
        <p:spPr>
          <a:xfrm rot="19162317">
            <a:off x="5328712" y="808921"/>
            <a:ext cx="350834" cy="319971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Овал 19"/>
          <p:cNvSpPr/>
          <p:nvPr/>
        </p:nvSpPr>
        <p:spPr>
          <a:xfrm rot="19162317">
            <a:off x="4948882" y="614358"/>
            <a:ext cx="350834" cy="40277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1" name="Овал 20"/>
          <p:cNvSpPr/>
          <p:nvPr/>
        </p:nvSpPr>
        <p:spPr>
          <a:xfrm rot="21112914">
            <a:off x="4482100" y="536501"/>
            <a:ext cx="380595" cy="402778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Овал 21"/>
          <p:cNvSpPr/>
          <p:nvPr/>
        </p:nvSpPr>
        <p:spPr>
          <a:xfrm rot="21112914">
            <a:off x="3880249" y="607045"/>
            <a:ext cx="481854" cy="435421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3" name="Овал 22"/>
          <p:cNvSpPr/>
          <p:nvPr/>
        </p:nvSpPr>
        <p:spPr>
          <a:xfrm rot="21112914">
            <a:off x="3309538" y="857709"/>
            <a:ext cx="580707" cy="51825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Овал 23"/>
          <p:cNvSpPr/>
          <p:nvPr/>
        </p:nvSpPr>
        <p:spPr>
          <a:xfrm rot="21112914">
            <a:off x="3018852" y="1400007"/>
            <a:ext cx="580707" cy="518255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Овал 24"/>
          <p:cNvSpPr/>
          <p:nvPr/>
        </p:nvSpPr>
        <p:spPr>
          <a:xfrm rot="21112914">
            <a:off x="2943822" y="2058889"/>
            <a:ext cx="728173" cy="56023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Овал 25"/>
          <p:cNvSpPr/>
          <p:nvPr/>
        </p:nvSpPr>
        <p:spPr>
          <a:xfrm rot="21112914">
            <a:off x="3379162" y="2605073"/>
            <a:ext cx="835323" cy="734434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7" name="Овал 26"/>
          <p:cNvSpPr/>
          <p:nvPr/>
        </p:nvSpPr>
        <p:spPr>
          <a:xfrm rot="21367344">
            <a:off x="4248419" y="2872992"/>
            <a:ext cx="916867" cy="840982"/>
          </a:xfrm>
          <a:prstGeom prst="ellips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8" name="Овал 27"/>
          <p:cNvSpPr/>
          <p:nvPr/>
        </p:nvSpPr>
        <p:spPr>
          <a:xfrm rot="20266335">
            <a:off x="2877002" y="2522444"/>
            <a:ext cx="144016" cy="14776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9" name="Овал 28"/>
          <p:cNvSpPr/>
          <p:nvPr/>
        </p:nvSpPr>
        <p:spPr>
          <a:xfrm rot="20266335">
            <a:off x="2619536" y="2566850"/>
            <a:ext cx="210284" cy="171274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0" name="Овал 29"/>
          <p:cNvSpPr/>
          <p:nvPr/>
        </p:nvSpPr>
        <p:spPr>
          <a:xfrm rot="20266335">
            <a:off x="2327877" y="2646748"/>
            <a:ext cx="254898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1" name="Овал 30"/>
          <p:cNvSpPr/>
          <p:nvPr/>
        </p:nvSpPr>
        <p:spPr>
          <a:xfrm rot="20266335">
            <a:off x="2067642" y="2825596"/>
            <a:ext cx="304598" cy="29339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Овал 31"/>
          <p:cNvSpPr/>
          <p:nvPr/>
        </p:nvSpPr>
        <p:spPr>
          <a:xfrm rot="17828652">
            <a:off x="1782233" y="3141279"/>
            <a:ext cx="350834" cy="293390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Овал 32"/>
          <p:cNvSpPr/>
          <p:nvPr/>
        </p:nvSpPr>
        <p:spPr>
          <a:xfrm rot="17828652">
            <a:off x="1663850" y="3507979"/>
            <a:ext cx="350834" cy="319971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4" name="Овал 33"/>
          <p:cNvSpPr/>
          <p:nvPr/>
        </p:nvSpPr>
        <p:spPr>
          <a:xfrm rot="17828652">
            <a:off x="1663849" y="3839905"/>
            <a:ext cx="350834" cy="40277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Овал 34"/>
          <p:cNvSpPr/>
          <p:nvPr/>
        </p:nvSpPr>
        <p:spPr>
          <a:xfrm rot="19779249">
            <a:off x="1767353" y="4361645"/>
            <a:ext cx="380595" cy="402778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6" name="Овал 35"/>
          <p:cNvSpPr/>
          <p:nvPr/>
        </p:nvSpPr>
        <p:spPr>
          <a:xfrm rot="19779249">
            <a:off x="2175489" y="4709746"/>
            <a:ext cx="481854" cy="435421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7" name="Овал 36"/>
          <p:cNvSpPr/>
          <p:nvPr/>
        </p:nvSpPr>
        <p:spPr>
          <a:xfrm rot="19779249">
            <a:off x="2686091" y="4990383"/>
            <a:ext cx="580707" cy="51825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8" name="Овал 37"/>
          <p:cNvSpPr/>
          <p:nvPr/>
        </p:nvSpPr>
        <p:spPr>
          <a:xfrm rot="19779249">
            <a:off x="3422626" y="5004730"/>
            <a:ext cx="580707" cy="518255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Овал 38"/>
          <p:cNvSpPr/>
          <p:nvPr/>
        </p:nvSpPr>
        <p:spPr>
          <a:xfrm rot="19779249">
            <a:off x="4091482" y="4608668"/>
            <a:ext cx="728173" cy="56023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0" name="Овал 39"/>
          <p:cNvSpPr/>
          <p:nvPr/>
        </p:nvSpPr>
        <p:spPr>
          <a:xfrm rot="19779249">
            <a:off x="4489669" y="3781863"/>
            <a:ext cx="835323" cy="734434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Овал 41"/>
          <p:cNvSpPr/>
          <p:nvPr/>
        </p:nvSpPr>
        <p:spPr>
          <a:xfrm rot="20266335">
            <a:off x="4897565" y="5067633"/>
            <a:ext cx="144016" cy="14776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Овал 42"/>
          <p:cNvSpPr/>
          <p:nvPr/>
        </p:nvSpPr>
        <p:spPr>
          <a:xfrm rot="20266335">
            <a:off x="5088763" y="5129636"/>
            <a:ext cx="210284" cy="171274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4" name="Овал 43"/>
          <p:cNvSpPr/>
          <p:nvPr/>
        </p:nvSpPr>
        <p:spPr>
          <a:xfrm rot="20266335">
            <a:off x="5325843" y="5122893"/>
            <a:ext cx="254898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5" name="Овал 44"/>
          <p:cNvSpPr/>
          <p:nvPr/>
        </p:nvSpPr>
        <p:spPr>
          <a:xfrm rot="20266335">
            <a:off x="5671670" y="5203455"/>
            <a:ext cx="304598" cy="29339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6" name="Овал 45"/>
          <p:cNvSpPr/>
          <p:nvPr/>
        </p:nvSpPr>
        <p:spPr>
          <a:xfrm rot="17828652">
            <a:off x="6024325" y="5264456"/>
            <a:ext cx="350834" cy="293390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7" name="Овал 46"/>
          <p:cNvSpPr/>
          <p:nvPr/>
        </p:nvSpPr>
        <p:spPr>
          <a:xfrm rot="17828652">
            <a:off x="6433617" y="5154483"/>
            <a:ext cx="350834" cy="319971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8" name="Овал 47"/>
          <p:cNvSpPr/>
          <p:nvPr/>
        </p:nvSpPr>
        <p:spPr>
          <a:xfrm rot="17828652">
            <a:off x="6889272" y="4940128"/>
            <a:ext cx="350834" cy="40277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9" name="Овал 48"/>
          <p:cNvSpPr/>
          <p:nvPr/>
        </p:nvSpPr>
        <p:spPr>
          <a:xfrm rot="19779249">
            <a:off x="7142272" y="4557237"/>
            <a:ext cx="380595" cy="402778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0" name="Овал 49"/>
          <p:cNvSpPr/>
          <p:nvPr/>
        </p:nvSpPr>
        <p:spPr>
          <a:xfrm rot="19779249">
            <a:off x="7261992" y="4071560"/>
            <a:ext cx="481854" cy="435421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1" name="Овал 50"/>
          <p:cNvSpPr/>
          <p:nvPr/>
        </p:nvSpPr>
        <p:spPr>
          <a:xfrm rot="19779249">
            <a:off x="7155825" y="3414422"/>
            <a:ext cx="580707" cy="51825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2" name="Овал 51"/>
          <p:cNvSpPr/>
          <p:nvPr/>
        </p:nvSpPr>
        <p:spPr>
          <a:xfrm rot="19779249">
            <a:off x="6776246" y="2824050"/>
            <a:ext cx="580707" cy="518255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3" name="Овал 52"/>
          <p:cNvSpPr/>
          <p:nvPr/>
        </p:nvSpPr>
        <p:spPr>
          <a:xfrm rot="19779249">
            <a:off x="5959783" y="2424313"/>
            <a:ext cx="728173" cy="56023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4" name="Овал 53"/>
          <p:cNvSpPr/>
          <p:nvPr/>
        </p:nvSpPr>
        <p:spPr>
          <a:xfrm rot="19779249">
            <a:off x="5035631" y="2365562"/>
            <a:ext cx="835323" cy="734434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5" name="Бутон: напред или следващ 54">
            <a:hlinkClick r:id="rId3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7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074587" y="1484859"/>
            <a:ext cx="3587728" cy="2420658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5" name="Овал 4"/>
          <p:cNvSpPr/>
          <p:nvPr/>
        </p:nvSpPr>
        <p:spPr>
          <a:xfrm>
            <a:off x="4735484" y="1686581"/>
            <a:ext cx="2926831" cy="2017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Овал 5"/>
          <p:cNvSpPr/>
          <p:nvPr/>
        </p:nvSpPr>
        <p:spPr>
          <a:xfrm>
            <a:off x="5207554" y="1787441"/>
            <a:ext cx="2454761" cy="1714632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7" name="Овал 6"/>
          <p:cNvSpPr/>
          <p:nvPr/>
        </p:nvSpPr>
        <p:spPr>
          <a:xfrm>
            <a:off x="5796136" y="1988840"/>
            <a:ext cx="1888278" cy="1210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Овал 7"/>
          <p:cNvSpPr/>
          <p:nvPr/>
        </p:nvSpPr>
        <p:spPr>
          <a:xfrm>
            <a:off x="6300192" y="2088213"/>
            <a:ext cx="1309522" cy="907747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9" name="Овал 8"/>
          <p:cNvSpPr/>
          <p:nvPr/>
        </p:nvSpPr>
        <p:spPr>
          <a:xfrm>
            <a:off x="6871515" y="1333568"/>
            <a:ext cx="377656" cy="302582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057279" y="928974"/>
            <a:ext cx="472069" cy="45451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924313" y="643455"/>
            <a:ext cx="755311" cy="70551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587653" y="599259"/>
            <a:ext cx="1038553" cy="102532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693141" y="937870"/>
            <a:ext cx="1783868" cy="1606027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053342" y="2813840"/>
            <a:ext cx="2738003" cy="1898562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Овал 14"/>
          <p:cNvSpPr/>
          <p:nvPr/>
        </p:nvSpPr>
        <p:spPr>
          <a:xfrm rot="20745099" flipV="1">
            <a:off x="7444438" y="3345348"/>
            <a:ext cx="377656" cy="302582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Овал 15"/>
          <p:cNvSpPr/>
          <p:nvPr/>
        </p:nvSpPr>
        <p:spPr>
          <a:xfrm rot="20745099" flipV="1">
            <a:off x="7082791" y="3678259"/>
            <a:ext cx="472069" cy="45451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Овал 16"/>
          <p:cNvSpPr/>
          <p:nvPr/>
        </p:nvSpPr>
        <p:spPr>
          <a:xfrm rot="20745099" flipV="1">
            <a:off x="6493859" y="4056440"/>
            <a:ext cx="755311" cy="70551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 rot="20745099" flipV="1">
            <a:off x="5498522" y="4337737"/>
            <a:ext cx="1038553" cy="102532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Овал 18"/>
          <p:cNvSpPr/>
          <p:nvPr/>
        </p:nvSpPr>
        <p:spPr>
          <a:xfrm rot="20745099" flipV="1">
            <a:off x="3360529" y="4177808"/>
            <a:ext cx="1783868" cy="1606027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Бутон: напред или следващ 20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260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198218" y="2322537"/>
            <a:ext cx="2304256" cy="2304256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Овал 4"/>
          <p:cNvSpPr/>
          <p:nvPr/>
        </p:nvSpPr>
        <p:spPr>
          <a:xfrm rot="496123">
            <a:off x="2085358" y="2070549"/>
            <a:ext cx="2304256" cy="2304256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Овал 5"/>
          <p:cNvSpPr/>
          <p:nvPr/>
        </p:nvSpPr>
        <p:spPr>
          <a:xfrm>
            <a:off x="3535668" y="3477294"/>
            <a:ext cx="2304256" cy="2304256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Овал 6"/>
          <p:cNvSpPr/>
          <p:nvPr/>
        </p:nvSpPr>
        <p:spPr>
          <a:xfrm>
            <a:off x="2383540" y="3140968"/>
            <a:ext cx="2304256" cy="2304256"/>
          </a:xfrm>
          <a:prstGeom prst="ellipse">
            <a:avLst/>
          </a:prstGeom>
          <a:noFill/>
          <a:ln>
            <a:solidFill>
              <a:srgbClr val="92D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Овал 7"/>
          <p:cNvSpPr/>
          <p:nvPr/>
        </p:nvSpPr>
        <p:spPr>
          <a:xfrm>
            <a:off x="4355976" y="2541666"/>
            <a:ext cx="2304256" cy="2304256"/>
          </a:xfrm>
          <a:prstGeom prst="ellipse">
            <a:avLst/>
          </a:prstGeom>
          <a:noFill/>
          <a:ln>
            <a:solidFill>
              <a:srgbClr val="92D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Овал 8"/>
          <p:cNvSpPr/>
          <p:nvPr/>
        </p:nvSpPr>
        <p:spPr>
          <a:xfrm>
            <a:off x="4012896" y="1507859"/>
            <a:ext cx="2304256" cy="2304256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Овал 9"/>
          <p:cNvSpPr/>
          <p:nvPr/>
        </p:nvSpPr>
        <p:spPr>
          <a:xfrm>
            <a:off x="2878999" y="1268760"/>
            <a:ext cx="2304256" cy="2304256"/>
          </a:xfrm>
          <a:prstGeom prst="ellipse">
            <a:avLst/>
          </a:prstGeom>
          <a:noFill/>
          <a:ln>
            <a:solidFill>
              <a:srgbClr val="92D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11" name="Групиране 10"/>
          <p:cNvGrpSpPr/>
          <p:nvPr/>
        </p:nvGrpSpPr>
        <p:grpSpPr>
          <a:xfrm>
            <a:off x="2771800" y="4421558"/>
            <a:ext cx="720000" cy="720000"/>
            <a:chOff x="3381502" y="1268760"/>
            <a:chExt cx="4574874" cy="4512790"/>
          </a:xfrm>
        </p:grpSpPr>
        <p:sp>
          <p:nvSpPr>
            <p:cNvPr id="12" name="Овал 11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Овал 12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19" name="Групиране 18"/>
          <p:cNvGrpSpPr/>
          <p:nvPr/>
        </p:nvGrpSpPr>
        <p:grpSpPr>
          <a:xfrm>
            <a:off x="5796216" y="3573016"/>
            <a:ext cx="720000" cy="720000"/>
            <a:chOff x="3381502" y="1268760"/>
            <a:chExt cx="4574874" cy="4512790"/>
          </a:xfrm>
        </p:grpSpPr>
        <p:sp>
          <p:nvSpPr>
            <p:cNvPr id="20" name="Овал 19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1" name="Овал 20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27" name="Групиране 26"/>
          <p:cNvGrpSpPr/>
          <p:nvPr/>
        </p:nvGrpSpPr>
        <p:grpSpPr>
          <a:xfrm>
            <a:off x="4482581" y="4845922"/>
            <a:ext cx="720000" cy="720000"/>
            <a:chOff x="3381502" y="1268760"/>
            <a:chExt cx="4574874" cy="4512790"/>
          </a:xfrm>
        </p:grpSpPr>
        <p:sp>
          <p:nvSpPr>
            <p:cNvPr id="28" name="Овал 27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9" name="Овал 28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35" name="Групиране 34"/>
          <p:cNvGrpSpPr/>
          <p:nvPr/>
        </p:nvGrpSpPr>
        <p:grpSpPr>
          <a:xfrm>
            <a:off x="5202581" y="1714382"/>
            <a:ext cx="720000" cy="720000"/>
            <a:chOff x="3381502" y="1268760"/>
            <a:chExt cx="4574874" cy="4512790"/>
          </a:xfrm>
        </p:grpSpPr>
        <p:sp>
          <p:nvSpPr>
            <p:cNvPr id="36" name="Овал 35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7" name="Овал 36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43" name="Групиране 42"/>
          <p:cNvGrpSpPr/>
          <p:nvPr/>
        </p:nvGrpSpPr>
        <p:grpSpPr>
          <a:xfrm>
            <a:off x="3524221" y="1406319"/>
            <a:ext cx="720000" cy="720000"/>
            <a:chOff x="3381502" y="1268760"/>
            <a:chExt cx="4574874" cy="4512790"/>
          </a:xfrm>
        </p:grpSpPr>
        <p:sp>
          <p:nvSpPr>
            <p:cNvPr id="44" name="Овал 43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5" name="Овал 44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51" name="Групиране 50"/>
          <p:cNvGrpSpPr/>
          <p:nvPr/>
        </p:nvGrpSpPr>
        <p:grpSpPr>
          <a:xfrm>
            <a:off x="2237879" y="2658850"/>
            <a:ext cx="720000" cy="720000"/>
            <a:chOff x="3381502" y="1268760"/>
            <a:chExt cx="4574874" cy="4512790"/>
          </a:xfrm>
        </p:grpSpPr>
        <p:sp>
          <p:nvSpPr>
            <p:cNvPr id="52" name="Овал 51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3" name="Овал 52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60" name="Бутон: напред или следващ 59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86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лаковидно 4">
            <a:hlinkClick r:id="rId3" action="ppaction://hlinksldjump" tooltip="да рисуваме"/>
          </p:cNvPr>
          <p:cNvSpPr/>
          <p:nvPr/>
        </p:nvSpPr>
        <p:spPr>
          <a:xfrm>
            <a:off x="4184682" y="2492896"/>
            <a:ext cx="4752528" cy="1944216"/>
          </a:xfrm>
          <a:prstGeom prst="cloud">
            <a:avLst/>
          </a:prstGeom>
          <a:solidFill>
            <a:srgbClr val="FBC605"/>
          </a:solidFill>
          <a:ln w="38100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Да рисуваме</a:t>
            </a:r>
          </a:p>
        </p:txBody>
      </p:sp>
      <p:sp>
        <p:nvSpPr>
          <p:cNvPr id="7" name="Бутон: напред или следващ 6">
            <a:hlinkClick r:id="rId4" action="ppaction://hlinksldjump" highlightClick="1"/>
          </p:cNvPr>
          <p:cNvSpPr/>
          <p:nvPr/>
        </p:nvSpPr>
        <p:spPr>
          <a:xfrm>
            <a:off x="8437518" y="6309320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Облаковидно 5">
            <a:hlinkClick r:id="rId5" action="ppaction://hlinkpres?slideindex=1&amp;slidetitle=" tooltip="към играта"/>
          </p:cNvPr>
          <p:cNvSpPr/>
          <p:nvPr/>
        </p:nvSpPr>
        <p:spPr>
          <a:xfrm rot="516888">
            <a:off x="1202943" y="4080753"/>
            <a:ext cx="3943075" cy="1944216"/>
          </a:xfrm>
          <a:prstGeom prst="cloud">
            <a:avLst/>
          </a:prstGeom>
          <a:solidFill>
            <a:srgbClr val="00FF00"/>
          </a:solidFill>
          <a:ln w="38100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Да играем</a:t>
            </a:r>
          </a:p>
        </p:txBody>
      </p:sp>
      <p:sp>
        <p:nvSpPr>
          <p:cNvPr id="9" name="Облаковидно 8">
            <a:hlinkClick r:id="rId6" action="ppaction://hlinksldjump" tooltip="в света на фигурите"/>
          </p:cNvPr>
          <p:cNvSpPr/>
          <p:nvPr/>
        </p:nvSpPr>
        <p:spPr>
          <a:xfrm>
            <a:off x="1376420" y="219861"/>
            <a:ext cx="4131683" cy="2658878"/>
          </a:xfrm>
          <a:prstGeom prst="cloud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 света на фигурките</a:t>
            </a:r>
            <a:r>
              <a:rPr lang="en-US" sz="36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bg-BG" sz="36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6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hlinkClick r:id="rId2" action="ppaction://hlinksldjump"/>
          </p:cNvPr>
          <p:cNvSpPr/>
          <p:nvPr/>
        </p:nvSpPr>
        <p:spPr>
          <a:xfrm>
            <a:off x="1115616" y="181918"/>
            <a:ext cx="6480000" cy="6480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400" dirty="0" smtClean="0">
                <a:solidFill>
                  <a:srgbClr val="002060"/>
                </a:solidFill>
              </a:rPr>
              <a:t>Правоъгълник и квадрат</a:t>
            </a:r>
            <a:endParaRPr lang="bg-BG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267744" y="2708920"/>
            <a:ext cx="4113144" cy="3596756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 rot="5400000">
            <a:off x="1886283" y="4831410"/>
            <a:ext cx="1857549" cy="1094627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Правоъгълник 5"/>
          <p:cNvSpPr/>
          <p:nvPr/>
        </p:nvSpPr>
        <p:spPr>
          <a:xfrm rot="5400000">
            <a:off x="2845286" y="3023313"/>
            <a:ext cx="900000" cy="900000"/>
          </a:xfrm>
          <a:prstGeom prst="rect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7" name="Правоъгълник 6"/>
          <p:cNvSpPr/>
          <p:nvPr/>
        </p:nvSpPr>
        <p:spPr>
          <a:xfrm rot="5400000">
            <a:off x="4825854" y="3081623"/>
            <a:ext cx="900000" cy="900000"/>
          </a:xfrm>
          <a:prstGeom prst="rect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8" name="Правоъгълник 7"/>
          <p:cNvSpPr/>
          <p:nvPr/>
        </p:nvSpPr>
        <p:spPr>
          <a:xfrm rot="5400000">
            <a:off x="4824128" y="4833256"/>
            <a:ext cx="900000" cy="900000"/>
          </a:xfrm>
          <a:prstGeom prst="rect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9" name="Правоъгълник 8"/>
          <p:cNvSpPr/>
          <p:nvPr/>
        </p:nvSpPr>
        <p:spPr>
          <a:xfrm rot="10800000">
            <a:off x="2056064" y="1340766"/>
            <a:ext cx="4536504" cy="151217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Правоъгълник 9"/>
          <p:cNvSpPr/>
          <p:nvPr/>
        </p:nvSpPr>
        <p:spPr>
          <a:xfrm rot="8809343">
            <a:off x="5916500" y="369455"/>
            <a:ext cx="928774" cy="2448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Правоъгълник 10"/>
          <p:cNvSpPr/>
          <p:nvPr/>
        </p:nvSpPr>
        <p:spPr>
          <a:xfrm rot="2108961">
            <a:off x="1783984" y="335672"/>
            <a:ext cx="928774" cy="2727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4842046" y="926978"/>
            <a:ext cx="606326" cy="133315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Бутон: напред или следващ 13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590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 rot="5400000" flipV="1">
            <a:off x="-321497" y="3442701"/>
            <a:ext cx="5699286" cy="343291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3"/>
          <p:cNvSpPr/>
          <p:nvPr/>
        </p:nvSpPr>
        <p:spPr>
          <a:xfrm>
            <a:off x="2627784" y="764704"/>
            <a:ext cx="4248472" cy="117649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400">
              <a:solidFill>
                <a:srgbClr val="002060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627784" y="1951881"/>
            <a:ext cx="4248472" cy="1176493"/>
          </a:xfrm>
          <a:prstGeom prst="rect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Правоъгълник 5"/>
          <p:cNvSpPr/>
          <p:nvPr/>
        </p:nvSpPr>
        <p:spPr>
          <a:xfrm>
            <a:off x="2627784" y="3128374"/>
            <a:ext cx="4248472" cy="1176493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Бутон: напред или следващ 8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56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475821" y="230355"/>
            <a:ext cx="6305808" cy="6377465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 rot="684930">
            <a:off x="1961921" y="720483"/>
            <a:ext cx="5339609" cy="5385073"/>
          </a:xfrm>
          <a:prstGeom prst="rect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6" name="Правоъгълник 5"/>
          <p:cNvSpPr/>
          <p:nvPr/>
        </p:nvSpPr>
        <p:spPr>
          <a:xfrm rot="1366698">
            <a:off x="2296297" y="1128369"/>
            <a:ext cx="4697155" cy="4606477"/>
          </a:xfrm>
          <a:prstGeom prst="rect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 rot="2005137">
            <a:off x="2730200" y="1467678"/>
            <a:ext cx="3806531" cy="3907116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Правоъгълник 7"/>
          <p:cNvSpPr/>
          <p:nvPr/>
        </p:nvSpPr>
        <p:spPr>
          <a:xfrm rot="3088293">
            <a:off x="3094081" y="1905132"/>
            <a:ext cx="3024090" cy="3075603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Правоъгълник 8"/>
          <p:cNvSpPr/>
          <p:nvPr/>
        </p:nvSpPr>
        <p:spPr>
          <a:xfrm rot="4453978">
            <a:off x="3569725" y="2273687"/>
            <a:ext cx="2273301" cy="2348926"/>
          </a:xfrm>
          <a:prstGeom prst="rect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0" name="Правоъгълник 9"/>
          <p:cNvSpPr/>
          <p:nvPr/>
        </p:nvSpPr>
        <p:spPr>
          <a:xfrm rot="6138403">
            <a:off x="3807154" y="2579804"/>
            <a:ext cx="1705377" cy="1745245"/>
          </a:xfrm>
          <a:prstGeom prst="rect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/>
        </p:nvSpPr>
        <p:spPr>
          <a:xfrm rot="3770444">
            <a:off x="4090176" y="2784908"/>
            <a:ext cx="1089404" cy="1333065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Бутон: напред или следващ 11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4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везда с 6 лъча 4">
            <a:hlinkClick r:id="rId2" action="ppaction://hlinksldjump" tooltip="звезда"/>
          </p:cNvPr>
          <p:cNvSpPr/>
          <p:nvPr/>
        </p:nvSpPr>
        <p:spPr>
          <a:xfrm>
            <a:off x="1835696" y="836712"/>
            <a:ext cx="5188937" cy="4896544"/>
          </a:xfrm>
          <a:prstGeom prst="star6">
            <a:avLst>
              <a:gd name="adj" fmla="val 29570"/>
              <a:gd name="hf" fmla="val 115470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6600" dirty="0"/>
              <a:t>Звезда</a:t>
            </a:r>
          </a:p>
        </p:txBody>
      </p:sp>
    </p:spTree>
    <p:extLst>
      <p:ext uri="{BB962C8B-B14F-4D97-AF65-F5344CB8AC3E}">
        <p14:creationId xmlns:p14="http://schemas.microsoft.com/office/powerpoint/2010/main" val="330512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Бутон: напред или следващ 28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4222382" y="1660681"/>
            <a:ext cx="3489606" cy="3463694"/>
            <a:chOff x="8244408" y="1709269"/>
            <a:chExt cx="3489606" cy="3463694"/>
          </a:xfrm>
        </p:grpSpPr>
        <p:sp>
          <p:nvSpPr>
            <p:cNvPr id="31" name="Звезда с 4 лъча 30"/>
            <p:cNvSpPr/>
            <p:nvPr/>
          </p:nvSpPr>
          <p:spPr>
            <a:xfrm rot="19703192">
              <a:off x="8492223" y="2038493"/>
              <a:ext cx="2993976" cy="2971745"/>
            </a:xfrm>
            <a:prstGeom prst="star4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400">
                <a:solidFill>
                  <a:srgbClr val="002060"/>
                </a:solidFill>
              </a:endParaRPr>
            </a:p>
          </p:txBody>
        </p:sp>
        <p:sp>
          <p:nvSpPr>
            <p:cNvPr id="32" name="Звезда с 4 лъча 31"/>
            <p:cNvSpPr/>
            <p:nvPr/>
          </p:nvSpPr>
          <p:spPr>
            <a:xfrm rot="18092209">
              <a:off x="8562940" y="2109314"/>
              <a:ext cx="2852543" cy="2873883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3" name="Звезда с 4 лъча 32"/>
            <p:cNvSpPr/>
            <p:nvPr/>
          </p:nvSpPr>
          <p:spPr>
            <a:xfrm rot="18878255">
              <a:off x="8562940" y="2004174"/>
              <a:ext cx="2852543" cy="2873883"/>
            </a:xfrm>
            <a:prstGeom prst="star4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34" name="Звезда с 4 лъча 33"/>
            <p:cNvSpPr/>
            <p:nvPr/>
          </p:nvSpPr>
          <p:spPr>
            <a:xfrm rot="20489238">
              <a:off x="8492223" y="1933353"/>
              <a:ext cx="2993976" cy="2971745"/>
            </a:xfrm>
            <a:prstGeom prst="star4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Звезда с 4 лъча 34"/>
            <p:cNvSpPr/>
            <p:nvPr/>
          </p:nvSpPr>
          <p:spPr>
            <a:xfrm>
              <a:off x="8244408" y="1709269"/>
              <a:ext cx="3489606" cy="3463694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36" name="Групиране 35"/>
          <p:cNvGrpSpPr/>
          <p:nvPr/>
        </p:nvGrpSpPr>
        <p:grpSpPr>
          <a:xfrm>
            <a:off x="2443945" y="0"/>
            <a:ext cx="3489606" cy="3463694"/>
            <a:chOff x="8244408" y="1709269"/>
            <a:chExt cx="3489606" cy="3463694"/>
          </a:xfrm>
        </p:grpSpPr>
        <p:sp>
          <p:nvSpPr>
            <p:cNvPr id="37" name="Звезда с 4 лъча 36"/>
            <p:cNvSpPr/>
            <p:nvPr/>
          </p:nvSpPr>
          <p:spPr>
            <a:xfrm rot="19703192">
              <a:off x="8492223" y="2038493"/>
              <a:ext cx="2993976" cy="2971745"/>
            </a:xfrm>
            <a:prstGeom prst="star4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400">
                <a:solidFill>
                  <a:srgbClr val="002060"/>
                </a:solidFill>
              </a:endParaRPr>
            </a:p>
          </p:txBody>
        </p:sp>
        <p:sp>
          <p:nvSpPr>
            <p:cNvPr id="38" name="Звезда с 4 лъча 37"/>
            <p:cNvSpPr/>
            <p:nvPr/>
          </p:nvSpPr>
          <p:spPr>
            <a:xfrm rot="18092209">
              <a:off x="8562940" y="2109314"/>
              <a:ext cx="2852543" cy="2873883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9" name="Звезда с 4 лъча 38"/>
            <p:cNvSpPr/>
            <p:nvPr/>
          </p:nvSpPr>
          <p:spPr>
            <a:xfrm rot="18878255">
              <a:off x="8562940" y="2004174"/>
              <a:ext cx="2852543" cy="2873883"/>
            </a:xfrm>
            <a:prstGeom prst="star4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40" name="Звезда с 4 лъча 39"/>
            <p:cNvSpPr/>
            <p:nvPr/>
          </p:nvSpPr>
          <p:spPr>
            <a:xfrm rot="20489238">
              <a:off x="8492223" y="1933353"/>
              <a:ext cx="2993976" cy="2971745"/>
            </a:xfrm>
            <a:prstGeom prst="star4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Звезда с 4 лъча 40"/>
            <p:cNvSpPr/>
            <p:nvPr/>
          </p:nvSpPr>
          <p:spPr>
            <a:xfrm>
              <a:off x="8244408" y="1709269"/>
              <a:ext cx="3489606" cy="3463694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42" name="Групиране 41"/>
          <p:cNvGrpSpPr/>
          <p:nvPr/>
        </p:nvGrpSpPr>
        <p:grpSpPr>
          <a:xfrm>
            <a:off x="2477579" y="3392528"/>
            <a:ext cx="3489606" cy="3463694"/>
            <a:chOff x="8244408" y="1709269"/>
            <a:chExt cx="3489606" cy="3463694"/>
          </a:xfrm>
        </p:grpSpPr>
        <p:sp>
          <p:nvSpPr>
            <p:cNvPr id="43" name="Звезда с 4 лъча 42"/>
            <p:cNvSpPr/>
            <p:nvPr/>
          </p:nvSpPr>
          <p:spPr>
            <a:xfrm rot="19703192">
              <a:off x="8492223" y="2038493"/>
              <a:ext cx="2993976" cy="2971745"/>
            </a:xfrm>
            <a:prstGeom prst="star4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400">
                <a:solidFill>
                  <a:srgbClr val="002060"/>
                </a:solidFill>
              </a:endParaRPr>
            </a:p>
          </p:txBody>
        </p:sp>
        <p:sp>
          <p:nvSpPr>
            <p:cNvPr id="44" name="Звезда с 4 лъча 43"/>
            <p:cNvSpPr/>
            <p:nvPr/>
          </p:nvSpPr>
          <p:spPr>
            <a:xfrm rot="18092209">
              <a:off x="8562940" y="2109314"/>
              <a:ext cx="2852543" cy="2873883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5" name="Звезда с 4 лъча 44"/>
            <p:cNvSpPr/>
            <p:nvPr/>
          </p:nvSpPr>
          <p:spPr>
            <a:xfrm rot="18878255">
              <a:off x="8562940" y="2004174"/>
              <a:ext cx="2852543" cy="2873883"/>
            </a:xfrm>
            <a:prstGeom prst="star4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46" name="Звезда с 4 лъча 45"/>
            <p:cNvSpPr/>
            <p:nvPr/>
          </p:nvSpPr>
          <p:spPr>
            <a:xfrm rot="20489238">
              <a:off x="8492223" y="1933353"/>
              <a:ext cx="2993976" cy="2971745"/>
            </a:xfrm>
            <a:prstGeom prst="star4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Звезда с 4 лъча 46"/>
            <p:cNvSpPr/>
            <p:nvPr/>
          </p:nvSpPr>
          <p:spPr>
            <a:xfrm>
              <a:off x="8244408" y="1709269"/>
              <a:ext cx="3489606" cy="3463694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48" name="Групиране 47"/>
          <p:cNvGrpSpPr/>
          <p:nvPr/>
        </p:nvGrpSpPr>
        <p:grpSpPr>
          <a:xfrm>
            <a:off x="734535" y="1731847"/>
            <a:ext cx="3489606" cy="3463694"/>
            <a:chOff x="8244408" y="1709269"/>
            <a:chExt cx="3489606" cy="3463694"/>
          </a:xfrm>
        </p:grpSpPr>
        <p:sp>
          <p:nvSpPr>
            <p:cNvPr id="49" name="Звезда с 4 лъча 48"/>
            <p:cNvSpPr/>
            <p:nvPr/>
          </p:nvSpPr>
          <p:spPr>
            <a:xfrm rot="19703192">
              <a:off x="8492223" y="2038493"/>
              <a:ext cx="2993976" cy="2971745"/>
            </a:xfrm>
            <a:prstGeom prst="star4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400">
                <a:solidFill>
                  <a:srgbClr val="002060"/>
                </a:solidFill>
              </a:endParaRPr>
            </a:p>
          </p:txBody>
        </p:sp>
        <p:sp>
          <p:nvSpPr>
            <p:cNvPr id="50" name="Звезда с 4 лъча 49"/>
            <p:cNvSpPr/>
            <p:nvPr/>
          </p:nvSpPr>
          <p:spPr>
            <a:xfrm rot="18092209">
              <a:off x="8562940" y="2109314"/>
              <a:ext cx="2852543" cy="2873883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1" name="Звезда с 4 лъча 50"/>
            <p:cNvSpPr/>
            <p:nvPr/>
          </p:nvSpPr>
          <p:spPr>
            <a:xfrm rot="18878255">
              <a:off x="8562940" y="2004174"/>
              <a:ext cx="2852543" cy="2873883"/>
            </a:xfrm>
            <a:prstGeom prst="star4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52" name="Звезда с 4 лъча 51"/>
            <p:cNvSpPr/>
            <p:nvPr/>
          </p:nvSpPr>
          <p:spPr>
            <a:xfrm rot="20489238">
              <a:off x="8492223" y="1933353"/>
              <a:ext cx="2993976" cy="2971745"/>
            </a:xfrm>
            <a:prstGeom prst="star4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Звезда с 4 лъча 52"/>
            <p:cNvSpPr/>
            <p:nvPr/>
          </p:nvSpPr>
          <p:spPr>
            <a:xfrm>
              <a:off x="8244408" y="1709269"/>
              <a:ext cx="3489606" cy="3463694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везда с 5 лъча 3"/>
          <p:cNvSpPr/>
          <p:nvPr/>
        </p:nvSpPr>
        <p:spPr>
          <a:xfrm>
            <a:off x="1939946" y="878118"/>
            <a:ext cx="5400600" cy="5400000"/>
          </a:xfrm>
          <a:prstGeom prst="star5">
            <a:avLst>
              <a:gd name="adj" fmla="val 25535"/>
              <a:gd name="hf" fmla="val 105146"/>
              <a:gd name="vf" fmla="val 110557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" name="Звезда с 5 лъча 4"/>
          <p:cNvSpPr/>
          <p:nvPr/>
        </p:nvSpPr>
        <p:spPr>
          <a:xfrm rot="2700000">
            <a:off x="1960792" y="856479"/>
            <a:ext cx="5400600" cy="5400000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Звезда с 5 лъча 5"/>
          <p:cNvSpPr/>
          <p:nvPr/>
        </p:nvSpPr>
        <p:spPr>
          <a:xfrm rot="2700000">
            <a:off x="2660246" y="1598118"/>
            <a:ext cx="3960000" cy="3960000"/>
          </a:xfrm>
          <a:prstGeom prst="star5">
            <a:avLst>
              <a:gd name="adj" fmla="val 25535"/>
              <a:gd name="hf" fmla="val 105146"/>
              <a:gd name="vf" fmla="val 110557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" name="Звезда с 5 лъча 6"/>
          <p:cNvSpPr/>
          <p:nvPr/>
        </p:nvSpPr>
        <p:spPr>
          <a:xfrm>
            <a:off x="2660246" y="1598118"/>
            <a:ext cx="3960000" cy="3960000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Звезда с 5 лъча 7"/>
          <p:cNvSpPr/>
          <p:nvPr/>
        </p:nvSpPr>
        <p:spPr>
          <a:xfrm rot="2700000">
            <a:off x="3200246" y="2138118"/>
            <a:ext cx="2880000" cy="2880000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9" name="Звезда с 5 лъча 8"/>
          <p:cNvSpPr/>
          <p:nvPr/>
        </p:nvSpPr>
        <p:spPr>
          <a:xfrm>
            <a:off x="3200246" y="2138118"/>
            <a:ext cx="2880000" cy="2880000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Бутон: напред или следващ 9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65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"/>
    </mc:Choice>
    <mc:Fallback xmlns="">
      <p:transition spd="slow" advClick="0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везда с 5 лъча 3"/>
          <p:cNvSpPr/>
          <p:nvPr/>
        </p:nvSpPr>
        <p:spPr>
          <a:xfrm rot="2269821">
            <a:off x="1401281" y="187834"/>
            <a:ext cx="5796000" cy="5796000"/>
          </a:xfrm>
          <a:prstGeom prst="star5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Звезда с 5 лъча 4"/>
          <p:cNvSpPr/>
          <p:nvPr/>
        </p:nvSpPr>
        <p:spPr>
          <a:xfrm rot="3516909">
            <a:off x="1401281" y="187834"/>
            <a:ext cx="5796000" cy="5796000"/>
          </a:xfrm>
          <a:prstGeom prst="star5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6" name="Звезда с 5 лъча 5"/>
          <p:cNvSpPr/>
          <p:nvPr/>
        </p:nvSpPr>
        <p:spPr>
          <a:xfrm rot="1514904">
            <a:off x="1401281" y="187834"/>
            <a:ext cx="5796000" cy="5796000"/>
          </a:xfrm>
          <a:prstGeom prst="star5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Звезда с 5 лъча 6"/>
          <p:cNvSpPr/>
          <p:nvPr/>
        </p:nvSpPr>
        <p:spPr>
          <a:xfrm>
            <a:off x="1401281" y="187834"/>
            <a:ext cx="5796000" cy="5796000"/>
          </a:xfrm>
          <a:prstGeom prst="star5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Звезда с 5 лъча 7"/>
          <p:cNvSpPr/>
          <p:nvPr/>
        </p:nvSpPr>
        <p:spPr>
          <a:xfrm rot="672211">
            <a:off x="1401281" y="187834"/>
            <a:ext cx="5796000" cy="5796000"/>
          </a:xfrm>
          <a:prstGeom prst="star5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9" name="Звезда с 5 лъча 8"/>
          <p:cNvSpPr/>
          <p:nvPr/>
        </p:nvSpPr>
        <p:spPr>
          <a:xfrm rot="2925625">
            <a:off x="1401281" y="187834"/>
            <a:ext cx="5796000" cy="5796000"/>
          </a:xfrm>
          <a:prstGeom prst="star5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Бутон: напред или следващ 9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28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иране na luni"/>
          <p:cNvGrpSpPr/>
          <p:nvPr/>
        </p:nvGrpSpPr>
        <p:grpSpPr>
          <a:xfrm>
            <a:off x="6425141" y="382402"/>
            <a:ext cx="1299601" cy="5445565"/>
            <a:chOff x="6425141" y="382402"/>
            <a:chExt cx="1299601" cy="5445565"/>
          </a:xfrm>
        </p:grpSpPr>
        <p:sp>
          <p:nvSpPr>
            <p:cNvPr id="23" name="Луна 22"/>
            <p:cNvSpPr/>
            <p:nvPr/>
          </p:nvSpPr>
          <p:spPr>
            <a:xfrm rot="2811986">
              <a:off x="6947055" y="4876483"/>
              <a:ext cx="373763" cy="1017108"/>
            </a:xfrm>
            <a:prstGeom prst="moon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Луна 23"/>
            <p:cNvSpPr/>
            <p:nvPr/>
          </p:nvSpPr>
          <p:spPr>
            <a:xfrm rot="19577767" flipH="1">
              <a:off x="6425141" y="4956611"/>
              <a:ext cx="329300" cy="871356"/>
            </a:xfrm>
            <a:prstGeom prst="moon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Луна 24"/>
            <p:cNvSpPr/>
            <p:nvPr/>
          </p:nvSpPr>
          <p:spPr>
            <a:xfrm rot="21310197" flipH="1">
              <a:off x="6650890" y="4916378"/>
              <a:ext cx="329300" cy="871356"/>
            </a:xfrm>
            <a:prstGeom prst="moon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Луна 8"/>
            <p:cNvSpPr/>
            <p:nvPr/>
          </p:nvSpPr>
          <p:spPr>
            <a:xfrm>
              <a:off x="6946580" y="382402"/>
              <a:ext cx="778162" cy="1358397"/>
            </a:xfrm>
            <a:prstGeom prst="moon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1" name="grupa na zvezdi"/>
          <p:cNvGrpSpPr/>
          <p:nvPr/>
        </p:nvGrpSpPr>
        <p:grpSpPr>
          <a:xfrm>
            <a:off x="812881" y="0"/>
            <a:ext cx="7967731" cy="2139754"/>
            <a:chOff x="812881" y="0"/>
            <a:chExt cx="7967731" cy="2139754"/>
          </a:xfrm>
        </p:grpSpPr>
        <p:sp>
          <p:nvSpPr>
            <p:cNvPr id="10" name="Звезда с 5 лъча 9"/>
            <p:cNvSpPr/>
            <p:nvPr/>
          </p:nvSpPr>
          <p:spPr>
            <a:xfrm>
              <a:off x="812881" y="238285"/>
              <a:ext cx="760779" cy="88111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Звезда с 5 лъча 11"/>
            <p:cNvSpPr/>
            <p:nvPr/>
          </p:nvSpPr>
          <p:spPr>
            <a:xfrm>
              <a:off x="2514596" y="1006985"/>
              <a:ext cx="648468" cy="53507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Звезда с 5 лъча 12"/>
            <p:cNvSpPr/>
            <p:nvPr/>
          </p:nvSpPr>
          <p:spPr>
            <a:xfrm>
              <a:off x="3357446" y="1341847"/>
              <a:ext cx="959623" cy="797907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Звезда с 5 лъча 13"/>
            <p:cNvSpPr/>
            <p:nvPr/>
          </p:nvSpPr>
          <p:spPr>
            <a:xfrm>
              <a:off x="986576" y="1400300"/>
              <a:ext cx="760779" cy="739454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Звезда с 5 лъча 15"/>
            <p:cNvSpPr/>
            <p:nvPr/>
          </p:nvSpPr>
          <p:spPr>
            <a:xfrm>
              <a:off x="2514596" y="0"/>
              <a:ext cx="1019140" cy="60739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Звезда с 5 лъча 17"/>
            <p:cNvSpPr/>
            <p:nvPr/>
          </p:nvSpPr>
          <p:spPr>
            <a:xfrm>
              <a:off x="7905638" y="408261"/>
              <a:ext cx="874974" cy="87883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0" name="ряпа"/>
          <p:cNvSpPr/>
          <p:nvPr/>
        </p:nvSpPr>
        <p:spPr>
          <a:xfrm>
            <a:off x="6087979" y="5521935"/>
            <a:ext cx="1461810" cy="1063418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6" name="Бутон: напред или следващ 35">
            <a:hlinkClick r:id="rId2" action="ppaction://hlinksldjump" highlightClick="1"/>
          </p:cNvPr>
          <p:cNvSpPr/>
          <p:nvPr/>
        </p:nvSpPr>
        <p:spPr>
          <a:xfrm>
            <a:off x="8343125" y="6309320"/>
            <a:ext cx="504000" cy="504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9" name="Светкавица 18"/>
          <p:cNvSpPr/>
          <p:nvPr/>
        </p:nvSpPr>
        <p:spPr>
          <a:xfrm rot="20499904">
            <a:off x="5155333" y="952168"/>
            <a:ext cx="1188737" cy="1791365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1" name="Групиране 20"/>
          <p:cNvGrpSpPr/>
          <p:nvPr/>
        </p:nvGrpSpPr>
        <p:grpSpPr>
          <a:xfrm>
            <a:off x="986576" y="4115879"/>
            <a:ext cx="6563213" cy="2781564"/>
            <a:chOff x="986576" y="4115879"/>
            <a:chExt cx="6563213" cy="2781564"/>
          </a:xfrm>
        </p:grpSpPr>
        <p:sp>
          <p:nvSpPr>
            <p:cNvPr id="22" name="Правоъгълник 21"/>
            <p:cNvSpPr/>
            <p:nvPr/>
          </p:nvSpPr>
          <p:spPr>
            <a:xfrm>
              <a:off x="4817094" y="6323774"/>
              <a:ext cx="2732695" cy="5736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Правоъгълник 4"/>
            <p:cNvSpPr/>
            <p:nvPr/>
          </p:nvSpPr>
          <p:spPr>
            <a:xfrm>
              <a:off x="986576" y="4115879"/>
              <a:ext cx="3904352" cy="275353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Правоъгълник 7"/>
            <p:cNvSpPr/>
            <p:nvPr/>
          </p:nvSpPr>
          <p:spPr>
            <a:xfrm>
              <a:off x="2571760" y="5765983"/>
              <a:ext cx="748781" cy="11314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5" name="Групиране 14"/>
          <p:cNvGrpSpPr/>
          <p:nvPr/>
        </p:nvGrpSpPr>
        <p:grpSpPr>
          <a:xfrm>
            <a:off x="1467934" y="12068"/>
            <a:ext cx="5131876" cy="5753916"/>
            <a:chOff x="1467934" y="12068"/>
            <a:chExt cx="5131876" cy="5753916"/>
          </a:xfrm>
        </p:grpSpPr>
        <p:sp>
          <p:nvSpPr>
            <p:cNvPr id="4" name="Овал 3"/>
            <p:cNvSpPr/>
            <p:nvPr/>
          </p:nvSpPr>
          <p:spPr>
            <a:xfrm>
              <a:off x="1467934" y="4695469"/>
              <a:ext cx="802264" cy="1070515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Овал 5"/>
            <p:cNvSpPr/>
            <p:nvPr/>
          </p:nvSpPr>
          <p:spPr>
            <a:xfrm>
              <a:off x="3339885" y="4682598"/>
              <a:ext cx="802264" cy="1070515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3" name="Групиране 32"/>
            <p:cNvGrpSpPr/>
            <p:nvPr/>
          </p:nvGrpSpPr>
          <p:grpSpPr>
            <a:xfrm>
              <a:off x="3361822" y="12068"/>
              <a:ext cx="3237988" cy="1889481"/>
              <a:chOff x="-5669524" y="-1985292"/>
              <a:chExt cx="5323667" cy="2795529"/>
            </a:xfrm>
            <a:solidFill>
              <a:schemeClr val="bg1">
                <a:lumMod val="75000"/>
              </a:schemeClr>
            </a:solidFill>
          </p:grpSpPr>
          <p:sp>
            <p:nvSpPr>
              <p:cNvPr id="27" name="Овал 26"/>
              <p:cNvSpPr/>
              <p:nvPr/>
            </p:nvSpPr>
            <p:spPr>
              <a:xfrm>
                <a:off x="-5669524" y="-1323528"/>
                <a:ext cx="1872208" cy="1323527"/>
              </a:xfrm>
              <a:prstGeom prst="ellipse">
                <a:avLst/>
              </a:prstGeom>
              <a:solidFill>
                <a:srgbClr val="0000FF"/>
              </a:solidFill>
              <a:effectLst/>
              <a:scene3d>
                <a:camera prst="orthographicFront"/>
                <a:lightRig rig="soft" dir="t"/>
              </a:scene3d>
              <a:sp3d contourW="25400" prstMaterial="legacyMatte">
                <a:bevelT h="0" prst="artDeco"/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blurRad="107950" dist="269408" dir="18900003" rotWithShape="0">
                        <a:scrgbClr r="0" g="0" b="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-4212976" y="-1985292"/>
                <a:ext cx="1872208" cy="1323528"/>
              </a:xfrm>
              <a:prstGeom prst="ellipse">
                <a:avLst/>
              </a:prstGeom>
              <a:solidFill>
                <a:srgbClr val="0000FF"/>
              </a:solidFill>
              <a:effectLst/>
              <a:scene3d>
                <a:camera prst="orthographicFront"/>
                <a:lightRig rig="soft" dir="t"/>
              </a:scene3d>
              <a:sp3d contourW="25400" prstMaterial="legacyMatte">
                <a:bevelT h="0" prst="artDeco"/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blurRad="107950" dist="269408" dir="18900003" rotWithShape="0">
                        <a:scrgbClr r="0" g="0" b="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-3564904" y="-987296"/>
                <a:ext cx="1872208" cy="1323528"/>
              </a:xfrm>
              <a:prstGeom prst="ellipse">
                <a:avLst/>
              </a:prstGeom>
              <a:solidFill>
                <a:srgbClr val="0000FF"/>
              </a:solidFill>
              <a:effectLst/>
              <a:scene3d>
                <a:camera prst="orthographicFront"/>
                <a:lightRig rig="soft" dir="t"/>
              </a:scene3d>
              <a:sp3d contourW="25400" prstMaterial="legacyMatte">
                <a:bevelT h="0" prst="artDeco"/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blurRad="107950" dist="269408" dir="18900003" rotWithShape="0">
                        <a:scrgbClr r="0" g="0" b="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-2988840" y="-1985292"/>
                <a:ext cx="1872208" cy="1323528"/>
              </a:xfrm>
              <a:prstGeom prst="ellipse">
                <a:avLst/>
              </a:prstGeom>
              <a:solidFill>
                <a:srgbClr val="0000FF"/>
              </a:solidFill>
              <a:effectLst/>
              <a:scene3d>
                <a:camera prst="orthographicFront"/>
                <a:lightRig rig="soft" dir="t"/>
              </a:scene3d>
              <a:sp3d contourW="25400" prstMaterial="legacyMatte">
                <a:bevelT h="0" prst="artDeco"/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blurRad="107950" dist="269408" dir="18900003" rotWithShape="0">
                        <a:scrgbClr r="0" g="0" b="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-4732733" y="-513290"/>
                <a:ext cx="1872208" cy="1323527"/>
              </a:xfrm>
              <a:prstGeom prst="ellipse">
                <a:avLst/>
              </a:prstGeom>
              <a:solidFill>
                <a:srgbClr val="0000FF"/>
              </a:solidFill>
              <a:effectLst/>
              <a:scene3d>
                <a:camera prst="orthographicFront"/>
                <a:lightRig rig="soft" dir="t"/>
              </a:scene3d>
              <a:sp3d contourW="25400" prstMaterial="legacyMatte">
                <a:bevelT h="0" prst="artDeco"/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blurRad="107950" dist="269408" dir="18900003" rotWithShape="0">
                        <a:scrgbClr r="0" g="0" b="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-2218065" y="-990873"/>
                <a:ext cx="1872208" cy="1323527"/>
              </a:xfrm>
              <a:prstGeom prst="ellipse">
                <a:avLst/>
              </a:prstGeom>
              <a:solidFill>
                <a:srgbClr val="0000FF"/>
              </a:solidFill>
              <a:effectLst/>
              <a:scene3d>
                <a:camera prst="orthographicFront"/>
                <a:lightRig rig="soft" dir="t"/>
              </a:scene3d>
              <a:sp3d contourW="25400" prstMaterial="legacyMatte">
                <a:bevelT h="0" prst="artDeco"/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blurRad="107950" dist="269408" dir="18900003" rotWithShape="0">
                        <a:scrgbClr r="0" g="0" b="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sp>
        <p:nvSpPr>
          <p:cNvPr id="7" name="покрив"/>
          <p:cNvSpPr/>
          <p:nvPr/>
        </p:nvSpPr>
        <p:spPr>
          <a:xfrm>
            <a:off x="755576" y="1873678"/>
            <a:ext cx="4296105" cy="2242201"/>
          </a:xfrm>
          <a:prstGeom prst="triangl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7518" y="-37348"/>
            <a:ext cx="817152" cy="69067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Овал 59"/>
          <p:cNvSpPr/>
          <p:nvPr/>
        </p:nvSpPr>
        <p:spPr>
          <a:xfrm>
            <a:off x="67426" y="4785578"/>
            <a:ext cx="652652" cy="606711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Звезда с 5 лъча 62"/>
          <p:cNvSpPr/>
          <p:nvPr/>
        </p:nvSpPr>
        <p:spPr>
          <a:xfrm>
            <a:off x="89595" y="3859434"/>
            <a:ext cx="613653" cy="512890"/>
          </a:xfrm>
          <a:prstGeom prst="star5">
            <a:avLst>
              <a:gd name="adj" fmla="val 12379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Сърце 63"/>
          <p:cNvSpPr/>
          <p:nvPr/>
        </p:nvSpPr>
        <p:spPr>
          <a:xfrm>
            <a:off x="36293" y="2139754"/>
            <a:ext cx="759601" cy="531709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5" name="Луна 64"/>
          <p:cNvSpPr/>
          <p:nvPr/>
        </p:nvSpPr>
        <p:spPr>
          <a:xfrm rot="10800000" flipH="1">
            <a:off x="204221" y="2923433"/>
            <a:ext cx="379062" cy="813046"/>
          </a:xfrm>
          <a:prstGeom prst="moon">
            <a:avLst>
              <a:gd name="adj" fmla="val 68857"/>
            </a:avLst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Светкавица 65"/>
          <p:cNvSpPr/>
          <p:nvPr/>
        </p:nvSpPr>
        <p:spPr>
          <a:xfrm rot="1319284">
            <a:off x="14030" y="5658180"/>
            <a:ext cx="860529" cy="797011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Правоъгълник 66"/>
          <p:cNvSpPr/>
          <p:nvPr/>
        </p:nvSpPr>
        <p:spPr>
          <a:xfrm>
            <a:off x="77057" y="36883"/>
            <a:ext cx="626191" cy="814563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Бутон: напред или следващ 67">
            <a:hlinkClick r:id="rId3" action="ppaction://hlinksldjump" highlightClick="1"/>
          </p:cNvPr>
          <p:cNvSpPr/>
          <p:nvPr/>
        </p:nvSpPr>
        <p:spPr>
          <a:xfrm flipH="1">
            <a:off x="7724742" y="6322177"/>
            <a:ext cx="504000" cy="504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9" name="Равнобедрен триъгълник 68"/>
          <p:cNvSpPr/>
          <p:nvPr/>
        </p:nvSpPr>
        <p:spPr>
          <a:xfrm>
            <a:off x="98326" y="1033937"/>
            <a:ext cx="663185" cy="732317"/>
          </a:xfrm>
          <a:prstGeom prst="triangl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7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 rot="5400000">
            <a:off x="4526242" y="-683087"/>
            <a:ext cx="1014472" cy="7934021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" name="триъгълникци"/>
          <p:cNvGrpSpPr/>
          <p:nvPr/>
        </p:nvGrpSpPr>
        <p:grpSpPr>
          <a:xfrm>
            <a:off x="1075374" y="2776686"/>
            <a:ext cx="7925114" cy="1014474"/>
            <a:chOff x="1075374" y="2776686"/>
            <a:chExt cx="7925114" cy="1014474"/>
          </a:xfrm>
        </p:grpSpPr>
        <p:sp>
          <p:nvSpPr>
            <p:cNvPr id="13" name="Равнобедрен триъгълник 12"/>
            <p:cNvSpPr/>
            <p:nvPr/>
          </p:nvSpPr>
          <p:spPr>
            <a:xfrm>
              <a:off x="2372346" y="2776688"/>
              <a:ext cx="1332792" cy="101447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Равнобедрен триъгълник 13"/>
            <p:cNvSpPr/>
            <p:nvPr/>
          </p:nvSpPr>
          <p:spPr>
            <a:xfrm>
              <a:off x="1075374" y="2776688"/>
              <a:ext cx="1332792" cy="101447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Равнобедрен триъгълник 14"/>
            <p:cNvSpPr/>
            <p:nvPr/>
          </p:nvSpPr>
          <p:spPr>
            <a:xfrm>
              <a:off x="3698343" y="2776686"/>
              <a:ext cx="1332792" cy="101447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Равнобедрен триъгълник 15"/>
            <p:cNvSpPr/>
            <p:nvPr/>
          </p:nvSpPr>
          <p:spPr>
            <a:xfrm>
              <a:off x="5031135" y="2776686"/>
              <a:ext cx="1332792" cy="101447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Равнобедрен триъгълник 16"/>
            <p:cNvSpPr/>
            <p:nvPr/>
          </p:nvSpPr>
          <p:spPr>
            <a:xfrm>
              <a:off x="6352869" y="2776688"/>
              <a:ext cx="1332792" cy="101447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Равнобедрен триъгълник 17"/>
            <p:cNvSpPr/>
            <p:nvPr/>
          </p:nvSpPr>
          <p:spPr>
            <a:xfrm>
              <a:off x="7667696" y="2776686"/>
              <a:ext cx="1332792" cy="101447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0" name="Сърце 19"/>
          <p:cNvSpPr/>
          <p:nvPr/>
        </p:nvSpPr>
        <p:spPr>
          <a:xfrm>
            <a:off x="3696231" y="4644271"/>
            <a:ext cx="2009773" cy="1504618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Светкавица 20"/>
          <p:cNvSpPr/>
          <p:nvPr/>
        </p:nvSpPr>
        <p:spPr>
          <a:xfrm rot="20085824">
            <a:off x="4214092" y="260648"/>
            <a:ext cx="1173456" cy="1623161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" name="Групиране 6"/>
          <p:cNvGrpSpPr/>
          <p:nvPr/>
        </p:nvGrpSpPr>
        <p:grpSpPr>
          <a:xfrm>
            <a:off x="1755985" y="5035086"/>
            <a:ext cx="5310872" cy="722986"/>
            <a:chOff x="1755985" y="5035086"/>
            <a:chExt cx="5310872" cy="722986"/>
          </a:xfrm>
        </p:grpSpPr>
        <p:sp>
          <p:nvSpPr>
            <p:cNvPr id="22" name="Звезда с 5 лъча 21"/>
            <p:cNvSpPr/>
            <p:nvPr/>
          </p:nvSpPr>
          <p:spPr>
            <a:xfrm>
              <a:off x="1755985" y="5035086"/>
              <a:ext cx="947287" cy="72298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Звезда с 5 лъча 22"/>
            <p:cNvSpPr/>
            <p:nvPr/>
          </p:nvSpPr>
          <p:spPr>
            <a:xfrm>
              <a:off x="6119570" y="5035086"/>
              <a:ext cx="947287" cy="72298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" name="Групиране 5"/>
          <p:cNvGrpSpPr/>
          <p:nvPr/>
        </p:nvGrpSpPr>
        <p:grpSpPr>
          <a:xfrm>
            <a:off x="1755985" y="518750"/>
            <a:ext cx="6127301" cy="1317481"/>
            <a:chOff x="1755985" y="518750"/>
            <a:chExt cx="6127301" cy="1317481"/>
          </a:xfrm>
        </p:grpSpPr>
        <p:sp>
          <p:nvSpPr>
            <p:cNvPr id="24" name="Луна 23"/>
            <p:cNvSpPr/>
            <p:nvPr/>
          </p:nvSpPr>
          <p:spPr>
            <a:xfrm>
              <a:off x="7115127" y="518750"/>
              <a:ext cx="768159" cy="1230848"/>
            </a:xfrm>
            <a:prstGeom prst="moon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Луна 24"/>
            <p:cNvSpPr/>
            <p:nvPr/>
          </p:nvSpPr>
          <p:spPr>
            <a:xfrm>
              <a:off x="1755985" y="605383"/>
              <a:ext cx="768159" cy="1230848"/>
            </a:xfrm>
            <a:prstGeom prst="moon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" name="овали"/>
          <p:cNvGrpSpPr/>
          <p:nvPr/>
        </p:nvGrpSpPr>
        <p:grpSpPr>
          <a:xfrm>
            <a:off x="1504792" y="3140968"/>
            <a:ext cx="7080493" cy="556552"/>
            <a:chOff x="1504792" y="3256588"/>
            <a:chExt cx="7080493" cy="556552"/>
          </a:xfrm>
        </p:grpSpPr>
        <p:sp>
          <p:nvSpPr>
            <p:cNvPr id="26" name="Овал 25"/>
            <p:cNvSpPr/>
            <p:nvPr/>
          </p:nvSpPr>
          <p:spPr>
            <a:xfrm>
              <a:off x="8082898" y="3292885"/>
              <a:ext cx="502387" cy="507180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1504792" y="3283922"/>
              <a:ext cx="502387" cy="507180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2789804" y="3292885"/>
              <a:ext cx="502387" cy="507180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4113545" y="3292885"/>
              <a:ext cx="502387" cy="507180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5423105" y="3256588"/>
              <a:ext cx="502387" cy="507180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6768071" y="3305960"/>
              <a:ext cx="502387" cy="507180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2" name="Бутон: напред или следващ 31">
            <a:hlinkClick r:id="rId2" action="ppaction://hlinksldjump" highlightClick="1"/>
          </p:cNvPr>
          <p:cNvSpPr/>
          <p:nvPr/>
        </p:nvSpPr>
        <p:spPr>
          <a:xfrm flipH="1">
            <a:off x="7685661" y="6309376"/>
            <a:ext cx="504000" cy="504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Бутон: напред или следващ 40">
            <a:hlinkClick r:id="rId3" action="ppaction://hlinksldjump" highlightClick="1"/>
          </p:cNvPr>
          <p:cNvSpPr/>
          <p:nvPr/>
        </p:nvSpPr>
        <p:spPr>
          <a:xfrm>
            <a:off x="8343125" y="6309320"/>
            <a:ext cx="504000" cy="504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 42"/>
          <p:cNvSpPr/>
          <p:nvPr/>
        </p:nvSpPr>
        <p:spPr>
          <a:xfrm>
            <a:off x="7518" y="-37348"/>
            <a:ext cx="817152" cy="69067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Овал 43"/>
          <p:cNvSpPr/>
          <p:nvPr/>
        </p:nvSpPr>
        <p:spPr>
          <a:xfrm>
            <a:off x="117968" y="2056503"/>
            <a:ext cx="652652" cy="606711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Звезда с 5 лъча 44"/>
          <p:cNvSpPr/>
          <p:nvPr/>
        </p:nvSpPr>
        <p:spPr>
          <a:xfrm>
            <a:off x="127120" y="2874969"/>
            <a:ext cx="613653" cy="512890"/>
          </a:xfrm>
          <a:prstGeom prst="star5">
            <a:avLst>
              <a:gd name="adj" fmla="val 12379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Сърце 45"/>
          <p:cNvSpPr/>
          <p:nvPr/>
        </p:nvSpPr>
        <p:spPr>
          <a:xfrm>
            <a:off x="34337" y="3712641"/>
            <a:ext cx="759601" cy="531709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7" name="Луна 46"/>
          <p:cNvSpPr/>
          <p:nvPr/>
        </p:nvSpPr>
        <p:spPr>
          <a:xfrm rot="10800000" flipH="1">
            <a:off x="226563" y="5902797"/>
            <a:ext cx="379062" cy="813046"/>
          </a:xfrm>
          <a:prstGeom prst="moon">
            <a:avLst>
              <a:gd name="adj" fmla="val 68857"/>
            </a:avLst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Светкавица 47"/>
          <p:cNvSpPr/>
          <p:nvPr/>
        </p:nvSpPr>
        <p:spPr>
          <a:xfrm rot="1319284">
            <a:off x="-41030" y="4467459"/>
            <a:ext cx="860529" cy="797011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Правоъгълник 48"/>
          <p:cNvSpPr/>
          <p:nvPr/>
        </p:nvSpPr>
        <p:spPr>
          <a:xfrm>
            <a:off x="77057" y="36883"/>
            <a:ext cx="626191" cy="814563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Равнобедрен триъгълник 49"/>
          <p:cNvSpPr/>
          <p:nvPr/>
        </p:nvSpPr>
        <p:spPr>
          <a:xfrm>
            <a:off x="98326" y="1033937"/>
            <a:ext cx="663185" cy="732317"/>
          </a:xfrm>
          <a:prstGeom prst="triangl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0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215972" y="1541756"/>
            <a:ext cx="2160000" cy="216000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Елипса и кръг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7" name="Звезда с 6 лъча 6">
            <a:hlinkClick r:id="rId3" action="ppaction://hlinksldjump" tooltip="звезда"/>
          </p:cNvPr>
          <p:cNvSpPr/>
          <p:nvPr/>
        </p:nvSpPr>
        <p:spPr>
          <a:xfrm>
            <a:off x="300688" y="4496480"/>
            <a:ext cx="2150016" cy="2028864"/>
          </a:xfrm>
          <a:prstGeom prst="star6">
            <a:avLst>
              <a:gd name="adj" fmla="val 29570"/>
              <a:gd name="hf" fmla="val 115470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Звезда</a:t>
            </a:r>
          </a:p>
        </p:txBody>
      </p:sp>
      <p:sp>
        <p:nvSpPr>
          <p:cNvPr id="8" name="Закръглено правоъгълно изнесено означение 46">
            <a:hlinkClick r:id="rId4" action="ppaction://hlinksldjump" tooltip="Триъгълник"/>
          </p:cNvPr>
          <p:cNvSpPr/>
          <p:nvPr/>
        </p:nvSpPr>
        <p:spPr>
          <a:xfrm>
            <a:off x="5224231" y="4962894"/>
            <a:ext cx="2915816" cy="1562450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Три-ъгълник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9" name="Правоъгълник 8">
            <a:hlinkClick r:id="rId5" action="ppaction://hlinksldjump"/>
          </p:cNvPr>
          <p:cNvSpPr/>
          <p:nvPr/>
        </p:nvSpPr>
        <p:spPr>
          <a:xfrm rot="184587">
            <a:off x="2927827" y="1328013"/>
            <a:ext cx="2253059" cy="16757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Право-  ъгълник и квадрат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0" name="Стрелка нагоре и надолу 42">
            <a:hlinkClick r:id="rId6" action="ppaction://hlinksldjump" tooltip="Луна"/>
          </p:cNvPr>
          <p:cNvSpPr/>
          <p:nvPr/>
        </p:nvSpPr>
        <p:spPr>
          <a:xfrm rot="19379801">
            <a:off x="5731559" y="2672208"/>
            <a:ext cx="1495625" cy="2482055"/>
          </a:xfrm>
          <a:prstGeom prst="moon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Луна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1" name="Сърце 10">
            <a:hlinkClick r:id="rId7" action="ppaction://hlinksldjump"/>
          </p:cNvPr>
          <p:cNvSpPr/>
          <p:nvPr/>
        </p:nvSpPr>
        <p:spPr>
          <a:xfrm>
            <a:off x="6824878" y="1757757"/>
            <a:ext cx="2213803" cy="1781960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rgbClr val="002060"/>
                </a:solidFill>
              </a:rPr>
              <a:t>Сърце</a:t>
            </a:r>
          </a:p>
        </p:txBody>
      </p:sp>
      <p:grpSp>
        <p:nvGrpSpPr>
          <p:cNvPr id="3" name="Групиране 2"/>
          <p:cNvGrpSpPr/>
          <p:nvPr/>
        </p:nvGrpSpPr>
        <p:grpSpPr>
          <a:xfrm rot="936411">
            <a:off x="2159950" y="3784070"/>
            <a:ext cx="3236955" cy="1882150"/>
            <a:chOff x="2462757" y="2466593"/>
            <a:chExt cx="3331484" cy="2235238"/>
          </a:xfrm>
        </p:grpSpPr>
        <p:sp>
          <p:nvSpPr>
            <p:cNvPr id="13" name="Стрелка нагоре и надолу 42">
              <a:hlinkClick r:id="rId8" action="ppaction://hlinksldjump"/>
            </p:cNvPr>
            <p:cNvSpPr/>
            <p:nvPr/>
          </p:nvSpPr>
          <p:spPr>
            <a:xfrm rot="18114530">
              <a:off x="3010880" y="1918470"/>
              <a:ext cx="2235238" cy="3331484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bg-BG" sz="28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2" name="Текстово поле 1"/>
            <p:cNvSpPr txBox="1"/>
            <p:nvPr/>
          </p:nvSpPr>
          <p:spPr>
            <a:xfrm>
              <a:off x="2555776" y="3184101"/>
              <a:ext cx="237626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 smtClean="0">
                  <a:solidFill>
                    <a:srgbClr val="002060"/>
                  </a:solidFill>
                </a:rPr>
                <a:t>Гръмотевица</a:t>
              </a:r>
              <a:endParaRPr lang="bg-BG" dirty="0">
                <a:solidFill>
                  <a:srgbClr val="002060"/>
                </a:solidFill>
              </a:endParaRPr>
            </a:p>
            <a:p>
              <a:endParaRPr lang="bg-BG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Бутон: напред или следващ 13">
            <a:hlinkClick r:id="rId9" action="ppaction://hlinksldjump" highlightClick="1"/>
          </p:cNvPr>
          <p:cNvSpPr/>
          <p:nvPr/>
        </p:nvSpPr>
        <p:spPr>
          <a:xfrm>
            <a:off x="8437518" y="6309320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Заглавие 1"/>
          <p:cNvSpPr>
            <a:spLocks noGrp="1"/>
          </p:cNvSpPr>
          <p:nvPr>
            <p:ph type="title"/>
          </p:nvPr>
        </p:nvSpPr>
        <p:spPr>
          <a:xfrm>
            <a:off x="642817" y="384473"/>
            <a:ext cx="7858369" cy="923330"/>
          </a:xfr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Да 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o</a:t>
            </a:r>
            <a:r>
              <a:rPr lang="bg-BG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познаем фигурите …</a:t>
            </a:r>
            <a:endParaRPr lang="bg-BG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5" name="Бутон: напред или следващ 14">
            <a:hlinkClick r:id="rId10" action="ppaction://hlinksldjump" highlightClick="1"/>
          </p:cNvPr>
          <p:cNvSpPr/>
          <p:nvPr/>
        </p:nvSpPr>
        <p:spPr>
          <a:xfrm flipH="1">
            <a:off x="409934" y="6338279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114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3882170" y="5086504"/>
            <a:ext cx="584473" cy="1734193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" name="Групиране 1"/>
          <p:cNvGrpSpPr/>
          <p:nvPr/>
        </p:nvGrpSpPr>
        <p:grpSpPr>
          <a:xfrm>
            <a:off x="2690791" y="649160"/>
            <a:ext cx="2961329" cy="4966690"/>
            <a:chOff x="2690791" y="649160"/>
            <a:chExt cx="2961329" cy="4966690"/>
          </a:xfrm>
        </p:grpSpPr>
        <p:sp>
          <p:nvSpPr>
            <p:cNvPr id="6" name="Равнобедрен триъгълник 5"/>
            <p:cNvSpPr/>
            <p:nvPr/>
          </p:nvSpPr>
          <p:spPr>
            <a:xfrm>
              <a:off x="2690791" y="3685609"/>
              <a:ext cx="2961329" cy="1930241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Равнобедрен триъгълник 6"/>
            <p:cNvSpPr/>
            <p:nvPr/>
          </p:nvSpPr>
          <p:spPr>
            <a:xfrm>
              <a:off x="2690791" y="2154728"/>
              <a:ext cx="2961329" cy="1930241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Равнобедрен триъгълник 7"/>
            <p:cNvSpPr/>
            <p:nvPr/>
          </p:nvSpPr>
          <p:spPr>
            <a:xfrm>
              <a:off x="2690791" y="649160"/>
              <a:ext cx="2961329" cy="1930241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2" name="Звезда с 5 лъча 11"/>
          <p:cNvSpPr/>
          <p:nvPr/>
        </p:nvSpPr>
        <p:spPr>
          <a:xfrm>
            <a:off x="3639268" y="124192"/>
            <a:ext cx="1004740" cy="783695"/>
          </a:xfrm>
          <a:prstGeom prst="star5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" name="Групиране 3"/>
          <p:cNvGrpSpPr/>
          <p:nvPr/>
        </p:nvGrpSpPr>
        <p:grpSpPr>
          <a:xfrm>
            <a:off x="4377369" y="3119848"/>
            <a:ext cx="763410" cy="2300555"/>
            <a:chOff x="4377369" y="3119848"/>
            <a:chExt cx="763410" cy="2300555"/>
          </a:xfrm>
        </p:grpSpPr>
        <p:sp>
          <p:nvSpPr>
            <p:cNvPr id="10" name="Светкавица 9"/>
            <p:cNvSpPr/>
            <p:nvPr/>
          </p:nvSpPr>
          <p:spPr>
            <a:xfrm>
              <a:off x="4458261" y="4752607"/>
              <a:ext cx="682518" cy="667796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Светкавица 14"/>
            <p:cNvSpPr/>
            <p:nvPr/>
          </p:nvSpPr>
          <p:spPr>
            <a:xfrm>
              <a:off x="4377369" y="3119848"/>
              <a:ext cx="682518" cy="667796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9" name="Групиране 8"/>
          <p:cNvGrpSpPr/>
          <p:nvPr/>
        </p:nvGrpSpPr>
        <p:grpSpPr>
          <a:xfrm>
            <a:off x="3168550" y="1905156"/>
            <a:ext cx="638095" cy="3682166"/>
            <a:chOff x="3168550" y="1905156"/>
            <a:chExt cx="638095" cy="3682166"/>
          </a:xfrm>
        </p:grpSpPr>
        <p:sp>
          <p:nvSpPr>
            <p:cNvPr id="14" name="Овал 13"/>
            <p:cNvSpPr/>
            <p:nvPr/>
          </p:nvSpPr>
          <p:spPr>
            <a:xfrm>
              <a:off x="3222237" y="5088177"/>
              <a:ext cx="584408" cy="499145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3168550" y="1905156"/>
              <a:ext cx="584408" cy="499145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" name="Групиране 2"/>
          <p:cNvGrpSpPr/>
          <p:nvPr/>
        </p:nvGrpSpPr>
        <p:grpSpPr>
          <a:xfrm>
            <a:off x="3806645" y="1891966"/>
            <a:ext cx="1408268" cy="2972008"/>
            <a:chOff x="3806645" y="1891966"/>
            <a:chExt cx="1408268" cy="2972008"/>
          </a:xfrm>
        </p:grpSpPr>
        <p:sp>
          <p:nvSpPr>
            <p:cNvPr id="13" name="Сърце 12"/>
            <p:cNvSpPr/>
            <p:nvPr/>
          </p:nvSpPr>
          <p:spPr>
            <a:xfrm>
              <a:off x="4644008" y="1891966"/>
              <a:ext cx="570905" cy="51233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8" name="Сърце 17"/>
            <p:cNvSpPr/>
            <p:nvPr/>
          </p:nvSpPr>
          <p:spPr>
            <a:xfrm>
              <a:off x="3806645" y="4351639"/>
              <a:ext cx="570905" cy="51233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28" name="Групиране 27"/>
          <p:cNvGrpSpPr/>
          <p:nvPr/>
        </p:nvGrpSpPr>
        <p:grpSpPr>
          <a:xfrm>
            <a:off x="3478986" y="1132548"/>
            <a:ext cx="1076968" cy="2655096"/>
            <a:chOff x="3478986" y="1132548"/>
            <a:chExt cx="1076968" cy="2655096"/>
          </a:xfrm>
        </p:grpSpPr>
        <p:sp>
          <p:nvSpPr>
            <p:cNvPr id="11" name="Луна 10"/>
            <p:cNvSpPr/>
            <p:nvPr/>
          </p:nvSpPr>
          <p:spPr>
            <a:xfrm>
              <a:off x="3478986" y="2988924"/>
              <a:ext cx="547943" cy="798720"/>
            </a:xfrm>
            <a:prstGeom prst="moon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Луна 18"/>
            <p:cNvSpPr/>
            <p:nvPr/>
          </p:nvSpPr>
          <p:spPr>
            <a:xfrm>
              <a:off x="4008011" y="1132548"/>
              <a:ext cx="547943" cy="798720"/>
            </a:xfrm>
            <a:prstGeom prst="moon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7" name="Бутон: напред или следващ 16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504000" cy="504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0" name="Правоъгълник 19"/>
          <p:cNvSpPr/>
          <p:nvPr/>
        </p:nvSpPr>
        <p:spPr>
          <a:xfrm>
            <a:off x="7518" y="-37348"/>
            <a:ext cx="817152" cy="69067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Овал 20"/>
          <p:cNvSpPr/>
          <p:nvPr/>
        </p:nvSpPr>
        <p:spPr>
          <a:xfrm>
            <a:off x="117968" y="2056503"/>
            <a:ext cx="652652" cy="606711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Звезда с 5 лъча 21"/>
          <p:cNvSpPr/>
          <p:nvPr/>
        </p:nvSpPr>
        <p:spPr>
          <a:xfrm>
            <a:off x="127120" y="6250244"/>
            <a:ext cx="613653" cy="512890"/>
          </a:xfrm>
          <a:prstGeom prst="star5">
            <a:avLst>
              <a:gd name="adj" fmla="val 12379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Сърце 22"/>
          <p:cNvSpPr/>
          <p:nvPr/>
        </p:nvSpPr>
        <p:spPr>
          <a:xfrm>
            <a:off x="54145" y="4384874"/>
            <a:ext cx="759601" cy="531709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Луна 23"/>
          <p:cNvSpPr/>
          <p:nvPr/>
        </p:nvSpPr>
        <p:spPr>
          <a:xfrm rot="10800000" flipH="1">
            <a:off x="199703" y="3252736"/>
            <a:ext cx="379062" cy="813046"/>
          </a:xfrm>
          <a:prstGeom prst="moon">
            <a:avLst>
              <a:gd name="adj" fmla="val 68857"/>
            </a:avLst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Светкавица 24"/>
          <p:cNvSpPr/>
          <p:nvPr/>
        </p:nvSpPr>
        <p:spPr>
          <a:xfrm rot="1319284">
            <a:off x="14029" y="5188816"/>
            <a:ext cx="860529" cy="797011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Правоъгълник 25"/>
          <p:cNvSpPr/>
          <p:nvPr/>
        </p:nvSpPr>
        <p:spPr>
          <a:xfrm>
            <a:off x="77057" y="36883"/>
            <a:ext cx="626191" cy="814563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Равнобедрен триъгълник 26"/>
          <p:cNvSpPr/>
          <p:nvPr/>
        </p:nvSpPr>
        <p:spPr>
          <a:xfrm>
            <a:off x="98326" y="1033937"/>
            <a:ext cx="663185" cy="732317"/>
          </a:xfrm>
          <a:prstGeom prst="triangl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6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animBg="1"/>
      <p:bldP spid="1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724481" y="677757"/>
            <a:ext cx="2160000" cy="216000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000" dirty="0" smtClean="0">
                <a:solidFill>
                  <a:srgbClr val="002060"/>
                </a:solidFill>
              </a:rPr>
              <a:t>до</a:t>
            </a:r>
            <a:endParaRPr lang="bg-BG" sz="4000" dirty="0">
              <a:solidFill>
                <a:srgbClr val="002060"/>
              </a:solidFill>
            </a:endParaRPr>
          </a:p>
        </p:txBody>
      </p:sp>
      <p:sp>
        <p:nvSpPr>
          <p:cNvPr id="5" name="Звезда с 6 лъча 4">
            <a:hlinkClick r:id="rId3" action="ppaction://hlinksldjump" tooltip="звезда"/>
          </p:cNvPr>
          <p:cNvSpPr/>
          <p:nvPr/>
        </p:nvSpPr>
        <p:spPr>
          <a:xfrm>
            <a:off x="734465" y="2718944"/>
            <a:ext cx="2150016" cy="2028864"/>
          </a:xfrm>
          <a:prstGeom prst="star6">
            <a:avLst>
              <a:gd name="adj" fmla="val 29570"/>
              <a:gd name="hf" fmla="val 115470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4000" dirty="0" smtClean="0"/>
              <a:t>С </a:t>
            </a:r>
            <a:endParaRPr lang="bg-BG" sz="4000" dirty="0"/>
          </a:p>
        </p:txBody>
      </p:sp>
      <p:sp>
        <p:nvSpPr>
          <p:cNvPr id="7" name="Правоъгълник 6">
            <a:hlinkClick r:id="rId4" action="ppaction://hlinksldjump"/>
          </p:cNvPr>
          <p:cNvSpPr/>
          <p:nvPr/>
        </p:nvSpPr>
        <p:spPr>
          <a:xfrm>
            <a:off x="2872452" y="977303"/>
            <a:ext cx="2253059" cy="16757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000" dirty="0" smtClean="0">
                <a:solidFill>
                  <a:srgbClr val="002060"/>
                </a:solidFill>
              </a:rPr>
              <a:t>нови</a:t>
            </a:r>
            <a:endParaRPr lang="bg-BG" sz="4000" dirty="0">
              <a:solidFill>
                <a:srgbClr val="002060"/>
              </a:solidFill>
            </a:endParaRPr>
          </a:p>
        </p:txBody>
      </p:sp>
      <p:sp>
        <p:nvSpPr>
          <p:cNvPr id="9" name="Сърце 8">
            <a:hlinkClick r:id="rId5" action="ppaction://hlinksldjump"/>
          </p:cNvPr>
          <p:cNvSpPr/>
          <p:nvPr/>
        </p:nvSpPr>
        <p:spPr>
          <a:xfrm>
            <a:off x="5231902" y="1020272"/>
            <a:ext cx="2423156" cy="1781960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000" dirty="0" smtClean="0">
                <a:solidFill>
                  <a:srgbClr val="002060"/>
                </a:solidFill>
              </a:rPr>
              <a:t>срещи</a:t>
            </a:r>
            <a:endParaRPr lang="bg-BG" sz="4000" dirty="0">
              <a:solidFill>
                <a:srgbClr val="002060"/>
              </a:solidFill>
            </a:endParaRPr>
          </a:p>
        </p:txBody>
      </p:sp>
      <p:grpSp>
        <p:nvGrpSpPr>
          <p:cNvPr id="10" name="Групиране 9"/>
          <p:cNvGrpSpPr/>
          <p:nvPr/>
        </p:nvGrpSpPr>
        <p:grpSpPr>
          <a:xfrm rot="936411">
            <a:off x="2063396" y="2861130"/>
            <a:ext cx="3236955" cy="1882150"/>
            <a:chOff x="2462757" y="2466593"/>
            <a:chExt cx="3331484" cy="2235238"/>
          </a:xfrm>
        </p:grpSpPr>
        <p:sp>
          <p:nvSpPr>
            <p:cNvPr id="11" name="Стрелка нагоре и надолу 42">
              <a:hlinkClick r:id="rId6" action="ppaction://hlinksldjump"/>
            </p:cNvPr>
            <p:cNvSpPr/>
            <p:nvPr/>
          </p:nvSpPr>
          <p:spPr>
            <a:xfrm rot="18114530">
              <a:off x="3010880" y="1918470"/>
              <a:ext cx="2235238" cy="3331484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bg-BG" sz="28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12" name="Текстово поле 11"/>
            <p:cNvSpPr txBox="1"/>
            <p:nvPr/>
          </p:nvSpPr>
          <p:spPr>
            <a:xfrm>
              <a:off x="2654183" y="2976931"/>
              <a:ext cx="2376265" cy="767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600" dirty="0" smtClean="0">
                  <a:solidFill>
                    <a:srgbClr val="002060"/>
                  </a:solidFill>
                </a:rPr>
                <a:t>цветните</a:t>
              </a:r>
              <a:endParaRPr lang="bg-BG" sz="2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" name="Стрелка нагоре и надолу 42">
            <a:hlinkClick r:id="rId7" action="ppaction://hlinksldjump" tooltip="Луна"/>
          </p:cNvPr>
          <p:cNvSpPr/>
          <p:nvPr/>
        </p:nvSpPr>
        <p:spPr>
          <a:xfrm rot="18160350">
            <a:off x="4901155" y="2542357"/>
            <a:ext cx="1495625" cy="3310528"/>
          </a:xfrm>
          <a:prstGeom prst="moon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bg-BG" sz="4000" dirty="0" smtClean="0">
                <a:solidFill>
                  <a:srgbClr val="002060"/>
                </a:solidFill>
              </a:rPr>
              <a:t>фигури</a:t>
            </a:r>
            <a:endParaRPr lang="bg-BG" sz="4000" dirty="0">
              <a:solidFill>
                <a:srgbClr val="002060"/>
              </a:solidFill>
            </a:endParaRPr>
          </a:p>
        </p:txBody>
      </p:sp>
      <p:sp>
        <p:nvSpPr>
          <p:cNvPr id="6" name="Закръглено правоъгълно изнесено означение 46">
            <a:hlinkClick r:id="rId8" action="ppaction://hlinksldjump" tooltip="Триъгълник"/>
          </p:cNvPr>
          <p:cNvSpPr/>
          <p:nvPr/>
        </p:nvSpPr>
        <p:spPr>
          <a:xfrm rot="978994">
            <a:off x="6196499" y="3093572"/>
            <a:ext cx="2915816" cy="1562450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bg-BG" sz="4000" dirty="0" smtClean="0">
                <a:solidFill>
                  <a:srgbClr val="002060"/>
                </a:solidFill>
              </a:rPr>
              <a:t>!!!</a:t>
            </a:r>
            <a:endParaRPr lang="bg-BG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5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51647" y="384473"/>
            <a:ext cx="4440704" cy="923330"/>
          </a:xfr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Кръг и елипса</a:t>
            </a:r>
            <a:endParaRPr lang="bg-BG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835696" y="2386137"/>
            <a:ext cx="216024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868416" y="4077072"/>
            <a:ext cx="216024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Teacher\AppData\Local\Microsoft\Windows\Temporary Internet Files\Content.IE5\QC6FRNRC\MC90029794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77963">
            <a:off x="5400202" y="1803625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вал 8"/>
          <p:cNvSpPr/>
          <p:nvPr/>
        </p:nvSpPr>
        <p:spPr>
          <a:xfrm>
            <a:off x="4868416" y="4216896"/>
            <a:ext cx="2160240" cy="1880592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868416" y="4324908"/>
            <a:ext cx="2160240" cy="1664568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1" name="Овал 10" hidden="1"/>
          <p:cNvSpPr/>
          <p:nvPr/>
        </p:nvSpPr>
        <p:spPr>
          <a:xfrm>
            <a:off x="4868416" y="3869432"/>
            <a:ext cx="216024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8" name="Бутон: връщане 7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4099" name="Picture 3" descr="C:\Users\Teacher\AppData\Local\Microsoft\Windows\Temporary Internet Files\Content.IE5\KIT6R15S\MC900444722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1" y="204900"/>
            <a:ext cx="1182256" cy="153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eacher\AppData\Local\Microsoft\Windows\Temporary Internet Files\Content.IE5\3X9DHFJM\MC900445008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1" y="4534527"/>
            <a:ext cx="1125161" cy="14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Teacher\AppData\Local\Microsoft\Windows\Temporary Internet Files\Content.IE5\ZDVQK9Y0\MC900444723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58" y="439506"/>
            <a:ext cx="1196430" cy="15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Teacher\AppData\Local\Microsoft\Windows\Temporary Internet Files\Content.IE5\NW1NE5IH\MC90044472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513" y="3933056"/>
            <a:ext cx="1286115" cy="1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ryg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43.451" end="1458.30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324528" y="2819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1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4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" presetClass="entr" presetSubtype="0" fill="hold" grpId="1" nodeType="withEffect">
                                      <p:stCondLst>
                                        <p:cond delay="49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" presetID="1" presetClass="entr" presetSubtype="0" fill="hold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15000" fill="hold" nodeType="withEffect" p14:presetBounceEnd="24000">
                                      <p:stCondLst>
                                        <p:cond delay="5800"/>
                                      </p:stCondLst>
                                      <p:childTnLst>
                                        <p:animMotion origin="layout" path="M -1.66667E-6 -3.7037E-6 L -1.66667E-6 0.06019 " pathEditMode="fixed" rAng="0" ptsTypes="AA" p14:bounceEnd="24000">
                                          <p:cBhvr>
                                            <p:cTn id="13" dur="2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2" nodeType="withEffect">
                                      <p:stCondLst>
                                        <p:cond delay="7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" presetClass="entr" presetSubtype="0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accel="15000" fill="hold" nodeType="withEffect" p14:presetBounceEnd="24000">
                                      <p:stCondLst>
                                        <p:cond delay="7700"/>
                                      </p:stCondLst>
                                      <p:childTnLst>
                                        <p:animMotion origin="layout" path="M -4.16667E-6 0.06019 L -4.16667E-6 0.09167 " pathEditMode="relative" rAng="0" ptsTypes="AA" p14:bounceEnd="24000">
                                          <p:cBhvr>
                                            <p:cTn id="21" dur="2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1" presetClass="exit" presetSubtype="0" fill="hold" grpId="1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9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7" dur="9779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28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"/>
                    </p:tgtEl>
                  </p:cMediaNode>
                </p:audio>
              </p:childTnLst>
            </p:cTn>
          </p:par>
        </p:tnLst>
        <p:bldLst>
          <p:bldP spid="4" grpId="0" animBg="1"/>
          <p:bldP spid="7" grpId="1" animBg="1"/>
          <p:bldP spid="7" grpId="2" animBg="1"/>
          <p:bldP spid="9" grpId="0" animBg="1"/>
          <p:bldP spid="9" grpId="1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4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" presetClass="entr" presetSubtype="0" fill="hold" grpId="1" nodeType="withEffect">
                                      <p:stCondLst>
                                        <p:cond delay="49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" presetID="1" presetClass="entr" presetSubtype="0" fill="hold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15000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animMotion origin="layout" path="M -1.66667E-6 -3.7037E-6 L -1.66667E-6 0.06019 " pathEditMode="fixed" rAng="0" ptsTypes="AA">
                                          <p:cBhvr>
                                            <p:cTn id="13" dur="2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2" nodeType="withEffect">
                                      <p:stCondLst>
                                        <p:cond delay="7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" presetClass="entr" presetSubtype="0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accel="15000" fill="hold" nodeType="withEffect">
                                      <p:stCondLst>
                                        <p:cond delay="7700"/>
                                      </p:stCondLst>
                                      <p:childTnLst>
                                        <p:animMotion origin="layout" path="M -4.16667E-6 0.06019 L -4.16667E-6 0.09167 " pathEditMode="relative" rAng="0" ptsTypes="AA">
                                          <p:cBhvr>
                                            <p:cTn id="21" dur="2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1" presetClass="exit" presetSubtype="0" fill="hold" grpId="1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9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7" dur="9779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28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"/>
                    </p:tgtEl>
                  </p:cMediaNode>
                </p:audio>
              </p:childTnLst>
            </p:cTn>
          </p:par>
        </p:tnLst>
        <p:bldLst>
          <p:bldP spid="4" grpId="0" animBg="1"/>
          <p:bldP spid="7" grpId="1" animBg="1"/>
          <p:bldP spid="7" grpId="2" animBg="1"/>
          <p:bldP spid="9" grpId="0" animBg="1"/>
          <p:bldP spid="9" grpId="1" animBg="1"/>
          <p:bldP spid="10" grpId="0" animBg="1"/>
          <p:bldP spid="1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535177" y="384473"/>
            <a:ext cx="2073645" cy="923330"/>
          </a:xfr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Сърце</a:t>
            </a:r>
          </a:p>
        </p:txBody>
      </p:sp>
      <p:sp>
        <p:nvSpPr>
          <p:cNvPr id="11" name="Овал 10" hidden="1"/>
          <p:cNvSpPr/>
          <p:nvPr/>
        </p:nvSpPr>
        <p:spPr>
          <a:xfrm>
            <a:off x="4868416" y="3869432"/>
            <a:ext cx="216024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8" name="Бутон: връщане 7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Сърце 11"/>
          <p:cNvSpPr/>
          <p:nvPr/>
        </p:nvSpPr>
        <p:spPr>
          <a:xfrm>
            <a:off x="3707904" y="3645024"/>
            <a:ext cx="2213803" cy="1781960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Teacher\AppData\Local\Microsoft\Windows\Temporary Internet Files\Content.IE5\3X9DHFJM\MC90042579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83" y="600929"/>
            <a:ext cx="1984375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acher\AppData\Local\Microsoft\Windows\Temporary Internet Files\Content.IE5\ZDVQK9Y0\MC90041241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5" y="116632"/>
            <a:ext cx="3020840" cy="17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acher\AppData\Local\Microsoft\Windows\Temporary Internet Files\Content.IE5\CSGMS1KA\MC90042383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32357"/>
            <a:ext cx="1311449" cy="14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78470" y="3832357"/>
            <a:ext cx="1432594" cy="14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20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7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78530" y="384473"/>
            <a:ext cx="7786940" cy="923330"/>
          </a:xfr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Правоъгълник и квадрат</a:t>
            </a:r>
          </a:p>
        </p:txBody>
      </p:sp>
      <p:sp>
        <p:nvSpPr>
          <p:cNvPr id="8" name="Бутон: връщане 7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" name="Правоъгълник 2"/>
          <p:cNvSpPr/>
          <p:nvPr/>
        </p:nvSpPr>
        <p:spPr>
          <a:xfrm>
            <a:off x="1137641" y="2017253"/>
            <a:ext cx="3662182" cy="15841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4669464" y="4659320"/>
            <a:ext cx="1656184" cy="16561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2051" name="Picture 3" descr="C:\Users\Teacher\AppData\Local\Microsoft\Windows\Temporary Internet Files\Content.IE5\QC6FRNRC\MC90005654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3759" y="4153007"/>
            <a:ext cx="613998" cy="23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eacher\AppData\Local\Microsoft\Windows\Temporary Internet Files\Content.IE5\QC6FRNRC\MC90005654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5190557" y="3203896"/>
            <a:ext cx="613998" cy="23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авоъгълен триъгълник 4"/>
          <p:cNvSpPr/>
          <p:nvPr/>
        </p:nvSpPr>
        <p:spPr>
          <a:xfrm>
            <a:off x="1182029" y="3091776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Правоъгълен триъгълник 14"/>
          <p:cNvSpPr/>
          <p:nvPr/>
        </p:nvSpPr>
        <p:spPr>
          <a:xfrm rot="16200000">
            <a:off x="5857596" y="5849191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6" name="Правоъгълен триъгълник 15"/>
          <p:cNvSpPr/>
          <p:nvPr/>
        </p:nvSpPr>
        <p:spPr>
          <a:xfrm rot="5400000">
            <a:off x="1209649" y="1983180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7" name="Правоъгълен триъгълник 16"/>
          <p:cNvSpPr/>
          <p:nvPr/>
        </p:nvSpPr>
        <p:spPr>
          <a:xfrm rot="10800000">
            <a:off x="5893600" y="4661058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9" name="Picture 3" descr="C:\Users\Teacher\AppData\Local\Microsoft\Windows\Temporary Internet Files\Content.IE5\QC6FRNRC\MC90005654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99823" y="1628800"/>
            <a:ext cx="613998" cy="212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vadrat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96203" y="1396009"/>
            <a:ext cx="609600" cy="609600"/>
          </a:xfrm>
          <a:prstGeom prst="rect">
            <a:avLst/>
          </a:prstGeom>
        </p:spPr>
      </p:pic>
      <p:pic>
        <p:nvPicPr>
          <p:cNvPr id="21" name="Picture 3" descr="C:\Users\Teacher\AppData\Local\Microsoft\Windows\Temporary Internet Files\Content.IE5\QC6FRNRC\MC90005654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552" y="1628800"/>
            <a:ext cx="613998" cy="212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авоъгълен триъгълник 22"/>
          <p:cNvSpPr/>
          <p:nvPr/>
        </p:nvSpPr>
        <p:spPr>
          <a:xfrm rot="5400000" flipH="1">
            <a:off x="4705468" y="5849191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4" name="Правоъгълен триъгълник 23"/>
          <p:cNvSpPr/>
          <p:nvPr/>
        </p:nvSpPr>
        <p:spPr>
          <a:xfrm rot="10800000" flipH="1">
            <a:off x="4667535" y="4661059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Правоъгълен триъгълник 24"/>
          <p:cNvSpPr/>
          <p:nvPr/>
        </p:nvSpPr>
        <p:spPr>
          <a:xfrm rot="16200000">
            <a:off x="4378000" y="3135308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6" name="Правоъгълен триъгълник 25"/>
          <p:cNvSpPr/>
          <p:nvPr/>
        </p:nvSpPr>
        <p:spPr>
          <a:xfrm rot="10800000">
            <a:off x="4367775" y="2017253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7" name="Правоъгълник 26"/>
          <p:cNvSpPr/>
          <p:nvPr/>
        </p:nvSpPr>
        <p:spPr>
          <a:xfrm>
            <a:off x="4644008" y="4653135"/>
            <a:ext cx="2014295" cy="166410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35" name="Picture 2" descr="C:\Users\Teacher\AppData\Local\Microsoft\Windows\Temporary Internet Files\Content.IE5\QC6FRNRC\MC90029794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09680" y="4565439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7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7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4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4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4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4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4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4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4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4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4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4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4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4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40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40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40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40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67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33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8400"/>
                                  </p:stCondLst>
                                  <p:childTnLst>
                                    <p:animMotion origin="layout" path="M -0.00746 -0.00371 C -0.01406 -0.00116 -0.02152 -0.00209 -0.0283 -0.00139 C -0.0368 -0.00232 -0.03264 -0.00209 -0.04114 -0.00209 " pathEditMode="relative" rAng="0" ptsTypes="ffA">
                                      <p:cBhvr>
                                        <p:cTn id="74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" y="11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5000" fill="remove" grpId="0" nodeType="withEffect">
                                  <p:stCondLst>
                                    <p:cond delay="9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4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4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4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4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5000" fill="remove" grpId="0" nodeType="withEffect">
                                  <p:stCondLst>
                                    <p:cond delay="9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4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4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4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4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5000" fill="remove" grpId="0" nodeType="withEffect">
                                  <p:stCondLst>
                                    <p:cond delay="9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4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4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4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4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3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3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6" presetClass="emph" presetSubtype="0" repeatCount="3000" fill="hold" nodeType="withEffect">
                                  <p:stCondLst>
                                    <p:cond delay="1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467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33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repeatCount="3000" fill="hold" nodeType="withEffect">
                                  <p:stCondLst>
                                    <p:cond delay="1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467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33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5000" fill="remove" grpId="1" nodeType="withEffect">
                                  <p:stCondLst>
                                    <p:cond delay="9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4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4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4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4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3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  <p:bldP spid="17" grpId="2" animBg="1"/>
      <p:bldP spid="17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724652" y="384473"/>
            <a:ext cx="1694695" cy="923330"/>
          </a:xfr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Луна</a:t>
            </a:r>
          </a:p>
        </p:txBody>
      </p:sp>
      <p:pic>
        <p:nvPicPr>
          <p:cNvPr id="1026" name="Picture 2" descr="C:\Users\Teacher\AppData\Local\Microsoft\Windows\Temporary Internet Files\Content.IE5\3B33B0KK\MC9002322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05013">
            <a:off x="323528" y="260648"/>
            <a:ext cx="1880103" cy="18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acher\AppData\Local\Microsoft\Windows\Temporary Internet Files\Content.IE5\WIJ5RFCQ\MC90043259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55" y="4186706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acher\AppData\Local\Microsoft\Windows\Temporary Internet Files\Content.IE5\NW1NE5IH\MC90009816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648"/>
            <a:ext cx="1799539" cy="18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acher\AppData\Local\Microsoft\Windows\Temporary Internet Files\Content.IE5\WIJ5RFCQ\MC90042826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40382"/>
            <a:ext cx="19939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/>
          <p:cNvSpPr/>
          <p:nvPr/>
        </p:nvSpPr>
        <p:spPr>
          <a:xfrm>
            <a:off x="3491880" y="2348881"/>
            <a:ext cx="216024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491880" y="2348881"/>
            <a:ext cx="202517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9" name="Picture 2" descr="C:\Users\Teacher\AppData\Local\Microsoft\Windows\Temporary Internet Files\Content.IE5\QC6FRNRC\MC90029794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34104" y="2646463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вал 11"/>
          <p:cNvSpPr/>
          <p:nvPr/>
        </p:nvSpPr>
        <p:spPr>
          <a:xfrm>
            <a:off x="3491880" y="2348881"/>
            <a:ext cx="1818092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491880" y="2348880"/>
            <a:ext cx="1669603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491880" y="2378723"/>
            <a:ext cx="1466998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6" name="Луна 15"/>
          <p:cNvSpPr/>
          <p:nvPr/>
        </p:nvSpPr>
        <p:spPr>
          <a:xfrm>
            <a:off x="3491880" y="2348880"/>
            <a:ext cx="1023847" cy="2160240"/>
          </a:xfrm>
          <a:prstGeom prst="moon">
            <a:avLst>
              <a:gd name="adj" fmla="val 87500"/>
            </a:avLst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4" name="Луна 3"/>
          <p:cNvSpPr/>
          <p:nvPr/>
        </p:nvSpPr>
        <p:spPr>
          <a:xfrm>
            <a:off x="3491880" y="2360577"/>
            <a:ext cx="1023847" cy="2160240"/>
          </a:xfrm>
          <a:prstGeom prst="moon">
            <a:avLst>
              <a:gd name="adj" fmla="val 69022"/>
            </a:avLst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7" name="Бутон: връщане 16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76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4.16667E-6 4.882E-6 C -0.01493 -0.00278 -0.00799 -0.00232 -0.02066 -0.00232 " pathEditMode="relative" rAng="0" ptsTypes="fA">
                                      <p:cBhvr>
                                        <p:cTn id="14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092 -2.80259E-6 C -0.01163 -0.00393 -0.0184 -0.00069 -0.02205 -2.80259E-6 C -0.02535 0.00116 -0.02326 0.0007 -0.02812 0.0007 " pathEditMode="relative" rAng="0" ptsTypes="ffA">
                                      <p:cBhvr>
                                        <p:cTn id="2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3.88889E-6 -2.80259E-6 L -0.02361 0.0018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9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0.0125 -2.96296E-6 L -0.03594 0.00185 " pathEditMode="relative" rAng="0" ptsTypes="AA">
                                      <p:cBhvr>
                                        <p:cTn id="3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0.02865 -0.00231 C -0.03646 -0.00856 -0.02969 -0.0037 -0.05174 -0.0037 " pathEditMode="relative" rAng="0" ptsTypes="fA">
                                      <p:cBhvr>
                                        <p:cTn id="4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" y="-32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5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3594 0.00185 C -0.04514 0.00139 -0.0526 0.00185 -0.06146 0.00185 " pathEditMode="relative" rAng="0" ptsTypes="fA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-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5174 -0.0037 C -0.05833 -0.00116 -0.0658 -0.00208 -0.07257 -0.00139 C -0.08108 -0.00231 -0.07691 -0.00208 -0.08542 -0.00208 " pathEditMode="relative" ptsTypes="ffA">
                                      <p:cBhvr>
                                        <p:cTn id="59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590368" y="384473"/>
            <a:ext cx="3963264" cy="923330"/>
          </a:xfrm>
          <a:noFill/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Триъгълник </a:t>
            </a:r>
          </a:p>
        </p:txBody>
      </p:sp>
      <p:sp>
        <p:nvSpPr>
          <p:cNvPr id="4" name="Закръглено правоъгълно изнесено означение 46">
            <a:hlinkClick r:id="" action="ppaction://macro?name=DeleteShapes"/>
          </p:cNvPr>
          <p:cNvSpPr/>
          <p:nvPr/>
        </p:nvSpPr>
        <p:spPr>
          <a:xfrm>
            <a:off x="2368971" y="2983984"/>
            <a:ext cx="2915816" cy="1562450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7" name="Закръглено правоъгълно изнесено означение 46">
            <a:hlinkClick r:id="" action="ppaction://macro?name=DeleteShapes"/>
          </p:cNvPr>
          <p:cNvSpPr/>
          <p:nvPr/>
        </p:nvSpPr>
        <p:spPr>
          <a:xfrm>
            <a:off x="2368971" y="2996560"/>
            <a:ext cx="2915816" cy="1562450"/>
          </a:xfrm>
          <a:prstGeom prst="triangle">
            <a:avLst>
              <a:gd name="adj" fmla="val 100000"/>
            </a:avLst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6" name="Закръглено правоъгълно изнесено означение 46">
            <a:hlinkClick r:id="" action="ppaction://macro?name=DeleteShapes"/>
          </p:cNvPr>
          <p:cNvSpPr/>
          <p:nvPr/>
        </p:nvSpPr>
        <p:spPr>
          <a:xfrm>
            <a:off x="2387744" y="3248808"/>
            <a:ext cx="3924810" cy="1310202"/>
          </a:xfrm>
          <a:custGeom>
            <a:avLst/>
            <a:gdLst>
              <a:gd name="connsiteX0" fmla="*/ 0 w 2915816"/>
              <a:gd name="connsiteY0" fmla="*/ 1562450 h 1562450"/>
              <a:gd name="connsiteX1" fmla="*/ 2915816 w 2915816"/>
              <a:gd name="connsiteY1" fmla="*/ 0 h 1562450"/>
              <a:gd name="connsiteX2" fmla="*/ 2915816 w 2915816"/>
              <a:gd name="connsiteY2" fmla="*/ 1562450 h 1562450"/>
              <a:gd name="connsiteX3" fmla="*/ 0 w 2915816"/>
              <a:gd name="connsiteY3" fmla="*/ 1562450 h 1562450"/>
              <a:gd name="connsiteX0" fmla="*/ 0 w 3924810"/>
              <a:gd name="connsiteY0" fmla="*/ 1310202 h 1310202"/>
              <a:gd name="connsiteX1" fmla="*/ 3924810 w 3924810"/>
              <a:gd name="connsiteY1" fmla="*/ 0 h 1310202"/>
              <a:gd name="connsiteX2" fmla="*/ 2915816 w 3924810"/>
              <a:gd name="connsiteY2" fmla="*/ 1310202 h 1310202"/>
              <a:gd name="connsiteX3" fmla="*/ 0 w 3924810"/>
              <a:gd name="connsiteY3" fmla="*/ 1310202 h 1310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810" h="1310202">
                <a:moveTo>
                  <a:pt x="0" y="1310202"/>
                </a:moveTo>
                <a:lnTo>
                  <a:pt x="3924810" y="0"/>
                </a:lnTo>
                <a:lnTo>
                  <a:pt x="2915816" y="1310202"/>
                </a:lnTo>
                <a:lnTo>
                  <a:pt x="0" y="1310202"/>
                </a:lnTo>
                <a:close/>
              </a:path>
            </a:pathLst>
          </a:cu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8" name="Picture 2" descr="C:\Users\Teacher\AppData\Local\Microsoft\Windows\Temporary Internet Files\Content.IE5\QC6FRNRC\MC90029794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61608" y="2646463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eacher\AppData\Local\Microsoft\Windows\Temporary Internet Files\Content.IE5\3B33B0KK\MC9002906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47" y="60158"/>
            <a:ext cx="2218099" cy="19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eacher\AppData\Local\Microsoft\Windows\Temporary Internet Files\Content.IE5\B0BKAVQU\dglxasset[1].asp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7152"/>
            <a:ext cx="1815998" cy="143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eacher\AppData\Local\Microsoft\Windows\Temporary Internet Files\Content.IE5\K6D32SF2\dglxasset[1].asp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49" y="4509120"/>
            <a:ext cx="2253352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eacher\AppData\Local\Microsoft\Windows\Temporary Internet Files\Content.IE5\WIJ5RFCQ\dglxasset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85" y="0"/>
            <a:ext cx="2230727" cy="223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Бутон: връщане 12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3" name="triagalnik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999.684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4.16667E-6 4.882E-6 C -0.01493 -0.00278 -0.00799 -0.00232 -0.02066 -0.00232 " pathEditMode="relative" rAng="0" ptsTypes="f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17250"/>
                                  </p:stCondLst>
                                  <p:childTnLst>
                                    <p:animMotion origin="layout" path="M -0.01285 -2.96296E-6 C -0.02639 -0.00972 -0.06302 -0.00185 -0.08229 -2.96296E-6 C -0.10017 0.00301 -0.08889 0.00162 -0.11476 0.00162 " pathEditMode="relative" rAng="0" ptsTypes="ffA">
                                      <p:cBhvr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34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7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50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animBg="1"/>
      <p:bldP spid="7" grpId="0" animBg="1"/>
      <p:bldP spid="7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acher\AppData\Local\Microsoft\Windows\Temporary Internet Files\Content.IE5\WIJ5RFCQ\MP90043903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45" y="4663211"/>
            <a:ext cx="1700808" cy="14127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Звезда с 5 лъча 30"/>
          <p:cNvSpPr/>
          <p:nvPr/>
        </p:nvSpPr>
        <p:spPr>
          <a:xfrm>
            <a:off x="2951976" y="1844191"/>
            <a:ext cx="3096344" cy="2819020"/>
          </a:xfrm>
          <a:prstGeom prst="star5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028" name="Picture 4" descr="C:\Users\Teacher\AppData\Local\Microsoft\Windows\Temporary Internet Files\Content.IE5\B0BKAVQU\MC90043627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" y="260739"/>
            <a:ext cx="2144238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acher\AppData\Local\Microsoft\Windows\Temporary Internet Files\Content.IE5\WIJ5RFCQ\MP900439035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63211"/>
            <a:ext cx="1440160" cy="12687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acher\AppData\Local\Microsoft\Windows\Temporary Internet Files\Content.IE5\3B33B0KK\MC900444917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682" l="6601" r="89976">
                        <a14:backgroundMark x1="15403" y1="68864" x2="30807" y2="68182"/>
                        <a14:backgroundMark x1="68215" y1="70000" x2="61125" y2="79545"/>
                        <a14:backgroundMark x1="64303" y1="68409" x2="62103" y2="73636"/>
                        <a14:backgroundMark x1="67971" y1="30000" x2="59902" y2="11818"/>
                        <a14:backgroundMark x1="37897" y1="19773" x2="26650" y2="27045"/>
                        <a14:backgroundMark x1="39853" y1="22955" x2="37164" y2="17727"/>
                        <a14:backgroundMark x1="45477" y1="14091" x2="44010" y2="18182"/>
                        <a14:backgroundMark x1="36430" y1="30682" x2="36430" y2="306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9535"/>
            <a:ext cx="1700808" cy="18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430598" y="384473"/>
            <a:ext cx="2282804" cy="923330"/>
          </a:xfrm>
          <a:noFill/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Звезда</a:t>
            </a:r>
          </a:p>
        </p:txBody>
      </p:sp>
      <p:sp>
        <p:nvSpPr>
          <p:cNvPr id="14" name="Бутон: връщане 13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6" name="Право съединение 5"/>
          <p:cNvCxnSpPr/>
          <p:nvPr/>
        </p:nvCxnSpPr>
        <p:spPr>
          <a:xfrm>
            <a:off x="2941112" y="2907732"/>
            <a:ext cx="30715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/>
          <p:nvPr/>
        </p:nvCxnSpPr>
        <p:spPr>
          <a:xfrm>
            <a:off x="2941112" y="2917999"/>
            <a:ext cx="2480338" cy="17297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аво съединение 20"/>
          <p:cNvCxnSpPr/>
          <p:nvPr/>
        </p:nvCxnSpPr>
        <p:spPr>
          <a:xfrm>
            <a:off x="4500148" y="1842089"/>
            <a:ext cx="921302" cy="2803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аво съединение 24"/>
          <p:cNvCxnSpPr/>
          <p:nvPr/>
        </p:nvCxnSpPr>
        <p:spPr>
          <a:xfrm flipH="1">
            <a:off x="3528041" y="1842089"/>
            <a:ext cx="972107" cy="2804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/>
          <p:nvPr/>
        </p:nvCxnSpPr>
        <p:spPr>
          <a:xfrm flipV="1">
            <a:off x="3528041" y="2917999"/>
            <a:ext cx="2484586" cy="172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2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88</Words>
  <Application>Microsoft Office PowerPoint</Application>
  <PresentationFormat>Презентация на цял екран (4:3)</PresentationFormat>
  <Paragraphs>44</Paragraphs>
  <Slides>31</Slides>
  <Notes>4</Notes>
  <HiddenSlides>0</HiddenSlides>
  <MMClips>3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2" baseType="lpstr">
      <vt:lpstr>Office тема</vt:lpstr>
      <vt:lpstr>Презентация на PowerPoint</vt:lpstr>
      <vt:lpstr>Презентация на PowerPoint</vt:lpstr>
      <vt:lpstr>Да oпознаем фигурите …</vt:lpstr>
      <vt:lpstr>Кръг и елипса</vt:lpstr>
      <vt:lpstr>Сърце</vt:lpstr>
      <vt:lpstr>Правоъгълник и квадрат</vt:lpstr>
      <vt:lpstr>Луна</vt:lpstr>
      <vt:lpstr>Триъгълник </vt:lpstr>
      <vt:lpstr>Звезда</vt:lpstr>
      <vt:lpstr>Гръмотевица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Teacher</dc:creator>
  <cp:lastModifiedBy>Mima</cp:lastModifiedBy>
  <cp:revision>42</cp:revision>
  <dcterms:created xsi:type="dcterms:W3CDTF">2013-12-27T14:12:02Z</dcterms:created>
  <dcterms:modified xsi:type="dcterms:W3CDTF">2014-02-16T07:48:09Z</dcterms:modified>
</cp:coreProperties>
</file>