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64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82" r:id="rId13"/>
    <p:sldId id="283" r:id="rId14"/>
    <p:sldId id="285" r:id="rId15"/>
    <p:sldId id="286" r:id="rId16"/>
    <p:sldId id="276" r:id="rId17"/>
    <p:sldId id="281" r:id="rId18"/>
    <p:sldId id="277" r:id="rId19"/>
    <p:sldId id="278" r:id="rId20"/>
    <p:sldId id="284" r:id="rId21"/>
    <p:sldId id="279" r:id="rId22"/>
    <p:sldId id="292" r:id="rId23"/>
    <p:sldId id="293" r:id="rId24"/>
    <p:sldId id="287" r:id="rId25"/>
    <p:sldId id="288" r:id="rId26"/>
    <p:sldId id="289" r:id="rId27"/>
    <p:sldId id="290" r:id="rId28"/>
    <p:sldId id="291" r:id="rId29"/>
    <p:sldId id="294" r:id="rId30"/>
    <p:sldId id="295" r:id="rId3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8C"/>
    <a:srgbClr val="FBC605"/>
    <a:srgbClr val="BC5908"/>
    <a:srgbClr val="FF2929"/>
    <a:srgbClr val="FF6161"/>
    <a:srgbClr val="4F81BD"/>
    <a:srgbClr val="4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40" d="100"/>
          <a:sy n="40" d="100"/>
        </p:scale>
        <p:origin x="-2178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767B-3128-465B-9E38-A97EE1CD547D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9069-24CB-483C-B798-839EB14A00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734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9069-24CB-483C-B798-839EB14A0074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0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9069-24CB-483C-B798-839EB14A0074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469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B95-3F33-4436-B207-0BABF541C17D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30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82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32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230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61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22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39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65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01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27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7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20.1.2014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155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guri.pptm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9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8.xml"/><Relationship Id="rId9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wmf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 rot="18931926">
            <a:off x="3029367" y="2437119"/>
            <a:ext cx="1511664" cy="152191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2514021" y="1587739"/>
            <a:ext cx="1481915" cy="126014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Овал 5"/>
          <p:cNvSpPr/>
          <p:nvPr/>
        </p:nvSpPr>
        <p:spPr>
          <a:xfrm>
            <a:off x="899592" y="522927"/>
            <a:ext cx="1584176" cy="1512168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Звезда с 6 лъча 6"/>
          <p:cNvSpPr/>
          <p:nvPr/>
        </p:nvSpPr>
        <p:spPr>
          <a:xfrm>
            <a:off x="1073861" y="2668062"/>
            <a:ext cx="1440160" cy="1692188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8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7236296" y="3198074"/>
            <a:ext cx="1558677" cy="1409348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5148064" y="571567"/>
            <a:ext cx="1296000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Стрелка нагоре и надолу 42"/>
          <p:cNvSpPr/>
          <p:nvPr/>
        </p:nvSpPr>
        <p:spPr>
          <a:xfrm rot="18403114">
            <a:off x="5419722" y="1688137"/>
            <a:ext cx="1495625" cy="2482055"/>
          </a:xfrm>
          <a:prstGeom prst="moon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Сърце 10"/>
          <p:cNvSpPr/>
          <p:nvPr/>
        </p:nvSpPr>
        <p:spPr>
          <a:xfrm>
            <a:off x="6781334" y="1279011"/>
            <a:ext cx="1656184" cy="131155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Правоъгълник 11"/>
          <p:cNvSpPr/>
          <p:nvPr/>
        </p:nvSpPr>
        <p:spPr>
          <a:xfrm>
            <a:off x="2179393" y="4161854"/>
            <a:ext cx="4785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Цветни фигури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Стрелка нагоре и надолу 42"/>
          <p:cNvSpPr/>
          <p:nvPr/>
        </p:nvSpPr>
        <p:spPr>
          <a:xfrm rot="20901640">
            <a:off x="3763005" y="693759"/>
            <a:ext cx="1495625" cy="2482055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026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70339" y="384473"/>
            <a:ext cx="4203330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Гръмотевица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Светкавица 2"/>
          <p:cNvSpPr/>
          <p:nvPr/>
        </p:nvSpPr>
        <p:spPr>
          <a:xfrm>
            <a:off x="3239852" y="1700808"/>
            <a:ext cx="2664296" cy="3658155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Teacher\AppData\Local\Microsoft\Windows\Temporary Internet Files\Content.IE5\4TNQN3RF\MM900282754[1].gif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4804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eacher\AppData\Local\Microsoft\Windows\Temporary Internet Files\Content.IE5\K6D32SF2\MM900283487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65" y="4408607"/>
            <a:ext cx="2345035" cy="190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eacher\AppData\Local\Microsoft\Windows\Temporary Internet Files\Content.IE5\K6D32SF2\MM900283487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8607"/>
            <a:ext cx="2064011" cy="16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eacher\AppData\Local\Microsoft\Windows\Temporary Internet Files\Content.IE5\4TNQN3RF\MM900282754[1].gif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5" y="4046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Бутон: връщане 1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Бутон: напред или следващ 18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41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C245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C245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hlinkClick r:id="rId2" action="ppaction://hlinksldjump" tooltip="кръг"/>
          </p:cNvPr>
          <p:cNvSpPr/>
          <p:nvPr/>
        </p:nvSpPr>
        <p:spPr>
          <a:xfrm>
            <a:off x="554321" y="1568737"/>
            <a:ext cx="2160000" cy="216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Елипса и кръг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Звезда с 6 лъча 6">
            <a:hlinkClick r:id="rId3" action="ppaction://hlinksldjump" tooltip="звезда"/>
          </p:cNvPr>
          <p:cNvSpPr/>
          <p:nvPr/>
        </p:nvSpPr>
        <p:spPr>
          <a:xfrm>
            <a:off x="300688" y="4496480"/>
            <a:ext cx="2150016" cy="202886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Звезда</a:t>
            </a:r>
          </a:p>
        </p:txBody>
      </p:sp>
      <p:sp>
        <p:nvSpPr>
          <p:cNvPr id="8" name="Закръглено правоъгълно изнесено означение 46">
            <a:hlinkClick r:id="rId4" action="ppaction://hlinksldjump" tooltip="Триъгълник"/>
          </p:cNvPr>
          <p:cNvSpPr/>
          <p:nvPr/>
        </p:nvSpPr>
        <p:spPr>
          <a:xfrm>
            <a:off x="5224231" y="4962894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Три-ъгълник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9" name="Правоъгълник 8">
            <a:hlinkClick r:id="rId5" action="ppaction://hlinksldjump" tooltip="квадрат"/>
          </p:cNvPr>
          <p:cNvSpPr/>
          <p:nvPr/>
        </p:nvSpPr>
        <p:spPr>
          <a:xfrm rot="184587">
            <a:off x="6157191" y="1565651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Право-  ъгълник и квадрат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4" name="Бутон: напред или следващ 13">
            <a:hlinkClick r:id="rId6" action="ppaction://hlinksldjump" highlightClick="1"/>
          </p:cNvPr>
          <p:cNvSpPr/>
          <p:nvPr/>
        </p:nvSpPr>
        <p:spPr>
          <a:xfrm>
            <a:off x="843751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Заглавие 1"/>
          <p:cNvSpPr txBox="1">
            <a:spLocks/>
          </p:cNvSpPr>
          <p:nvPr/>
        </p:nvSpPr>
        <p:spPr>
          <a:xfrm>
            <a:off x="806518" y="188640"/>
            <a:ext cx="7629012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Да рисуваме с фигури …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Бутон: напред или следващ 9">
            <a:hlinkClick r:id="rId6" action="ppaction://hlinksldjump" highlightClick="1"/>
          </p:cNvPr>
          <p:cNvSpPr/>
          <p:nvPr/>
        </p:nvSpPr>
        <p:spPr>
          <a:xfrm flipH="1">
            <a:off x="30068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Правоъгълник 10">
            <a:hlinkClick r:id="rId7" action="ppaction://hlinksldjump" tooltip="Рисунка с всички фигури"/>
          </p:cNvPr>
          <p:cNvSpPr/>
          <p:nvPr/>
        </p:nvSpPr>
        <p:spPr>
          <a:xfrm rot="184587">
            <a:off x="3371974" y="3368896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Рисунка с всички фигури</a:t>
            </a:r>
            <a:endParaRPr lang="bg-BG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кръглено правоъгълно изнесено означение 46">
            <a:hlinkClick r:id="rId2" action="ppaction://hlinksldjump" tooltip="Триъгълник"/>
          </p:cNvPr>
          <p:cNvSpPr/>
          <p:nvPr/>
        </p:nvSpPr>
        <p:spPr>
          <a:xfrm>
            <a:off x="1259632" y="764704"/>
            <a:ext cx="7056784" cy="5112568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bg-BG" sz="5400" dirty="0" smtClean="0">
                <a:solidFill>
                  <a:srgbClr val="002060"/>
                </a:solidFill>
              </a:rPr>
              <a:t>Триъгълник   </a:t>
            </a:r>
            <a:r>
              <a:rPr lang="bg-BG" sz="6000" dirty="0" smtClean="0">
                <a:solidFill>
                  <a:srgbClr val="002060"/>
                </a:solidFill>
              </a:rPr>
              <a:t>               </a:t>
            </a:r>
            <a:endParaRPr lang="bg-BG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авнобедрен триъгълник 4"/>
          <p:cNvSpPr/>
          <p:nvPr/>
        </p:nvSpPr>
        <p:spPr>
          <a:xfrm rot="10800000">
            <a:off x="2656520" y="3196832"/>
            <a:ext cx="3802227" cy="3010551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" name="Групиране 5"/>
          <p:cNvGrpSpPr/>
          <p:nvPr/>
        </p:nvGrpSpPr>
        <p:grpSpPr>
          <a:xfrm>
            <a:off x="1743984" y="1767469"/>
            <a:ext cx="5657714" cy="4441098"/>
            <a:chOff x="1743984" y="1767469"/>
            <a:chExt cx="5657714" cy="4441098"/>
          </a:xfrm>
        </p:grpSpPr>
        <p:sp>
          <p:nvSpPr>
            <p:cNvPr id="7" name="Равнобедрен триъгълник 6"/>
            <p:cNvSpPr/>
            <p:nvPr/>
          </p:nvSpPr>
          <p:spPr>
            <a:xfrm rot="10800000">
              <a:off x="3629888" y="1767469"/>
              <a:ext cx="1885903" cy="142936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" name="Равнобедрен триъгълник 7"/>
            <p:cNvSpPr/>
            <p:nvPr/>
          </p:nvSpPr>
          <p:spPr>
            <a:xfrm rot="10800000">
              <a:off x="5515794" y="4695916"/>
              <a:ext cx="1885904" cy="148342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Равнобедрен триъгълник 8"/>
            <p:cNvSpPr/>
            <p:nvPr/>
          </p:nvSpPr>
          <p:spPr>
            <a:xfrm rot="10800000">
              <a:off x="1743984" y="4725144"/>
              <a:ext cx="1885904" cy="148342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1272507" y="962398"/>
            <a:ext cx="6600667" cy="5216942"/>
            <a:chOff x="1272507" y="962398"/>
            <a:chExt cx="6600667" cy="5216942"/>
          </a:xfrm>
        </p:grpSpPr>
        <p:sp>
          <p:nvSpPr>
            <p:cNvPr id="11" name="Равнобедрен триъгълник 10"/>
            <p:cNvSpPr/>
            <p:nvPr/>
          </p:nvSpPr>
          <p:spPr>
            <a:xfrm rot="10800000">
              <a:off x="3143204" y="2455122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Равнобедрен триъгълник 11"/>
            <p:cNvSpPr/>
            <p:nvPr/>
          </p:nvSpPr>
          <p:spPr>
            <a:xfrm rot="10800000">
              <a:off x="5044316" y="2487647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Равнобедрен триъгълник 12"/>
            <p:cNvSpPr/>
            <p:nvPr/>
          </p:nvSpPr>
          <p:spPr>
            <a:xfrm rot="10800000">
              <a:off x="4086156" y="962398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Равнобедрен триъгълник 13"/>
            <p:cNvSpPr/>
            <p:nvPr/>
          </p:nvSpPr>
          <p:spPr>
            <a:xfrm rot="10800000">
              <a:off x="6930222" y="5437628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5" name="Равнобедрен триъгълник 14"/>
            <p:cNvSpPr/>
            <p:nvPr/>
          </p:nvSpPr>
          <p:spPr>
            <a:xfrm rot="10800000">
              <a:off x="5044317" y="5425619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Равнобедрен триъгълник 15"/>
            <p:cNvSpPr/>
            <p:nvPr/>
          </p:nvSpPr>
          <p:spPr>
            <a:xfrm rot="10800000">
              <a:off x="5987271" y="3954205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Равнобедрен триъгълник 16"/>
            <p:cNvSpPr/>
            <p:nvPr/>
          </p:nvSpPr>
          <p:spPr>
            <a:xfrm rot="10800000">
              <a:off x="3143204" y="5425619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8" name="Равнобедрен триъгълник 17"/>
            <p:cNvSpPr/>
            <p:nvPr/>
          </p:nvSpPr>
          <p:spPr>
            <a:xfrm rot="10800000">
              <a:off x="1272507" y="5466855"/>
              <a:ext cx="942952" cy="700475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9" name="Равнобедрен триъгълник 18"/>
            <p:cNvSpPr/>
            <p:nvPr/>
          </p:nvSpPr>
          <p:spPr>
            <a:xfrm rot="10800000">
              <a:off x="2200253" y="3983432"/>
              <a:ext cx="942952" cy="741712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20" name="Групиране 19"/>
          <p:cNvGrpSpPr/>
          <p:nvPr/>
        </p:nvGrpSpPr>
        <p:grpSpPr>
          <a:xfrm>
            <a:off x="1036770" y="590359"/>
            <a:ext cx="7072140" cy="5618208"/>
            <a:chOff x="1036770" y="590359"/>
            <a:chExt cx="7072140" cy="5618208"/>
          </a:xfrm>
        </p:grpSpPr>
        <p:sp>
          <p:nvSpPr>
            <p:cNvPr id="21" name="Равнобедрен триъгълник 20"/>
            <p:cNvSpPr/>
            <p:nvPr/>
          </p:nvSpPr>
          <p:spPr>
            <a:xfrm rot="10800000">
              <a:off x="3873232" y="583652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2" name="Равнобедрен триъгълник 21"/>
            <p:cNvSpPr/>
            <p:nvPr/>
          </p:nvSpPr>
          <p:spPr>
            <a:xfrm rot="10800000">
              <a:off x="4793369" y="5795292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3" name="Равнобедрен триъгълник 22"/>
            <p:cNvSpPr/>
            <p:nvPr/>
          </p:nvSpPr>
          <p:spPr>
            <a:xfrm rot="10800000">
              <a:off x="5751532" y="5808484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Равнобедрен триъгълник 23"/>
            <p:cNvSpPr/>
            <p:nvPr/>
          </p:nvSpPr>
          <p:spPr>
            <a:xfrm rot="10800000">
              <a:off x="7637435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5" name="Равнобедрен триъгълник 24"/>
            <p:cNvSpPr/>
            <p:nvPr/>
          </p:nvSpPr>
          <p:spPr>
            <a:xfrm rot="10800000">
              <a:off x="6694483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6" name="Равнобедрен триъгълник 25"/>
            <p:cNvSpPr/>
            <p:nvPr/>
          </p:nvSpPr>
          <p:spPr>
            <a:xfrm rot="10800000">
              <a:off x="2907466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7" name="Равнобедрен триъгълник 26"/>
            <p:cNvSpPr/>
            <p:nvPr/>
          </p:nvSpPr>
          <p:spPr>
            <a:xfrm rot="10800000">
              <a:off x="1979722" y="583534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8" name="Равнобедрен триъгълник 27"/>
            <p:cNvSpPr/>
            <p:nvPr/>
          </p:nvSpPr>
          <p:spPr>
            <a:xfrm rot="10800000">
              <a:off x="1036770" y="582620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9" name="Равнобедрен триъгълник 28"/>
            <p:cNvSpPr/>
            <p:nvPr/>
          </p:nvSpPr>
          <p:spPr>
            <a:xfrm rot="10800000">
              <a:off x="1533988" y="5094817"/>
              <a:ext cx="43749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0" name="Равнобедрен триъгълник 29"/>
            <p:cNvSpPr/>
            <p:nvPr/>
          </p:nvSpPr>
          <p:spPr>
            <a:xfrm rot="10800000">
              <a:off x="3378941" y="5094817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Равнобедрен триъгълник 30"/>
            <p:cNvSpPr/>
            <p:nvPr/>
          </p:nvSpPr>
          <p:spPr>
            <a:xfrm rot="10800000">
              <a:off x="2899863" y="43238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2" name="Равнобедрен триъгълник 31"/>
            <p:cNvSpPr/>
            <p:nvPr/>
          </p:nvSpPr>
          <p:spPr>
            <a:xfrm rot="10800000">
              <a:off x="1971483" y="4343066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3" name="Равнобедрен триъгълник 32"/>
            <p:cNvSpPr/>
            <p:nvPr/>
          </p:nvSpPr>
          <p:spPr>
            <a:xfrm rot="10800000">
              <a:off x="2451199" y="3627601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4" name="Равнобедрен триъгълник 33"/>
            <p:cNvSpPr/>
            <p:nvPr/>
          </p:nvSpPr>
          <p:spPr>
            <a:xfrm rot="10800000">
              <a:off x="2950121" y="2835100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5" name="Равнобедрен триъгълник 34"/>
            <p:cNvSpPr/>
            <p:nvPr/>
          </p:nvSpPr>
          <p:spPr>
            <a:xfrm rot="10800000">
              <a:off x="3827607" y="2824794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Равнобедрен триъгълник 35"/>
            <p:cNvSpPr/>
            <p:nvPr/>
          </p:nvSpPr>
          <p:spPr>
            <a:xfrm rot="10800000">
              <a:off x="3378941" y="2083083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7" name="Равнобедрен триъгълник 36"/>
            <p:cNvSpPr/>
            <p:nvPr/>
          </p:nvSpPr>
          <p:spPr>
            <a:xfrm rot="10800000">
              <a:off x="4359918" y="590359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8" name="Равнобедрен триъгълник 37"/>
            <p:cNvSpPr/>
            <p:nvPr/>
          </p:nvSpPr>
          <p:spPr>
            <a:xfrm rot="10800000">
              <a:off x="3838773" y="13735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9" name="Равнобедрен триъгълник 38"/>
            <p:cNvSpPr/>
            <p:nvPr/>
          </p:nvSpPr>
          <p:spPr>
            <a:xfrm rot="10800000">
              <a:off x="4831393" y="1333254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0" name="Равнобедрен триъгълник 39"/>
            <p:cNvSpPr/>
            <p:nvPr/>
          </p:nvSpPr>
          <p:spPr>
            <a:xfrm rot="10800000">
              <a:off x="5275854" y="211560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1" name="Равнобедрен триъгълник 40"/>
            <p:cNvSpPr/>
            <p:nvPr/>
          </p:nvSpPr>
          <p:spPr>
            <a:xfrm rot="10800000">
              <a:off x="4793369" y="28259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2" name="Равнобедрен триъгълник 41"/>
            <p:cNvSpPr/>
            <p:nvPr/>
          </p:nvSpPr>
          <p:spPr>
            <a:xfrm rot="10800000">
              <a:off x="5747329" y="2802942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3" name="Равнобедрен триъгълник 42"/>
            <p:cNvSpPr/>
            <p:nvPr/>
          </p:nvSpPr>
          <p:spPr>
            <a:xfrm rot="10800000">
              <a:off x="6218805" y="3627601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4" name="Равнобедрен триъгълник 43"/>
            <p:cNvSpPr/>
            <p:nvPr/>
          </p:nvSpPr>
          <p:spPr>
            <a:xfrm rot="10800000">
              <a:off x="6690280" y="4353105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5" name="Равнобедрен триъгълник 44"/>
            <p:cNvSpPr/>
            <p:nvPr/>
          </p:nvSpPr>
          <p:spPr>
            <a:xfrm rot="10800000">
              <a:off x="7211094" y="5094817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6" name="Равнобедрен триъгълник 45"/>
            <p:cNvSpPr/>
            <p:nvPr/>
          </p:nvSpPr>
          <p:spPr>
            <a:xfrm rot="10800000">
              <a:off x="5244737" y="5094817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7" name="Равнобедрен триъгълник 46"/>
            <p:cNvSpPr/>
            <p:nvPr/>
          </p:nvSpPr>
          <p:spPr>
            <a:xfrm rot="10800000">
              <a:off x="5716213" y="4323878"/>
              <a:ext cx="471475" cy="372039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48" name="Групиране 47"/>
          <p:cNvGrpSpPr/>
          <p:nvPr/>
        </p:nvGrpSpPr>
        <p:grpSpPr>
          <a:xfrm>
            <a:off x="794097" y="267571"/>
            <a:ext cx="7518936" cy="5979942"/>
            <a:chOff x="794097" y="267571"/>
            <a:chExt cx="7518936" cy="5979942"/>
          </a:xfrm>
        </p:grpSpPr>
        <p:sp>
          <p:nvSpPr>
            <p:cNvPr id="49" name="Равнобедрен триъгълник 48"/>
            <p:cNvSpPr/>
            <p:nvPr/>
          </p:nvSpPr>
          <p:spPr>
            <a:xfrm rot="10800000">
              <a:off x="892286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0" name="Равнобедрен триъгълник 49"/>
            <p:cNvSpPr/>
            <p:nvPr/>
          </p:nvSpPr>
          <p:spPr>
            <a:xfrm rot="10800000">
              <a:off x="1386575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1" name="Равнобедрен триъгълник 50"/>
            <p:cNvSpPr/>
            <p:nvPr/>
          </p:nvSpPr>
          <p:spPr>
            <a:xfrm rot="10800000">
              <a:off x="1849812" y="599450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2" name="Равнобедрен триъгълник 51"/>
            <p:cNvSpPr/>
            <p:nvPr/>
          </p:nvSpPr>
          <p:spPr>
            <a:xfrm rot="10800000">
              <a:off x="2329527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3" name="Равнобедрен триъгълник 52"/>
            <p:cNvSpPr/>
            <p:nvPr/>
          </p:nvSpPr>
          <p:spPr>
            <a:xfrm rot="10800000">
              <a:off x="3299926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4" name="Равнобедрен триъгълник 53"/>
            <p:cNvSpPr/>
            <p:nvPr/>
          </p:nvSpPr>
          <p:spPr>
            <a:xfrm rot="10800000">
              <a:off x="2801003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5" name="Равнобедрен триъгълник 54"/>
            <p:cNvSpPr/>
            <p:nvPr/>
          </p:nvSpPr>
          <p:spPr>
            <a:xfrm rot="10800000">
              <a:off x="3694288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6" name="Равнобедрен триъгълник 55"/>
            <p:cNvSpPr/>
            <p:nvPr/>
          </p:nvSpPr>
          <p:spPr>
            <a:xfrm rot="10800000">
              <a:off x="4188577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7" name="Равнобедрен триъгълник 56"/>
            <p:cNvSpPr/>
            <p:nvPr/>
          </p:nvSpPr>
          <p:spPr>
            <a:xfrm rot="10800000">
              <a:off x="4651815" y="600364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8" name="Равнобедрен триъгълник 57"/>
            <p:cNvSpPr/>
            <p:nvPr/>
          </p:nvSpPr>
          <p:spPr>
            <a:xfrm rot="10800000">
              <a:off x="5131530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59" name="Равнобедрен триъгълник 58"/>
            <p:cNvSpPr/>
            <p:nvPr/>
          </p:nvSpPr>
          <p:spPr>
            <a:xfrm rot="10800000">
              <a:off x="6101928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0" name="Равнобедрен триъгълник 59"/>
            <p:cNvSpPr/>
            <p:nvPr/>
          </p:nvSpPr>
          <p:spPr>
            <a:xfrm rot="10800000">
              <a:off x="5603005" y="603050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1" name="Равнобедрен триъгълник 60"/>
            <p:cNvSpPr/>
            <p:nvPr/>
          </p:nvSpPr>
          <p:spPr>
            <a:xfrm rot="10800000">
              <a:off x="6568609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2" name="Равнобедрен триъгълник 61"/>
            <p:cNvSpPr/>
            <p:nvPr/>
          </p:nvSpPr>
          <p:spPr>
            <a:xfrm rot="10800000">
              <a:off x="7040084" y="602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3" name="Равнобедрен триъгълник 62"/>
            <p:cNvSpPr/>
            <p:nvPr/>
          </p:nvSpPr>
          <p:spPr>
            <a:xfrm rot="10800000">
              <a:off x="7515763" y="599873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4" name="Равнобедрен триъгълник 63"/>
            <p:cNvSpPr/>
            <p:nvPr/>
          </p:nvSpPr>
          <p:spPr>
            <a:xfrm rot="10800000">
              <a:off x="7987239" y="60122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5" name="Равнобедрен триъгълник 64"/>
            <p:cNvSpPr/>
            <p:nvPr/>
          </p:nvSpPr>
          <p:spPr>
            <a:xfrm rot="10800000">
              <a:off x="1115281" y="562492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6" name="Равнобедрен триъгълник 65"/>
            <p:cNvSpPr/>
            <p:nvPr/>
          </p:nvSpPr>
          <p:spPr>
            <a:xfrm rot="10800000">
              <a:off x="7738758" y="561143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7" name="Равнобедрен триъгълник 66"/>
            <p:cNvSpPr/>
            <p:nvPr/>
          </p:nvSpPr>
          <p:spPr>
            <a:xfrm rot="10800000">
              <a:off x="1358625" y="524984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8" name="Равнобедрен триъгълник 67"/>
            <p:cNvSpPr/>
            <p:nvPr/>
          </p:nvSpPr>
          <p:spPr>
            <a:xfrm rot="10800000">
              <a:off x="2093789" y="562492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69" name="Равнобедрен триъгълник 68"/>
            <p:cNvSpPr/>
            <p:nvPr/>
          </p:nvSpPr>
          <p:spPr>
            <a:xfrm rot="10800000">
              <a:off x="1865655" y="5249845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0" name="Равнобедрен триъгълник 69"/>
            <p:cNvSpPr/>
            <p:nvPr/>
          </p:nvSpPr>
          <p:spPr>
            <a:xfrm rot="10800000">
              <a:off x="3217676" y="524984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1" name="Равнобедрен триъгълник 70"/>
            <p:cNvSpPr/>
            <p:nvPr/>
          </p:nvSpPr>
          <p:spPr>
            <a:xfrm rot="10800000">
              <a:off x="3724707" y="5249845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2" name="Равнобедрен триъгълник 71"/>
            <p:cNvSpPr/>
            <p:nvPr/>
          </p:nvSpPr>
          <p:spPr>
            <a:xfrm rot="10800000">
              <a:off x="3036237" y="561815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3" name="Равнобедрен триъгълник 72"/>
            <p:cNvSpPr/>
            <p:nvPr/>
          </p:nvSpPr>
          <p:spPr>
            <a:xfrm rot="10800000">
              <a:off x="3972090" y="5632871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4" name="Равнобедрен триъгълник 73"/>
            <p:cNvSpPr/>
            <p:nvPr/>
          </p:nvSpPr>
          <p:spPr>
            <a:xfrm rot="10800000">
              <a:off x="4937350" y="561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5" name="Равнобедрен триъгълник 74"/>
            <p:cNvSpPr/>
            <p:nvPr/>
          </p:nvSpPr>
          <p:spPr>
            <a:xfrm rot="10800000">
              <a:off x="5873202" y="5626077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6" name="Равнобедрен триъгълник 75"/>
            <p:cNvSpPr/>
            <p:nvPr/>
          </p:nvSpPr>
          <p:spPr>
            <a:xfrm rot="10800000">
              <a:off x="6802905" y="561136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7" name="Равнобедрен триъгълник 76"/>
            <p:cNvSpPr/>
            <p:nvPr/>
          </p:nvSpPr>
          <p:spPr>
            <a:xfrm rot="10800000">
              <a:off x="5138039" y="527653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8" name="Равнобедрен триъгълник 77"/>
            <p:cNvSpPr/>
            <p:nvPr/>
          </p:nvSpPr>
          <p:spPr>
            <a:xfrm rot="10800000">
              <a:off x="5645070" y="5276529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79" name="Равнобедрен триъгълник 78"/>
            <p:cNvSpPr/>
            <p:nvPr/>
          </p:nvSpPr>
          <p:spPr>
            <a:xfrm rot="10800000">
              <a:off x="7023944" y="523458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0" name="Равнобедрен триъгълник 79"/>
            <p:cNvSpPr/>
            <p:nvPr/>
          </p:nvSpPr>
          <p:spPr>
            <a:xfrm rot="10800000">
              <a:off x="7530974" y="5234580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1" name="Равнобедрен триъгълник 80"/>
            <p:cNvSpPr/>
            <p:nvPr/>
          </p:nvSpPr>
          <p:spPr>
            <a:xfrm rot="10800000">
              <a:off x="1620636" y="487780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2" name="Равнобедрен триъгълник 81"/>
            <p:cNvSpPr/>
            <p:nvPr/>
          </p:nvSpPr>
          <p:spPr>
            <a:xfrm rot="10800000">
              <a:off x="1849812" y="452908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3" name="Равнобедрен триъгълник 82"/>
            <p:cNvSpPr/>
            <p:nvPr/>
          </p:nvSpPr>
          <p:spPr>
            <a:xfrm rot="10800000">
              <a:off x="2321288" y="4539124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4" name="Равнобедрен триъгълник 83"/>
            <p:cNvSpPr/>
            <p:nvPr/>
          </p:nvSpPr>
          <p:spPr>
            <a:xfrm rot="10800000">
              <a:off x="2778191" y="453427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5" name="Равнобедрен триъгълник 84"/>
            <p:cNvSpPr/>
            <p:nvPr/>
          </p:nvSpPr>
          <p:spPr>
            <a:xfrm rot="10800000">
              <a:off x="3257269" y="4528312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6" name="Равнобедрен триъгълник 85"/>
            <p:cNvSpPr/>
            <p:nvPr/>
          </p:nvSpPr>
          <p:spPr>
            <a:xfrm rot="10800000">
              <a:off x="5653418" y="451241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7" name="Равнобедрен триъгълник 86"/>
            <p:cNvSpPr/>
            <p:nvPr/>
          </p:nvSpPr>
          <p:spPr>
            <a:xfrm rot="10800000">
              <a:off x="6124894" y="452244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8" name="Равнобедрен триъгълник 87"/>
            <p:cNvSpPr/>
            <p:nvPr/>
          </p:nvSpPr>
          <p:spPr>
            <a:xfrm rot="10800000">
              <a:off x="6581797" y="4517602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89" name="Равнобедрен триъгълник 88"/>
            <p:cNvSpPr/>
            <p:nvPr/>
          </p:nvSpPr>
          <p:spPr>
            <a:xfrm rot="10800000">
              <a:off x="7060875" y="451163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0" name="Равнобедрен триъгълник 89"/>
            <p:cNvSpPr/>
            <p:nvPr/>
          </p:nvSpPr>
          <p:spPr>
            <a:xfrm rot="10800000">
              <a:off x="5395452" y="487780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1" name="Равнобедрен триъгълник 90"/>
            <p:cNvSpPr/>
            <p:nvPr/>
          </p:nvSpPr>
          <p:spPr>
            <a:xfrm rot="10800000">
              <a:off x="3508218" y="487780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2" name="Равнобедрен триъгълник 91"/>
            <p:cNvSpPr/>
            <p:nvPr/>
          </p:nvSpPr>
          <p:spPr>
            <a:xfrm rot="10800000">
              <a:off x="2077946" y="412605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3" name="Равнобедрен триъгълник 92"/>
            <p:cNvSpPr/>
            <p:nvPr/>
          </p:nvSpPr>
          <p:spPr>
            <a:xfrm rot="10800000">
              <a:off x="3021534" y="413727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4" name="Равнобедрен триъгълник 93"/>
            <p:cNvSpPr/>
            <p:nvPr/>
          </p:nvSpPr>
          <p:spPr>
            <a:xfrm rot="10800000">
              <a:off x="2801003" y="377174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5" name="Равнобедрен триъгълник 94"/>
            <p:cNvSpPr/>
            <p:nvPr/>
          </p:nvSpPr>
          <p:spPr>
            <a:xfrm rot="10800000">
              <a:off x="2325496" y="378262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6" name="Равнобедрен триъгълник 95"/>
            <p:cNvSpPr/>
            <p:nvPr/>
          </p:nvSpPr>
          <p:spPr>
            <a:xfrm rot="10800000">
              <a:off x="2572870" y="341059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7" name="Равнобедрен триъгълник 96"/>
            <p:cNvSpPr/>
            <p:nvPr/>
          </p:nvSpPr>
          <p:spPr>
            <a:xfrm rot="10800000">
              <a:off x="5837012" y="4126056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8" name="Равнобедрен триъгълник 97"/>
            <p:cNvSpPr/>
            <p:nvPr/>
          </p:nvSpPr>
          <p:spPr>
            <a:xfrm rot="10800000">
              <a:off x="6780600" y="413727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99" name="Равнобедрен триъгълник 98"/>
            <p:cNvSpPr/>
            <p:nvPr/>
          </p:nvSpPr>
          <p:spPr>
            <a:xfrm rot="10800000">
              <a:off x="6560069" y="377174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0" name="Равнобедрен триъгълник 99"/>
            <p:cNvSpPr/>
            <p:nvPr/>
          </p:nvSpPr>
          <p:spPr>
            <a:xfrm rot="10800000">
              <a:off x="6084562" y="378262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1" name="Равнобедрен триъгълник 100"/>
            <p:cNvSpPr/>
            <p:nvPr/>
          </p:nvSpPr>
          <p:spPr>
            <a:xfrm rot="10800000">
              <a:off x="6331936" y="341059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2" name="Равнобедрен триъгълник 101"/>
            <p:cNvSpPr/>
            <p:nvPr/>
          </p:nvSpPr>
          <p:spPr>
            <a:xfrm rot="10800000">
              <a:off x="3269954" y="300265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3" name="Равнобедрен триъгълник 102"/>
            <p:cNvSpPr/>
            <p:nvPr/>
          </p:nvSpPr>
          <p:spPr>
            <a:xfrm rot="10800000">
              <a:off x="2794447" y="3013531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4" name="Равнобедрен триъгълник 103"/>
            <p:cNvSpPr/>
            <p:nvPr/>
          </p:nvSpPr>
          <p:spPr>
            <a:xfrm rot="10800000">
              <a:off x="3041821" y="264149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5" name="Равнобедрен триъгълник 104"/>
            <p:cNvSpPr/>
            <p:nvPr/>
          </p:nvSpPr>
          <p:spPr>
            <a:xfrm rot="10800000">
              <a:off x="4215431" y="301534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6" name="Равнобедрен триъгълник 105"/>
            <p:cNvSpPr/>
            <p:nvPr/>
          </p:nvSpPr>
          <p:spPr>
            <a:xfrm rot="10800000">
              <a:off x="3739924" y="302622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7" name="Равнобедрен триъгълник 106"/>
            <p:cNvSpPr/>
            <p:nvPr/>
          </p:nvSpPr>
          <p:spPr>
            <a:xfrm rot="10800000">
              <a:off x="3987298" y="2654184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8" name="Равнобедрен триъгълник 107"/>
            <p:cNvSpPr/>
            <p:nvPr/>
          </p:nvSpPr>
          <p:spPr>
            <a:xfrm rot="10800000">
              <a:off x="5148317" y="301534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09" name="Равнобедрен триъгълник 108"/>
            <p:cNvSpPr/>
            <p:nvPr/>
          </p:nvSpPr>
          <p:spPr>
            <a:xfrm rot="10800000">
              <a:off x="4672810" y="302622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0" name="Равнобедрен триъгълник 109"/>
            <p:cNvSpPr/>
            <p:nvPr/>
          </p:nvSpPr>
          <p:spPr>
            <a:xfrm rot="10800000">
              <a:off x="4920184" y="2654184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1" name="Равнобедрен триъгълник 110"/>
            <p:cNvSpPr/>
            <p:nvPr/>
          </p:nvSpPr>
          <p:spPr>
            <a:xfrm rot="10800000">
              <a:off x="6088593" y="300908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2" name="Равнобедрен триъгълник 111"/>
            <p:cNvSpPr/>
            <p:nvPr/>
          </p:nvSpPr>
          <p:spPr>
            <a:xfrm rot="10800000">
              <a:off x="5613086" y="3019963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3" name="Равнобедрен триъгълник 112"/>
            <p:cNvSpPr/>
            <p:nvPr/>
          </p:nvSpPr>
          <p:spPr>
            <a:xfrm rot="10800000">
              <a:off x="5860460" y="2647925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4" name="Равнобедрен триъгълник 113"/>
            <p:cNvSpPr/>
            <p:nvPr/>
          </p:nvSpPr>
          <p:spPr>
            <a:xfrm rot="10800000">
              <a:off x="5655814" y="230162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5" name="Равнобедрен триъгълник 114"/>
            <p:cNvSpPr/>
            <p:nvPr/>
          </p:nvSpPr>
          <p:spPr>
            <a:xfrm rot="10800000">
              <a:off x="5180307" y="231250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6" name="Равнобедрен триъгълник 115"/>
            <p:cNvSpPr/>
            <p:nvPr/>
          </p:nvSpPr>
          <p:spPr>
            <a:xfrm rot="10800000">
              <a:off x="5427681" y="194046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7" name="Равнобедрен триъгълник 116"/>
            <p:cNvSpPr/>
            <p:nvPr/>
          </p:nvSpPr>
          <p:spPr>
            <a:xfrm rot="10800000">
              <a:off x="3709496" y="225298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8" name="Равнобедрен триъгълник 117"/>
            <p:cNvSpPr/>
            <p:nvPr/>
          </p:nvSpPr>
          <p:spPr>
            <a:xfrm rot="10800000">
              <a:off x="3233989" y="2263867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9" name="Равнобедрен триъгълник 118"/>
            <p:cNvSpPr/>
            <p:nvPr/>
          </p:nvSpPr>
          <p:spPr>
            <a:xfrm rot="10800000">
              <a:off x="3481363" y="189182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0" name="Равнобедрен триъгълник 119"/>
            <p:cNvSpPr/>
            <p:nvPr/>
          </p:nvSpPr>
          <p:spPr>
            <a:xfrm rot="10800000">
              <a:off x="4219591" y="155959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1" name="Равнобедрен триъгълник 120"/>
            <p:cNvSpPr/>
            <p:nvPr/>
          </p:nvSpPr>
          <p:spPr>
            <a:xfrm rot="10800000">
              <a:off x="3744084" y="1570478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2" name="Равнобедрен триъгълник 121"/>
            <p:cNvSpPr/>
            <p:nvPr/>
          </p:nvSpPr>
          <p:spPr>
            <a:xfrm rot="10800000">
              <a:off x="3991458" y="119843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3" name="Равнобедрен триъгълник 122"/>
            <p:cNvSpPr/>
            <p:nvPr/>
          </p:nvSpPr>
          <p:spPr>
            <a:xfrm rot="10800000">
              <a:off x="5152109" y="155045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4" name="Равнобедрен триъгълник 123"/>
            <p:cNvSpPr/>
            <p:nvPr/>
          </p:nvSpPr>
          <p:spPr>
            <a:xfrm rot="10800000">
              <a:off x="4676602" y="156133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5" name="Равнобедрен триъгълник 124"/>
            <p:cNvSpPr/>
            <p:nvPr/>
          </p:nvSpPr>
          <p:spPr>
            <a:xfrm rot="10800000">
              <a:off x="4923976" y="118930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6" name="Равнобедрен триъгълник 125"/>
            <p:cNvSpPr/>
            <p:nvPr/>
          </p:nvSpPr>
          <p:spPr>
            <a:xfrm rot="10800000">
              <a:off x="4700958" y="77637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7" name="Равнобедрен триъгълник 126"/>
            <p:cNvSpPr/>
            <p:nvPr/>
          </p:nvSpPr>
          <p:spPr>
            <a:xfrm rot="10800000">
              <a:off x="4225451" y="787259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8" name="Равнобедрен триъгълник 127"/>
            <p:cNvSpPr/>
            <p:nvPr/>
          </p:nvSpPr>
          <p:spPr>
            <a:xfrm rot="10800000">
              <a:off x="4472825" y="415220"/>
              <a:ext cx="243343" cy="217010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29" name="Равнобедрен триъгълник 128"/>
            <p:cNvSpPr/>
            <p:nvPr/>
          </p:nvSpPr>
          <p:spPr>
            <a:xfrm>
              <a:off x="4481589" y="26757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0" name="Равнобедрен триъгълник 129"/>
            <p:cNvSpPr/>
            <p:nvPr/>
          </p:nvSpPr>
          <p:spPr>
            <a:xfrm>
              <a:off x="4367520" y="4586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1" name="Равнобедрен триъгълник 130"/>
            <p:cNvSpPr/>
            <p:nvPr/>
          </p:nvSpPr>
          <p:spPr>
            <a:xfrm>
              <a:off x="4612297" y="4586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2" name="Равнобедрен триъгълник 131"/>
            <p:cNvSpPr/>
            <p:nvPr/>
          </p:nvSpPr>
          <p:spPr>
            <a:xfrm>
              <a:off x="4253454" y="61708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3" name="Равнобедрен триъгълник 132"/>
            <p:cNvSpPr/>
            <p:nvPr/>
          </p:nvSpPr>
          <p:spPr>
            <a:xfrm>
              <a:off x="4139384" y="80812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4" name="Равнобедрен триъгълник 133"/>
            <p:cNvSpPr/>
            <p:nvPr/>
          </p:nvSpPr>
          <p:spPr>
            <a:xfrm>
              <a:off x="4384162" y="80812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5" name="Равнобедрен триъгълник 134"/>
            <p:cNvSpPr/>
            <p:nvPr/>
          </p:nvSpPr>
          <p:spPr>
            <a:xfrm>
              <a:off x="4734764" y="63223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6" name="Равнобедрен триъгълник 135"/>
            <p:cNvSpPr/>
            <p:nvPr/>
          </p:nvSpPr>
          <p:spPr>
            <a:xfrm>
              <a:off x="4620695" y="82326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7" name="Равнобедрен триъгълник 136"/>
            <p:cNvSpPr/>
            <p:nvPr/>
          </p:nvSpPr>
          <p:spPr>
            <a:xfrm>
              <a:off x="4865472" y="82326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8" name="Равнобедрен триъгълник 137"/>
            <p:cNvSpPr/>
            <p:nvPr/>
          </p:nvSpPr>
          <p:spPr>
            <a:xfrm>
              <a:off x="4945943" y="99455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39" name="Равнобедрен триъгълник 138"/>
            <p:cNvSpPr/>
            <p:nvPr/>
          </p:nvSpPr>
          <p:spPr>
            <a:xfrm>
              <a:off x="4831874" y="11855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0" name="Равнобедрен триъгълник 139"/>
            <p:cNvSpPr/>
            <p:nvPr/>
          </p:nvSpPr>
          <p:spPr>
            <a:xfrm>
              <a:off x="5076651" y="11855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1" name="Равнобедрен триъгълник 140"/>
            <p:cNvSpPr/>
            <p:nvPr/>
          </p:nvSpPr>
          <p:spPr>
            <a:xfrm>
              <a:off x="4006069" y="101788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2" name="Равнобедрен триъгълник 141"/>
            <p:cNvSpPr/>
            <p:nvPr/>
          </p:nvSpPr>
          <p:spPr>
            <a:xfrm>
              <a:off x="3892000" y="12089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3" name="Равнобедрен триъгълник 142"/>
            <p:cNvSpPr/>
            <p:nvPr/>
          </p:nvSpPr>
          <p:spPr>
            <a:xfrm>
              <a:off x="4136777" y="12089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4" name="Равнобедрен триъгълник 143"/>
            <p:cNvSpPr/>
            <p:nvPr/>
          </p:nvSpPr>
          <p:spPr>
            <a:xfrm>
              <a:off x="5180692" y="14063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5" name="Равнобедрен триъгълник 144"/>
            <p:cNvSpPr/>
            <p:nvPr/>
          </p:nvSpPr>
          <p:spPr>
            <a:xfrm>
              <a:off x="5066623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6" name="Равнобедрен триъгълник 145"/>
            <p:cNvSpPr/>
            <p:nvPr/>
          </p:nvSpPr>
          <p:spPr>
            <a:xfrm>
              <a:off x="5311400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7" name="Равнобедрен триъгълник 146"/>
            <p:cNvSpPr/>
            <p:nvPr/>
          </p:nvSpPr>
          <p:spPr>
            <a:xfrm>
              <a:off x="4705690" y="14063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8" name="Равнобедрен триъгълник 147"/>
            <p:cNvSpPr/>
            <p:nvPr/>
          </p:nvSpPr>
          <p:spPr>
            <a:xfrm>
              <a:off x="4591621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49" name="Равнобедрен триъгълник 148"/>
            <p:cNvSpPr/>
            <p:nvPr/>
          </p:nvSpPr>
          <p:spPr>
            <a:xfrm>
              <a:off x="4836398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0" name="Равнобедрен триъгълник 149"/>
            <p:cNvSpPr/>
            <p:nvPr/>
          </p:nvSpPr>
          <p:spPr>
            <a:xfrm>
              <a:off x="4245848" y="14063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1" name="Равнобедрен триъгълник 150"/>
            <p:cNvSpPr/>
            <p:nvPr/>
          </p:nvSpPr>
          <p:spPr>
            <a:xfrm>
              <a:off x="4131778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2" name="Равнобедрен триъгълник 151"/>
            <p:cNvSpPr/>
            <p:nvPr/>
          </p:nvSpPr>
          <p:spPr>
            <a:xfrm>
              <a:off x="4376555" y="15973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3" name="Равнобедрен триъгълник 152"/>
            <p:cNvSpPr/>
            <p:nvPr/>
          </p:nvSpPr>
          <p:spPr>
            <a:xfrm>
              <a:off x="3755124" y="142309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4" name="Равнобедрен триъгълник 153"/>
            <p:cNvSpPr/>
            <p:nvPr/>
          </p:nvSpPr>
          <p:spPr>
            <a:xfrm>
              <a:off x="3641055" y="16141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5" name="Равнобедрен триъгълник 154"/>
            <p:cNvSpPr/>
            <p:nvPr/>
          </p:nvSpPr>
          <p:spPr>
            <a:xfrm>
              <a:off x="3885832" y="16141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6" name="Равнобедрен триъгълник 155"/>
            <p:cNvSpPr/>
            <p:nvPr/>
          </p:nvSpPr>
          <p:spPr>
            <a:xfrm>
              <a:off x="3514391" y="174561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7" name="Равнобедрен триъгълник 156"/>
            <p:cNvSpPr/>
            <p:nvPr/>
          </p:nvSpPr>
          <p:spPr>
            <a:xfrm>
              <a:off x="3400322" y="193665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8" name="Равнобедрен триъгълник 157"/>
            <p:cNvSpPr/>
            <p:nvPr/>
          </p:nvSpPr>
          <p:spPr>
            <a:xfrm>
              <a:off x="3645099" y="193665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59" name="Равнобедрен триъгълник 158"/>
            <p:cNvSpPr/>
            <p:nvPr/>
          </p:nvSpPr>
          <p:spPr>
            <a:xfrm>
              <a:off x="3289287" y="211401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0" name="Равнобедрен триъгълник 159"/>
            <p:cNvSpPr/>
            <p:nvPr/>
          </p:nvSpPr>
          <p:spPr>
            <a:xfrm>
              <a:off x="3175218" y="230505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1" name="Равнобедрен триъгълник 160"/>
            <p:cNvSpPr/>
            <p:nvPr/>
          </p:nvSpPr>
          <p:spPr>
            <a:xfrm>
              <a:off x="3419995" y="230505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2" name="Равнобедрен триъгълник 161"/>
            <p:cNvSpPr/>
            <p:nvPr/>
          </p:nvSpPr>
          <p:spPr>
            <a:xfrm>
              <a:off x="3742524" y="213240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3" name="Равнобедрен триъгълник 162"/>
            <p:cNvSpPr/>
            <p:nvPr/>
          </p:nvSpPr>
          <p:spPr>
            <a:xfrm>
              <a:off x="3628455" y="232344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4" name="Равнобедрен триъгълник 163"/>
            <p:cNvSpPr/>
            <p:nvPr/>
          </p:nvSpPr>
          <p:spPr>
            <a:xfrm>
              <a:off x="3873232" y="232344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5" name="Равнобедрен триъгълник 164"/>
            <p:cNvSpPr/>
            <p:nvPr/>
          </p:nvSpPr>
          <p:spPr>
            <a:xfrm>
              <a:off x="3997033" y="249098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6" name="Равнобедрен триъгълник 165"/>
            <p:cNvSpPr/>
            <p:nvPr/>
          </p:nvSpPr>
          <p:spPr>
            <a:xfrm>
              <a:off x="3882964" y="26820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7" name="Равнобедрен триъгълник 166"/>
            <p:cNvSpPr/>
            <p:nvPr/>
          </p:nvSpPr>
          <p:spPr>
            <a:xfrm>
              <a:off x="4127741" y="26820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8" name="Равнобедрен триъгълник 167"/>
            <p:cNvSpPr/>
            <p:nvPr/>
          </p:nvSpPr>
          <p:spPr>
            <a:xfrm>
              <a:off x="3067326" y="24997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9" name="Равнобедрен триъгълник 168"/>
            <p:cNvSpPr/>
            <p:nvPr/>
          </p:nvSpPr>
          <p:spPr>
            <a:xfrm>
              <a:off x="2953257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0" name="Равнобедрен триъгълник 169"/>
            <p:cNvSpPr/>
            <p:nvPr/>
          </p:nvSpPr>
          <p:spPr>
            <a:xfrm>
              <a:off x="3198034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1" name="Равнобедрен триъгълник 170"/>
            <p:cNvSpPr/>
            <p:nvPr/>
          </p:nvSpPr>
          <p:spPr>
            <a:xfrm>
              <a:off x="2829989" y="286287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2" name="Равнобедрен триъгълник 171"/>
            <p:cNvSpPr/>
            <p:nvPr/>
          </p:nvSpPr>
          <p:spPr>
            <a:xfrm>
              <a:off x="2715919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3" name="Равнобедрен триъгълник 172"/>
            <p:cNvSpPr/>
            <p:nvPr/>
          </p:nvSpPr>
          <p:spPr>
            <a:xfrm>
              <a:off x="2960696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4" name="Равнобедрен триъгълник 173"/>
            <p:cNvSpPr/>
            <p:nvPr/>
          </p:nvSpPr>
          <p:spPr>
            <a:xfrm>
              <a:off x="3301104" y="286287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5" name="Равнобедрен триъгълник 174"/>
            <p:cNvSpPr/>
            <p:nvPr/>
          </p:nvSpPr>
          <p:spPr>
            <a:xfrm>
              <a:off x="3187035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6" name="Равнобедрен триъгълник 175"/>
            <p:cNvSpPr/>
            <p:nvPr/>
          </p:nvSpPr>
          <p:spPr>
            <a:xfrm>
              <a:off x="3431812" y="30539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7" name="Равнобедрен триъгълник 176"/>
            <p:cNvSpPr/>
            <p:nvPr/>
          </p:nvSpPr>
          <p:spPr>
            <a:xfrm>
              <a:off x="3755395" y="286912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8" name="Равнобедрен триъгълник 177"/>
            <p:cNvSpPr/>
            <p:nvPr/>
          </p:nvSpPr>
          <p:spPr>
            <a:xfrm>
              <a:off x="3641326" y="30601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79" name="Равнобедрен триъгълник 178"/>
            <p:cNvSpPr/>
            <p:nvPr/>
          </p:nvSpPr>
          <p:spPr>
            <a:xfrm>
              <a:off x="3886103" y="30601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0" name="Равнобедрен триъгълник 179"/>
            <p:cNvSpPr/>
            <p:nvPr/>
          </p:nvSpPr>
          <p:spPr>
            <a:xfrm>
              <a:off x="4229210" y="285927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1" name="Равнобедрен триъгълник 180"/>
            <p:cNvSpPr/>
            <p:nvPr/>
          </p:nvSpPr>
          <p:spPr>
            <a:xfrm>
              <a:off x="4115141" y="305031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2" name="Равнобедрен триъгълник 181"/>
            <p:cNvSpPr/>
            <p:nvPr/>
          </p:nvSpPr>
          <p:spPr>
            <a:xfrm>
              <a:off x="4359918" y="305031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3" name="Равнобедрен триъгълник 182"/>
            <p:cNvSpPr/>
            <p:nvPr/>
          </p:nvSpPr>
          <p:spPr>
            <a:xfrm>
              <a:off x="4695310" y="286986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4" name="Равнобедрен триъгълник 183"/>
            <p:cNvSpPr/>
            <p:nvPr/>
          </p:nvSpPr>
          <p:spPr>
            <a:xfrm>
              <a:off x="4581240" y="306090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5" name="Равнобедрен триъгълник 184"/>
            <p:cNvSpPr/>
            <p:nvPr/>
          </p:nvSpPr>
          <p:spPr>
            <a:xfrm>
              <a:off x="4826018" y="306090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6" name="Равнобедрен триъгълник 185"/>
            <p:cNvSpPr/>
            <p:nvPr/>
          </p:nvSpPr>
          <p:spPr>
            <a:xfrm>
              <a:off x="4936423" y="24997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7" name="Равнобедрен триъгълник 186"/>
            <p:cNvSpPr/>
            <p:nvPr/>
          </p:nvSpPr>
          <p:spPr>
            <a:xfrm>
              <a:off x="4822353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8" name="Равнобедрен триъгълник 187"/>
            <p:cNvSpPr/>
            <p:nvPr/>
          </p:nvSpPr>
          <p:spPr>
            <a:xfrm>
              <a:off x="5067131" y="26907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89" name="Равнобедрен триъгълник 188"/>
            <p:cNvSpPr/>
            <p:nvPr/>
          </p:nvSpPr>
          <p:spPr>
            <a:xfrm>
              <a:off x="5161380" y="285621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0" name="Равнобедрен триъгълник 189"/>
            <p:cNvSpPr/>
            <p:nvPr/>
          </p:nvSpPr>
          <p:spPr>
            <a:xfrm>
              <a:off x="5047311" y="30472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1" name="Равнобедрен триъгълник 190"/>
            <p:cNvSpPr/>
            <p:nvPr/>
          </p:nvSpPr>
          <p:spPr>
            <a:xfrm>
              <a:off x="5292088" y="30472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2" name="Равнобедрен триъгълник 191"/>
            <p:cNvSpPr/>
            <p:nvPr/>
          </p:nvSpPr>
          <p:spPr>
            <a:xfrm>
              <a:off x="5651240" y="28737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3" name="Равнобедрен триъгълник 192"/>
            <p:cNvSpPr/>
            <p:nvPr/>
          </p:nvSpPr>
          <p:spPr>
            <a:xfrm>
              <a:off x="5537171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4" name="Равнобедрен триъгълник 193"/>
            <p:cNvSpPr/>
            <p:nvPr/>
          </p:nvSpPr>
          <p:spPr>
            <a:xfrm>
              <a:off x="5781948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5" name="Равнобедрен триъгълник 194"/>
            <p:cNvSpPr/>
            <p:nvPr/>
          </p:nvSpPr>
          <p:spPr>
            <a:xfrm>
              <a:off x="6146276" y="28737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6" name="Равнобедрен триъгълник 195"/>
            <p:cNvSpPr/>
            <p:nvPr/>
          </p:nvSpPr>
          <p:spPr>
            <a:xfrm>
              <a:off x="6032206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7" name="Равнобедрен триъгълник 196"/>
            <p:cNvSpPr/>
            <p:nvPr/>
          </p:nvSpPr>
          <p:spPr>
            <a:xfrm>
              <a:off x="6276983" y="30647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8" name="Равнобедрен триъгълник 197"/>
            <p:cNvSpPr/>
            <p:nvPr/>
          </p:nvSpPr>
          <p:spPr>
            <a:xfrm>
              <a:off x="5893766" y="249969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99" name="Равнобедрен триъгълник 198"/>
            <p:cNvSpPr/>
            <p:nvPr/>
          </p:nvSpPr>
          <p:spPr>
            <a:xfrm>
              <a:off x="5779696" y="269073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0" name="Равнобедрен триъгълник 199"/>
            <p:cNvSpPr/>
            <p:nvPr/>
          </p:nvSpPr>
          <p:spPr>
            <a:xfrm>
              <a:off x="6024473" y="269073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1" name="Равнобедрен триъгълник 200"/>
            <p:cNvSpPr/>
            <p:nvPr/>
          </p:nvSpPr>
          <p:spPr>
            <a:xfrm>
              <a:off x="5690694" y="215354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2" name="Равнобедрен триъгълник 201"/>
            <p:cNvSpPr/>
            <p:nvPr/>
          </p:nvSpPr>
          <p:spPr>
            <a:xfrm>
              <a:off x="5576625" y="234458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3" name="Равнобедрен триъгълник 202"/>
            <p:cNvSpPr/>
            <p:nvPr/>
          </p:nvSpPr>
          <p:spPr>
            <a:xfrm>
              <a:off x="5821402" y="234458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4" name="Равнобедрен триъгълник 203"/>
            <p:cNvSpPr/>
            <p:nvPr/>
          </p:nvSpPr>
          <p:spPr>
            <a:xfrm>
              <a:off x="5444355" y="176446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5" name="Равнобедрен триъгълник 204"/>
            <p:cNvSpPr/>
            <p:nvPr/>
          </p:nvSpPr>
          <p:spPr>
            <a:xfrm>
              <a:off x="5330286" y="19555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6" name="Равнобедрен триъгълник 205"/>
            <p:cNvSpPr/>
            <p:nvPr/>
          </p:nvSpPr>
          <p:spPr>
            <a:xfrm>
              <a:off x="5575063" y="19555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7" name="Равнобедрен триъгълник 206"/>
            <p:cNvSpPr/>
            <p:nvPr/>
          </p:nvSpPr>
          <p:spPr>
            <a:xfrm>
              <a:off x="5203017" y="214174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8" name="Равнобедрен триъгълник 207"/>
            <p:cNvSpPr/>
            <p:nvPr/>
          </p:nvSpPr>
          <p:spPr>
            <a:xfrm>
              <a:off x="5088948" y="233278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09" name="Равнобедрен триъгълник 208"/>
            <p:cNvSpPr/>
            <p:nvPr/>
          </p:nvSpPr>
          <p:spPr>
            <a:xfrm>
              <a:off x="5333725" y="233278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0" name="Равнобедрен триъгълник 209"/>
            <p:cNvSpPr/>
            <p:nvPr/>
          </p:nvSpPr>
          <p:spPr>
            <a:xfrm>
              <a:off x="7082257" y="43654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1" name="Равнобедрен триъгълник 210"/>
            <p:cNvSpPr/>
            <p:nvPr/>
          </p:nvSpPr>
          <p:spPr>
            <a:xfrm rot="10800000">
              <a:off x="7306674" y="4906567"/>
              <a:ext cx="228131" cy="190326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2" name="Равнобедрен триъгълник 211"/>
            <p:cNvSpPr/>
            <p:nvPr/>
          </p:nvSpPr>
          <p:spPr>
            <a:xfrm>
              <a:off x="6359835" y="326437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3" name="Равнобедрен триъгълник 212"/>
            <p:cNvSpPr/>
            <p:nvPr/>
          </p:nvSpPr>
          <p:spPr>
            <a:xfrm>
              <a:off x="6245766" y="34554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4" name="Равнобедрен триъгълник 213"/>
            <p:cNvSpPr/>
            <p:nvPr/>
          </p:nvSpPr>
          <p:spPr>
            <a:xfrm>
              <a:off x="6490543" y="34554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5" name="Равнобедрен триъгълник 214"/>
            <p:cNvSpPr/>
            <p:nvPr/>
          </p:nvSpPr>
          <p:spPr>
            <a:xfrm>
              <a:off x="6123309" y="362553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6" name="Равнобедрен триъгълник 215"/>
            <p:cNvSpPr/>
            <p:nvPr/>
          </p:nvSpPr>
          <p:spPr>
            <a:xfrm>
              <a:off x="6009240" y="38165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7" name="Равнобедрен триъгълник 216"/>
            <p:cNvSpPr/>
            <p:nvPr/>
          </p:nvSpPr>
          <p:spPr>
            <a:xfrm>
              <a:off x="6254017" y="38165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8" name="Равнобедрен триъгълник 217"/>
            <p:cNvSpPr/>
            <p:nvPr/>
          </p:nvSpPr>
          <p:spPr>
            <a:xfrm>
              <a:off x="6617008" y="361412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19" name="Равнобедрен триъгълник 218"/>
            <p:cNvSpPr/>
            <p:nvPr/>
          </p:nvSpPr>
          <p:spPr>
            <a:xfrm>
              <a:off x="6502938" y="3805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0" name="Равнобедрен триъгълник 219"/>
            <p:cNvSpPr/>
            <p:nvPr/>
          </p:nvSpPr>
          <p:spPr>
            <a:xfrm>
              <a:off x="6747715" y="3805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1" name="Равнобедрен триъгълник 220"/>
            <p:cNvSpPr/>
            <p:nvPr/>
          </p:nvSpPr>
          <p:spPr>
            <a:xfrm>
              <a:off x="5897050" y="397984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2" name="Равнобедрен триъгълник 221"/>
            <p:cNvSpPr/>
            <p:nvPr/>
          </p:nvSpPr>
          <p:spPr>
            <a:xfrm>
              <a:off x="5782980" y="41708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3" name="Равнобедрен триъгълник 222"/>
            <p:cNvSpPr/>
            <p:nvPr/>
          </p:nvSpPr>
          <p:spPr>
            <a:xfrm>
              <a:off x="6027757" y="41708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4" name="Равнобедрен триъгълник 223"/>
            <p:cNvSpPr/>
            <p:nvPr/>
          </p:nvSpPr>
          <p:spPr>
            <a:xfrm>
              <a:off x="5651240" y="43713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5" name="Равнобедрен триъгълник 224"/>
            <p:cNvSpPr/>
            <p:nvPr/>
          </p:nvSpPr>
          <p:spPr>
            <a:xfrm>
              <a:off x="5537171" y="45624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6" name="Равнобедрен триъгълник 225"/>
            <p:cNvSpPr/>
            <p:nvPr/>
          </p:nvSpPr>
          <p:spPr>
            <a:xfrm>
              <a:off x="5781948" y="45624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7" name="Равнобедрен триъгълник 226"/>
            <p:cNvSpPr/>
            <p:nvPr/>
          </p:nvSpPr>
          <p:spPr>
            <a:xfrm>
              <a:off x="6123734" y="43668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8" name="Равнобедрен триъгълник 227"/>
            <p:cNvSpPr/>
            <p:nvPr/>
          </p:nvSpPr>
          <p:spPr>
            <a:xfrm>
              <a:off x="6009665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29" name="Равнобедрен триъгълник 228"/>
            <p:cNvSpPr/>
            <p:nvPr/>
          </p:nvSpPr>
          <p:spPr>
            <a:xfrm>
              <a:off x="6254442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0" name="Равнобедрен триъгълник 229"/>
            <p:cNvSpPr/>
            <p:nvPr/>
          </p:nvSpPr>
          <p:spPr>
            <a:xfrm>
              <a:off x="6603178" y="43668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1" name="Равнобедрен триъгълник 230"/>
            <p:cNvSpPr/>
            <p:nvPr/>
          </p:nvSpPr>
          <p:spPr>
            <a:xfrm>
              <a:off x="6489109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2" name="Равнобедрен триъгълник 231"/>
            <p:cNvSpPr/>
            <p:nvPr/>
          </p:nvSpPr>
          <p:spPr>
            <a:xfrm>
              <a:off x="6733886" y="45579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3" name="Равнобедрен триъгълник 232"/>
            <p:cNvSpPr/>
            <p:nvPr/>
          </p:nvSpPr>
          <p:spPr>
            <a:xfrm>
              <a:off x="6824286" y="39910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4" name="Равнобедрен триъгълник 233"/>
            <p:cNvSpPr/>
            <p:nvPr/>
          </p:nvSpPr>
          <p:spPr>
            <a:xfrm>
              <a:off x="6710217" y="41821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5" name="Равнобедрен триъгълник 234"/>
            <p:cNvSpPr/>
            <p:nvPr/>
          </p:nvSpPr>
          <p:spPr>
            <a:xfrm>
              <a:off x="6954994" y="41821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6" name="Равнобедрен триъгълник 235"/>
            <p:cNvSpPr/>
            <p:nvPr/>
          </p:nvSpPr>
          <p:spPr>
            <a:xfrm>
              <a:off x="6968187" y="455646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7" name="Равнобедрен триъгълник 236"/>
            <p:cNvSpPr/>
            <p:nvPr/>
          </p:nvSpPr>
          <p:spPr>
            <a:xfrm>
              <a:off x="7212964" y="455646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8" name="Равнобедрен триъгълник 237"/>
            <p:cNvSpPr/>
            <p:nvPr/>
          </p:nvSpPr>
          <p:spPr>
            <a:xfrm>
              <a:off x="7312844" y="474701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39" name="Равнобедрен триъгълник 238"/>
            <p:cNvSpPr/>
            <p:nvPr/>
          </p:nvSpPr>
          <p:spPr>
            <a:xfrm>
              <a:off x="7198774" y="49380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0" name="Равнобедрен триъгълник 239"/>
            <p:cNvSpPr/>
            <p:nvPr/>
          </p:nvSpPr>
          <p:spPr>
            <a:xfrm>
              <a:off x="7443551" y="493805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1" name="Равнобедрен триъгълник 240"/>
            <p:cNvSpPr/>
            <p:nvPr/>
          </p:nvSpPr>
          <p:spPr>
            <a:xfrm>
              <a:off x="7072565" y="50883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2" name="Равнобедрен триъгълник 241"/>
            <p:cNvSpPr/>
            <p:nvPr/>
          </p:nvSpPr>
          <p:spPr>
            <a:xfrm>
              <a:off x="6958496" y="52794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3" name="Равнобедрен триъгълник 242"/>
            <p:cNvSpPr/>
            <p:nvPr/>
          </p:nvSpPr>
          <p:spPr>
            <a:xfrm>
              <a:off x="7203273" y="52794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4" name="Равнобедрен триъгълник 243"/>
            <p:cNvSpPr/>
            <p:nvPr/>
          </p:nvSpPr>
          <p:spPr>
            <a:xfrm>
              <a:off x="7547214" y="50902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5" name="Равнобедрен триъгълник 244"/>
            <p:cNvSpPr/>
            <p:nvPr/>
          </p:nvSpPr>
          <p:spPr>
            <a:xfrm>
              <a:off x="7433145" y="5281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6" name="Равнобедрен триъгълник 245"/>
            <p:cNvSpPr/>
            <p:nvPr/>
          </p:nvSpPr>
          <p:spPr>
            <a:xfrm>
              <a:off x="7677922" y="5281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7" name="Равнобедрен триъгълник 246"/>
            <p:cNvSpPr/>
            <p:nvPr/>
          </p:nvSpPr>
          <p:spPr>
            <a:xfrm>
              <a:off x="7795696" y="546515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8" name="Равнобедрен триъгълник 247"/>
            <p:cNvSpPr/>
            <p:nvPr/>
          </p:nvSpPr>
          <p:spPr>
            <a:xfrm>
              <a:off x="7681626" y="565619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49" name="Равнобедрен триъгълник 248"/>
            <p:cNvSpPr/>
            <p:nvPr/>
          </p:nvSpPr>
          <p:spPr>
            <a:xfrm>
              <a:off x="7926404" y="565619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0" name="Равнобедрен триъгълник 249"/>
            <p:cNvSpPr/>
            <p:nvPr/>
          </p:nvSpPr>
          <p:spPr>
            <a:xfrm>
              <a:off x="6832399" y="547807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1" name="Равнобедрен триъгълник 250"/>
            <p:cNvSpPr/>
            <p:nvPr/>
          </p:nvSpPr>
          <p:spPr>
            <a:xfrm>
              <a:off x="6718330" y="56691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2" name="Равнобедрен триъгълник 251"/>
            <p:cNvSpPr/>
            <p:nvPr/>
          </p:nvSpPr>
          <p:spPr>
            <a:xfrm>
              <a:off x="6963107" y="56691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3" name="Равнобедрен триъгълник 252"/>
            <p:cNvSpPr/>
            <p:nvPr/>
          </p:nvSpPr>
          <p:spPr>
            <a:xfrm>
              <a:off x="5424463" y="473159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4" name="Равнобедрен триъгълник 253"/>
            <p:cNvSpPr/>
            <p:nvPr/>
          </p:nvSpPr>
          <p:spPr>
            <a:xfrm>
              <a:off x="5310394" y="4922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5" name="Равнобедрен триъгълник 254"/>
            <p:cNvSpPr/>
            <p:nvPr/>
          </p:nvSpPr>
          <p:spPr>
            <a:xfrm>
              <a:off x="5555171" y="4922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6" name="Равнобедрен триъгълник 255"/>
            <p:cNvSpPr/>
            <p:nvPr/>
          </p:nvSpPr>
          <p:spPr>
            <a:xfrm>
              <a:off x="5649616" y="510181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7" name="Равнобедрен триъгълник 256"/>
            <p:cNvSpPr/>
            <p:nvPr/>
          </p:nvSpPr>
          <p:spPr>
            <a:xfrm>
              <a:off x="5535547" y="52928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8" name="Равнобедрен триъгълник 257"/>
            <p:cNvSpPr/>
            <p:nvPr/>
          </p:nvSpPr>
          <p:spPr>
            <a:xfrm>
              <a:off x="5780324" y="52928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59" name="Равнобедрен триъгълник 258"/>
            <p:cNvSpPr/>
            <p:nvPr/>
          </p:nvSpPr>
          <p:spPr>
            <a:xfrm>
              <a:off x="5163563" y="513031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0" name="Равнобедрен триъгълник 259"/>
            <p:cNvSpPr/>
            <p:nvPr/>
          </p:nvSpPr>
          <p:spPr>
            <a:xfrm>
              <a:off x="5049494" y="53213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1" name="Равнобедрен триъгълник 260"/>
            <p:cNvSpPr/>
            <p:nvPr/>
          </p:nvSpPr>
          <p:spPr>
            <a:xfrm>
              <a:off x="5294271" y="532135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2" name="Равнобедрен триъгълник 261"/>
            <p:cNvSpPr/>
            <p:nvPr/>
          </p:nvSpPr>
          <p:spPr>
            <a:xfrm>
              <a:off x="4958346" y="545814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3" name="Равнобедрен триъгълник 262"/>
            <p:cNvSpPr/>
            <p:nvPr/>
          </p:nvSpPr>
          <p:spPr>
            <a:xfrm>
              <a:off x="4844276" y="56491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4" name="Равнобедрен триъгълник 263"/>
            <p:cNvSpPr/>
            <p:nvPr/>
          </p:nvSpPr>
          <p:spPr>
            <a:xfrm>
              <a:off x="5089054" y="56491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5" name="Равнобедрен триъгълник 264"/>
            <p:cNvSpPr/>
            <p:nvPr/>
          </p:nvSpPr>
          <p:spPr>
            <a:xfrm>
              <a:off x="5879966" y="546652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6" name="Равнобедрен триъгълник 265"/>
            <p:cNvSpPr/>
            <p:nvPr/>
          </p:nvSpPr>
          <p:spPr>
            <a:xfrm>
              <a:off x="5765897" y="565756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7" name="Равнобедрен триъгълник 266"/>
            <p:cNvSpPr/>
            <p:nvPr/>
          </p:nvSpPr>
          <p:spPr>
            <a:xfrm>
              <a:off x="6010674" y="565756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8" name="Равнобедрен триъгълник 267"/>
            <p:cNvSpPr/>
            <p:nvPr/>
          </p:nvSpPr>
          <p:spPr>
            <a:xfrm>
              <a:off x="4678774" y="58394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69" name="Равнобедрен триъгълник 268"/>
            <p:cNvSpPr/>
            <p:nvPr/>
          </p:nvSpPr>
          <p:spPr>
            <a:xfrm>
              <a:off x="4564705" y="60305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0" name="Равнобедрен триъгълник 269"/>
            <p:cNvSpPr/>
            <p:nvPr/>
          </p:nvSpPr>
          <p:spPr>
            <a:xfrm>
              <a:off x="4809482" y="603050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1" name="Равнобедрен триъгълник 270"/>
            <p:cNvSpPr/>
            <p:nvPr/>
          </p:nvSpPr>
          <p:spPr>
            <a:xfrm>
              <a:off x="5161380" y="586601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2" name="Равнобедрен триъгълник 271"/>
            <p:cNvSpPr/>
            <p:nvPr/>
          </p:nvSpPr>
          <p:spPr>
            <a:xfrm>
              <a:off x="5047311" y="60570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3" name="Равнобедрен триъгълник 272"/>
            <p:cNvSpPr/>
            <p:nvPr/>
          </p:nvSpPr>
          <p:spPr>
            <a:xfrm>
              <a:off x="5292088" y="60570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4" name="Равнобедрен триъгълник 273"/>
            <p:cNvSpPr/>
            <p:nvPr/>
          </p:nvSpPr>
          <p:spPr>
            <a:xfrm>
              <a:off x="5634196" y="586094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5" name="Равнобедрен триъгълник 274"/>
            <p:cNvSpPr/>
            <p:nvPr/>
          </p:nvSpPr>
          <p:spPr>
            <a:xfrm>
              <a:off x="5520127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6" name="Равнобедрен триъгълник 275"/>
            <p:cNvSpPr/>
            <p:nvPr/>
          </p:nvSpPr>
          <p:spPr>
            <a:xfrm>
              <a:off x="5764904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7" name="Равнобедрен триъгълник 276"/>
            <p:cNvSpPr/>
            <p:nvPr/>
          </p:nvSpPr>
          <p:spPr>
            <a:xfrm>
              <a:off x="6123734" y="586094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8" name="Равнобедрен триъгълник 277"/>
            <p:cNvSpPr/>
            <p:nvPr/>
          </p:nvSpPr>
          <p:spPr>
            <a:xfrm>
              <a:off x="6009665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79" name="Равнобедрен триъгълник 278"/>
            <p:cNvSpPr/>
            <p:nvPr/>
          </p:nvSpPr>
          <p:spPr>
            <a:xfrm>
              <a:off x="6254442" y="605198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0" name="Равнобедрен триъгълник 279"/>
            <p:cNvSpPr/>
            <p:nvPr/>
          </p:nvSpPr>
          <p:spPr>
            <a:xfrm>
              <a:off x="6595845" y="584893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1" name="Равнобедрен триъгълник 280"/>
            <p:cNvSpPr/>
            <p:nvPr/>
          </p:nvSpPr>
          <p:spPr>
            <a:xfrm>
              <a:off x="6481776" y="603997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2" name="Равнобедрен триъгълник 281"/>
            <p:cNvSpPr/>
            <p:nvPr/>
          </p:nvSpPr>
          <p:spPr>
            <a:xfrm>
              <a:off x="6726553" y="603997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3" name="Равнобедрен триъгълник 282"/>
            <p:cNvSpPr/>
            <p:nvPr/>
          </p:nvSpPr>
          <p:spPr>
            <a:xfrm>
              <a:off x="7084320" y="588429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4" name="Равнобедрен триъгълник 283"/>
            <p:cNvSpPr/>
            <p:nvPr/>
          </p:nvSpPr>
          <p:spPr>
            <a:xfrm>
              <a:off x="6970250" y="6075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5" name="Равнобедрен триъгълник 284"/>
            <p:cNvSpPr/>
            <p:nvPr/>
          </p:nvSpPr>
          <p:spPr>
            <a:xfrm>
              <a:off x="7215027" y="607532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6" name="Равнобедрен триъгълник 285"/>
            <p:cNvSpPr/>
            <p:nvPr/>
          </p:nvSpPr>
          <p:spPr>
            <a:xfrm>
              <a:off x="7532590" y="586212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7" name="Равнобедрен триъгълник 286"/>
            <p:cNvSpPr/>
            <p:nvPr/>
          </p:nvSpPr>
          <p:spPr>
            <a:xfrm>
              <a:off x="7418520" y="60531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8" name="Равнобедрен триъгълник 287"/>
            <p:cNvSpPr/>
            <p:nvPr/>
          </p:nvSpPr>
          <p:spPr>
            <a:xfrm>
              <a:off x="7663298" y="605316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89" name="Равнобедрен триъгълник 288"/>
            <p:cNvSpPr/>
            <p:nvPr/>
          </p:nvSpPr>
          <p:spPr>
            <a:xfrm>
              <a:off x="7999818" y="587984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0" name="Равнобедрен триъгълник 289"/>
            <p:cNvSpPr/>
            <p:nvPr/>
          </p:nvSpPr>
          <p:spPr>
            <a:xfrm>
              <a:off x="7885749" y="60708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1" name="Равнобедрен триъгълник 290"/>
            <p:cNvSpPr/>
            <p:nvPr/>
          </p:nvSpPr>
          <p:spPr>
            <a:xfrm>
              <a:off x="8130526" y="607088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2" name="Равнобедрен триъгълник 291"/>
            <p:cNvSpPr/>
            <p:nvPr/>
          </p:nvSpPr>
          <p:spPr>
            <a:xfrm>
              <a:off x="3285164" y="438427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3" name="Равнобедрен триъгълник 292"/>
            <p:cNvSpPr/>
            <p:nvPr/>
          </p:nvSpPr>
          <p:spPr>
            <a:xfrm>
              <a:off x="2589227" y="327812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4" name="Равнобедрен триъгълник 293"/>
            <p:cNvSpPr/>
            <p:nvPr/>
          </p:nvSpPr>
          <p:spPr>
            <a:xfrm>
              <a:off x="2475158" y="3469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5" name="Равнобедрен триъгълник 294"/>
            <p:cNvSpPr/>
            <p:nvPr/>
          </p:nvSpPr>
          <p:spPr>
            <a:xfrm>
              <a:off x="2719935" y="34691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6" name="Равнобедрен триъгълник 295"/>
            <p:cNvSpPr/>
            <p:nvPr/>
          </p:nvSpPr>
          <p:spPr>
            <a:xfrm>
              <a:off x="2352701" y="363928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7" name="Равнобедрен триъгълник 296"/>
            <p:cNvSpPr/>
            <p:nvPr/>
          </p:nvSpPr>
          <p:spPr>
            <a:xfrm>
              <a:off x="2238632" y="383032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8" name="Равнобедрен триъгълник 297"/>
            <p:cNvSpPr/>
            <p:nvPr/>
          </p:nvSpPr>
          <p:spPr>
            <a:xfrm>
              <a:off x="2483409" y="383032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299" name="Равнобедрен триъгълник 298"/>
            <p:cNvSpPr/>
            <p:nvPr/>
          </p:nvSpPr>
          <p:spPr>
            <a:xfrm>
              <a:off x="2846400" y="362787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0" name="Равнобедрен триъгълник 299"/>
            <p:cNvSpPr/>
            <p:nvPr/>
          </p:nvSpPr>
          <p:spPr>
            <a:xfrm>
              <a:off x="2732330" y="38189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1" name="Равнобедрен триъгълник 300"/>
            <p:cNvSpPr/>
            <p:nvPr/>
          </p:nvSpPr>
          <p:spPr>
            <a:xfrm>
              <a:off x="2977107" y="381890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2" name="Равнобедрен триъгълник 301"/>
            <p:cNvSpPr/>
            <p:nvPr/>
          </p:nvSpPr>
          <p:spPr>
            <a:xfrm>
              <a:off x="2126442" y="399358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3" name="Равнобедрен триъгълник 302"/>
            <p:cNvSpPr/>
            <p:nvPr/>
          </p:nvSpPr>
          <p:spPr>
            <a:xfrm>
              <a:off x="2012372" y="41846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4" name="Равнобедрен триъгълник 303"/>
            <p:cNvSpPr/>
            <p:nvPr/>
          </p:nvSpPr>
          <p:spPr>
            <a:xfrm>
              <a:off x="2257149" y="41846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5" name="Равнобедрен триъгълник 304"/>
            <p:cNvSpPr/>
            <p:nvPr/>
          </p:nvSpPr>
          <p:spPr>
            <a:xfrm>
              <a:off x="1880632" y="438513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6" name="Равнобедрен триъгълник 305"/>
            <p:cNvSpPr/>
            <p:nvPr/>
          </p:nvSpPr>
          <p:spPr>
            <a:xfrm>
              <a:off x="1766563" y="457617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7" name="Равнобедрен триъгълник 306"/>
            <p:cNvSpPr/>
            <p:nvPr/>
          </p:nvSpPr>
          <p:spPr>
            <a:xfrm>
              <a:off x="2011340" y="457617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8" name="Равнобедрен триъгълник 307"/>
            <p:cNvSpPr/>
            <p:nvPr/>
          </p:nvSpPr>
          <p:spPr>
            <a:xfrm>
              <a:off x="2353126" y="438061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09" name="Равнобедрен триъгълник 308"/>
            <p:cNvSpPr/>
            <p:nvPr/>
          </p:nvSpPr>
          <p:spPr>
            <a:xfrm>
              <a:off x="2239057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0" name="Равнобедрен триъгълник 309"/>
            <p:cNvSpPr/>
            <p:nvPr/>
          </p:nvSpPr>
          <p:spPr>
            <a:xfrm>
              <a:off x="2483834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1" name="Равнобедрен триъгълник 310"/>
            <p:cNvSpPr/>
            <p:nvPr/>
          </p:nvSpPr>
          <p:spPr>
            <a:xfrm>
              <a:off x="2832570" y="438061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2" name="Равнобедрен триъгълник 311"/>
            <p:cNvSpPr/>
            <p:nvPr/>
          </p:nvSpPr>
          <p:spPr>
            <a:xfrm>
              <a:off x="2718501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3" name="Равнобедрен триъгълник 312"/>
            <p:cNvSpPr/>
            <p:nvPr/>
          </p:nvSpPr>
          <p:spPr>
            <a:xfrm>
              <a:off x="2963278" y="45716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4" name="Равнобедрен триъгълник 313"/>
            <p:cNvSpPr/>
            <p:nvPr/>
          </p:nvSpPr>
          <p:spPr>
            <a:xfrm>
              <a:off x="3053678" y="40048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5" name="Равнобедрен триъгълник 314"/>
            <p:cNvSpPr/>
            <p:nvPr/>
          </p:nvSpPr>
          <p:spPr>
            <a:xfrm>
              <a:off x="2939609" y="41958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6" name="Равнобедрен триъгълник 315"/>
            <p:cNvSpPr/>
            <p:nvPr/>
          </p:nvSpPr>
          <p:spPr>
            <a:xfrm>
              <a:off x="3184386" y="41958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7" name="Равнобедрен триъгълник 316"/>
            <p:cNvSpPr/>
            <p:nvPr/>
          </p:nvSpPr>
          <p:spPr>
            <a:xfrm>
              <a:off x="3197579" y="45702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8" name="Равнобедрен триъгълник 317"/>
            <p:cNvSpPr/>
            <p:nvPr/>
          </p:nvSpPr>
          <p:spPr>
            <a:xfrm>
              <a:off x="3442356" y="457020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19" name="Равнобедрен триъгълник 318"/>
            <p:cNvSpPr/>
            <p:nvPr/>
          </p:nvSpPr>
          <p:spPr>
            <a:xfrm>
              <a:off x="3542236" y="476075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0" name="Равнобедрен триъгълник 319"/>
            <p:cNvSpPr/>
            <p:nvPr/>
          </p:nvSpPr>
          <p:spPr>
            <a:xfrm>
              <a:off x="3428166" y="495179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1" name="Равнобедрен триъгълник 320"/>
            <p:cNvSpPr/>
            <p:nvPr/>
          </p:nvSpPr>
          <p:spPr>
            <a:xfrm>
              <a:off x="3672943" y="495179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2" name="Равнобедрен триъгълник 321"/>
            <p:cNvSpPr/>
            <p:nvPr/>
          </p:nvSpPr>
          <p:spPr>
            <a:xfrm>
              <a:off x="3301957" y="510211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3" name="Равнобедрен триъгълник 322"/>
            <p:cNvSpPr/>
            <p:nvPr/>
          </p:nvSpPr>
          <p:spPr>
            <a:xfrm>
              <a:off x="3187888" y="52931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4" name="Равнобедрен триъгълник 323"/>
            <p:cNvSpPr/>
            <p:nvPr/>
          </p:nvSpPr>
          <p:spPr>
            <a:xfrm>
              <a:off x="3432665" y="529315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5" name="Равнобедрен триъгълник 324"/>
            <p:cNvSpPr/>
            <p:nvPr/>
          </p:nvSpPr>
          <p:spPr>
            <a:xfrm>
              <a:off x="3776606" y="510403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6" name="Равнобедрен триъгълник 325"/>
            <p:cNvSpPr/>
            <p:nvPr/>
          </p:nvSpPr>
          <p:spPr>
            <a:xfrm>
              <a:off x="3662537" y="5295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7" name="Равнобедрен триъгълник 326"/>
            <p:cNvSpPr/>
            <p:nvPr/>
          </p:nvSpPr>
          <p:spPr>
            <a:xfrm>
              <a:off x="3907314" y="5295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8" name="Равнобедрен триъгълник 327"/>
            <p:cNvSpPr/>
            <p:nvPr/>
          </p:nvSpPr>
          <p:spPr>
            <a:xfrm>
              <a:off x="4025088" y="547889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29" name="Равнобедрен триъгълник 328"/>
            <p:cNvSpPr/>
            <p:nvPr/>
          </p:nvSpPr>
          <p:spPr>
            <a:xfrm>
              <a:off x="3911018" y="56699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0" name="Равнобедрен триъгълник 329"/>
            <p:cNvSpPr/>
            <p:nvPr/>
          </p:nvSpPr>
          <p:spPr>
            <a:xfrm>
              <a:off x="4155796" y="566993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1" name="Равнобедрен триъгълник 330"/>
            <p:cNvSpPr/>
            <p:nvPr/>
          </p:nvSpPr>
          <p:spPr>
            <a:xfrm>
              <a:off x="3061791" y="549182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2" name="Равнобедрен триъгълник 331"/>
            <p:cNvSpPr/>
            <p:nvPr/>
          </p:nvSpPr>
          <p:spPr>
            <a:xfrm>
              <a:off x="2947722" y="56828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3" name="Равнобедрен триъгълник 332"/>
            <p:cNvSpPr/>
            <p:nvPr/>
          </p:nvSpPr>
          <p:spPr>
            <a:xfrm>
              <a:off x="3192499" y="56828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4" name="Равнобедрен триъгълник 333"/>
            <p:cNvSpPr/>
            <p:nvPr/>
          </p:nvSpPr>
          <p:spPr>
            <a:xfrm>
              <a:off x="1653855" y="474534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5" name="Равнобедрен триъгълник 334"/>
            <p:cNvSpPr/>
            <p:nvPr/>
          </p:nvSpPr>
          <p:spPr>
            <a:xfrm>
              <a:off x="1539786" y="493637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6" name="Равнобедрен триъгълник 335"/>
            <p:cNvSpPr/>
            <p:nvPr/>
          </p:nvSpPr>
          <p:spPr>
            <a:xfrm>
              <a:off x="1784563" y="493637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7" name="Равнобедрен триъгълник 336"/>
            <p:cNvSpPr/>
            <p:nvPr/>
          </p:nvSpPr>
          <p:spPr>
            <a:xfrm>
              <a:off x="1879008" y="511556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8" name="Равнобедрен триъгълник 337"/>
            <p:cNvSpPr/>
            <p:nvPr/>
          </p:nvSpPr>
          <p:spPr>
            <a:xfrm>
              <a:off x="1764939" y="530660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39" name="Равнобедрен триъгълник 338"/>
            <p:cNvSpPr/>
            <p:nvPr/>
          </p:nvSpPr>
          <p:spPr>
            <a:xfrm>
              <a:off x="2009716" y="530660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0" name="Равнобедрен триъгълник 339"/>
            <p:cNvSpPr/>
            <p:nvPr/>
          </p:nvSpPr>
          <p:spPr>
            <a:xfrm>
              <a:off x="1392955" y="514406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1" name="Равнобедрен триъгълник 340"/>
            <p:cNvSpPr/>
            <p:nvPr/>
          </p:nvSpPr>
          <p:spPr>
            <a:xfrm>
              <a:off x="1278886" y="533510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2" name="Равнобедрен триъгълник 341"/>
            <p:cNvSpPr/>
            <p:nvPr/>
          </p:nvSpPr>
          <p:spPr>
            <a:xfrm>
              <a:off x="1523663" y="5335102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3" name="Равнобедрен триъгълник 342"/>
            <p:cNvSpPr/>
            <p:nvPr/>
          </p:nvSpPr>
          <p:spPr>
            <a:xfrm>
              <a:off x="1187738" y="5471894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4" name="Равнобедрен триъгълник 343"/>
            <p:cNvSpPr/>
            <p:nvPr/>
          </p:nvSpPr>
          <p:spPr>
            <a:xfrm>
              <a:off x="1073668" y="56629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5" name="Равнобедрен триъгълник 344"/>
            <p:cNvSpPr/>
            <p:nvPr/>
          </p:nvSpPr>
          <p:spPr>
            <a:xfrm>
              <a:off x="1318446" y="56629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6" name="Равнобедрен триъгълник 345"/>
            <p:cNvSpPr/>
            <p:nvPr/>
          </p:nvSpPr>
          <p:spPr>
            <a:xfrm>
              <a:off x="2109358" y="548026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7" name="Равнобедрен триъгълник 346"/>
            <p:cNvSpPr/>
            <p:nvPr/>
          </p:nvSpPr>
          <p:spPr>
            <a:xfrm>
              <a:off x="1995289" y="56713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8" name="Равнобедрен триъгълник 347"/>
            <p:cNvSpPr/>
            <p:nvPr/>
          </p:nvSpPr>
          <p:spPr>
            <a:xfrm>
              <a:off x="2240066" y="567130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49" name="Равнобедрен триъгълник 348"/>
            <p:cNvSpPr/>
            <p:nvPr/>
          </p:nvSpPr>
          <p:spPr>
            <a:xfrm>
              <a:off x="908167" y="58532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0" name="Равнобедрен триъгълник 349"/>
            <p:cNvSpPr/>
            <p:nvPr/>
          </p:nvSpPr>
          <p:spPr>
            <a:xfrm>
              <a:off x="794097" y="60442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1" name="Равнобедрен триъгълник 350"/>
            <p:cNvSpPr/>
            <p:nvPr/>
          </p:nvSpPr>
          <p:spPr>
            <a:xfrm>
              <a:off x="1038874" y="604424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2" name="Равнобедрен триъгълник 351"/>
            <p:cNvSpPr/>
            <p:nvPr/>
          </p:nvSpPr>
          <p:spPr>
            <a:xfrm>
              <a:off x="1390772" y="587976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3" name="Равнобедрен триъгълник 352"/>
            <p:cNvSpPr/>
            <p:nvPr/>
          </p:nvSpPr>
          <p:spPr>
            <a:xfrm>
              <a:off x="1276703" y="607079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4" name="Равнобедрен триъгълник 353"/>
            <p:cNvSpPr/>
            <p:nvPr/>
          </p:nvSpPr>
          <p:spPr>
            <a:xfrm>
              <a:off x="1521480" y="607079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5" name="Равнобедрен триъгълник 354"/>
            <p:cNvSpPr/>
            <p:nvPr/>
          </p:nvSpPr>
          <p:spPr>
            <a:xfrm>
              <a:off x="1863588" y="587468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6" name="Равнобедрен триъгълник 355"/>
            <p:cNvSpPr/>
            <p:nvPr/>
          </p:nvSpPr>
          <p:spPr>
            <a:xfrm>
              <a:off x="1749519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7" name="Равнобедрен триъгълник 356"/>
            <p:cNvSpPr/>
            <p:nvPr/>
          </p:nvSpPr>
          <p:spPr>
            <a:xfrm>
              <a:off x="1994296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8" name="Равнобедрен триъгълник 357"/>
            <p:cNvSpPr/>
            <p:nvPr/>
          </p:nvSpPr>
          <p:spPr>
            <a:xfrm>
              <a:off x="2353126" y="5874688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59" name="Равнобедрен триъгълник 358"/>
            <p:cNvSpPr/>
            <p:nvPr/>
          </p:nvSpPr>
          <p:spPr>
            <a:xfrm>
              <a:off x="2239057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0" name="Равнобедрен триъгълник 359"/>
            <p:cNvSpPr/>
            <p:nvPr/>
          </p:nvSpPr>
          <p:spPr>
            <a:xfrm>
              <a:off x="2483834" y="6065727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1" name="Равнобедрен триъгълник 360"/>
            <p:cNvSpPr/>
            <p:nvPr/>
          </p:nvSpPr>
          <p:spPr>
            <a:xfrm>
              <a:off x="2825237" y="586268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2" name="Равнобедрен триъгълник 361"/>
            <p:cNvSpPr/>
            <p:nvPr/>
          </p:nvSpPr>
          <p:spPr>
            <a:xfrm>
              <a:off x="2711168" y="605371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3" name="Равнобедрен триъгълник 362"/>
            <p:cNvSpPr/>
            <p:nvPr/>
          </p:nvSpPr>
          <p:spPr>
            <a:xfrm>
              <a:off x="2955945" y="6053719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4" name="Равнобедрен триъгълник 363"/>
            <p:cNvSpPr/>
            <p:nvPr/>
          </p:nvSpPr>
          <p:spPr>
            <a:xfrm>
              <a:off x="3313712" y="5898036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5" name="Равнобедрен триъгълник 364"/>
            <p:cNvSpPr/>
            <p:nvPr/>
          </p:nvSpPr>
          <p:spPr>
            <a:xfrm>
              <a:off x="3199642" y="6089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6" name="Равнобедрен триъгълник 365"/>
            <p:cNvSpPr/>
            <p:nvPr/>
          </p:nvSpPr>
          <p:spPr>
            <a:xfrm>
              <a:off x="3444419" y="608907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7" name="Равнобедрен триъгълник 366"/>
            <p:cNvSpPr/>
            <p:nvPr/>
          </p:nvSpPr>
          <p:spPr>
            <a:xfrm>
              <a:off x="3761982" y="5875871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8" name="Равнобедрен триъгълник 367"/>
            <p:cNvSpPr/>
            <p:nvPr/>
          </p:nvSpPr>
          <p:spPr>
            <a:xfrm>
              <a:off x="3647912" y="60669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69" name="Равнобедрен триъгълник 368"/>
            <p:cNvSpPr/>
            <p:nvPr/>
          </p:nvSpPr>
          <p:spPr>
            <a:xfrm>
              <a:off x="3892690" y="6066910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70" name="Равнобедрен триъгълник 369"/>
            <p:cNvSpPr/>
            <p:nvPr/>
          </p:nvSpPr>
          <p:spPr>
            <a:xfrm>
              <a:off x="4229210" y="5893595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71" name="Равнобедрен триъгълник 370"/>
            <p:cNvSpPr/>
            <p:nvPr/>
          </p:nvSpPr>
          <p:spPr>
            <a:xfrm>
              <a:off x="4115141" y="6084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372" name="Равнобедрен триъгълник 371"/>
            <p:cNvSpPr/>
            <p:nvPr/>
          </p:nvSpPr>
          <p:spPr>
            <a:xfrm>
              <a:off x="4359918" y="6084633"/>
              <a:ext cx="182507" cy="127359"/>
            </a:xfrm>
            <a:prstGeom prst="triangl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373" name="Бутон: напред или следващ 372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136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8000"/>
    </mc:Choice>
    <mc:Fallback>
      <p:transition spd="slow" advClick="0" advTm="1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 триъгълник 4"/>
          <p:cNvSpPr/>
          <p:nvPr/>
        </p:nvSpPr>
        <p:spPr>
          <a:xfrm rot="11058149">
            <a:off x="5877129" y="4915249"/>
            <a:ext cx="1675938" cy="121644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613618"/>
              <a:gd name="connsiteY0" fmla="*/ 1098608 h 1098608"/>
              <a:gd name="connsiteX1" fmla="*/ 797093 w 1613618"/>
              <a:gd name="connsiteY1" fmla="*/ 0 h 1098608"/>
              <a:gd name="connsiteX2" fmla="*/ 1613618 w 1613618"/>
              <a:gd name="connsiteY2" fmla="*/ 926136 h 1098608"/>
              <a:gd name="connsiteX3" fmla="*/ 0 w 1613618"/>
              <a:gd name="connsiteY3" fmla="*/ 1098608 h 1098608"/>
              <a:gd name="connsiteX0" fmla="*/ 0 w 1578118"/>
              <a:gd name="connsiteY0" fmla="*/ 993040 h 993040"/>
              <a:gd name="connsiteX1" fmla="*/ 761593 w 1578118"/>
              <a:gd name="connsiteY1" fmla="*/ 0 h 993040"/>
              <a:gd name="connsiteX2" fmla="*/ 1578118 w 1578118"/>
              <a:gd name="connsiteY2" fmla="*/ 926136 h 993040"/>
              <a:gd name="connsiteX3" fmla="*/ 0 w 1578118"/>
              <a:gd name="connsiteY3" fmla="*/ 993040 h 99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118" h="993040">
                <a:moveTo>
                  <a:pt x="0" y="993040"/>
                </a:moveTo>
                <a:lnTo>
                  <a:pt x="761593" y="0"/>
                </a:lnTo>
                <a:lnTo>
                  <a:pt x="1578118" y="926136"/>
                </a:lnTo>
                <a:lnTo>
                  <a:pt x="0" y="99304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Равнобедрен триъгълник 4"/>
          <p:cNvSpPr/>
          <p:nvPr/>
        </p:nvSpPr>
        <p:spPr>
          <a:xfrm rot="10760239">
            <a:off x="3267907" y="780923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Равнобедрен триъгълник 4"/>
          <p:cNvSpPr/>
          <p:nvPr/>
        </p:nvSpPr>
        <p:spPr>
          <a:xfrm rot="10760239">
            <a:off x="5169015" y="701768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Равнобедрен триъгълник 4"/>
          <p:cNvSpPr/>
          <p:nvPr/>
        </p:nvSpPr>
        <p:spPr>
          <a:xfrm rot="10760239">
            <a:off x="6066726" y="2158172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Равнобедрен триъгълник 4"/>
          <p:cNvSpPr/>
          <p:nvPr/>
        </p:nvSpPr>
        <p:spPr>
          <a:xfrm rot="10760239">
            <a:off x="7096020" y="3642584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Равнобедрен триъгълник 4"/>
          <p:cNvSpPr/>
          <p:nvPr/>
        </p:nvSpPr>
        <p:spPr>
          <a:xfrm rot="10760239">
            <a:off x="4920070" y="3489331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Равнобедрен триъгълник 4"/>
          <p:cNvSpPr/>
          <p:nvPr/>
        </p:nvSpPr>
        <p:spPr>
          <a:xfrm rot="10760239">
            <a:off x="4089934" y="2056032"/>
            <a:ext cx="1558082" cy="1085466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558082"/>
              <a:gd name="connsiteY0" fmla="*/ 1017075 h 1085466"/>
              <a:gd name="connsiteX1" fmla="*/ 862440 w 1558082"/>
              <a:gd name="connsiteY1" fmla="*/ 0 h 1085466"/>
              <a:gd name="connsiteX2" fmla="*/ 1558082 w 1558082"/>
              <a:gd name="connsiteY2" fmla="*/ 1085466 h 1085466"/>
              <a:gd name="connsiteX3" fmla="*/ 0 w 1558082"/>
              <a:gd name="connsiteY3" fmla="*/ 1017075 h 108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8082" h="1085466">
                <a:moveTo>
                  <a:pt x="0" y="1017075"/>
                </a:moveTo>
                <a:lnTo>
                  <a:pt x="862440" y="0"/>
                </a:lnTo>
                <a:lnTo>
                  <a:pt x="1558082" y="1085466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Равнобедрен триъгълник 4"/>
          <p:cNvSpPr/>
          <p:nvPr/>
        </p:nvSpPr>
        <p:spPr>
          <a:xfrm rot="10760239">
            <a:off x="2091443" y="1933051"/>
            <a:ext cx="1574575" cy="102259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575" h="1022590">
                <a:moveTo>
                  <a:pt x="0" y="1017075"/>
                </a:moveTo>
                <a:lnTo>
                  <a:pt x="862440" y="0"/>
                </a:lnTo>
                <a:lnTo>
                  <a:pt x="1574575" y="1022590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Равнобедрен триъгълник 4"/>
          <p:cNvSpPr/>
          <p:nvPr/>
        </p:nvSpPr>
        <p:spPr>
          <a:xfrm rot="11285485">
            <a:off x="895544" y="3212317"/>
            <a:ext cx="1363642" cy="1062105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582087"/>
              <a:gd name="connsiteY0" fmla="*/ 853144 h 853144"/>
              <a:gd name="connsiteX1" fmla="*/ 830909 w 1582087"/>
              <a:gd name="connsiteY1" fmla="*/ 0 h 853144"/>
              <a:gd name="connsiteX2" fmla="*/ 1582087 w 1582087"/>
              <a:gd name="connsiteY2" fmla="*/ 844603 h 853144"/>
              <a:gd name="connsiteX3" fmla="*/ 0 w 1582087"/>
              <a:gd name="connsiteY3" fmla="*/ 853144 h 853144"/>
              <a:gd name="connsiteX0" fmla="*/ 0 w 1363642"/>
              <a:gd name="connsiteY0" fmla="*/ 853144 h 853144"/>
              <a:gd name="connsiteX1" fmla="*/ 830909 w 1363642"/>
              <a:gd name="connsiteY1" fmla="*/ 0 h 853144"/>
              <a:gd name="connsiteX2" fmla="*/ 1363642 w 1363642"/>
              <a:gd name="connsiteY2" fmla="*/ 780013 h 853144"/>
              <a:gd name="connsiteX3" fmla="*/ 0 w 1363642"/>
              <a:gd name="connsiteY3" fmla="*/ 853144 h 8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642" h="853144">
                <a:moveTo>
                  <a:pt x="0" y="853144"/>
                </a:moveTo>
                <a:lnTo>
                  <a:pt x="830909" y="0"/>
                </a:lnTo>
                <a:lnTo>
                  <a:pt x="1363642" y="780013"/>
                </a:lnTo>
                <a:lnTo>
                  <a:pt x="0" y="85314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Равнобедрен триъгълник 4"/>
          <p:cNvSpPr/>
          <p:nvPr/>
        </p:nvSpPr>
        <p:spPr>
          <a:xfrm rot="11453147">
            <a:off x="2730910" y="3194088"/>
            <a:ext cx="1613618" cy="1245882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3618" h="1017075">
                <a:moveTo>
                  <a:pt x="0" y="1017075"/>
                </a:moveTo>
                <a:lnTo>
                  <a:pt x="862440" y="0"/>
                </a:lnTo>
                <a:lnTo>
                  <a:pt x="1613618" y="844603"/>
                </a:lnTo>
                <a:lnTo>
                  <a:pt x="0" y="10170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Равнобедрен триъгълник 4"/>
          <p:cNvSpPr/>
          <p:nvPr/>
        </p:nvSpPr>
        <p:spPr>
          <a:xfrm rot="11005001">
            <a:off x="3659317" y="4776561"/>
            <a:ext cx="1764016" cy="1292040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613618"/>
              <a:gd name="connsiteY0" fmla="*/ 1054756 h 1054756"/>
              <a:gd name="connsiteX1" fmla="*/ 742005 w 1613618"/>
              <a:gd name="connsiteY1" fmla="*/ 0 h 1054756"/>
              <a:gd name="connsiteX2" fmla="*/ 1613618 w 1613618"/>
              <a:gd name="connsiteY2" fmla="*/ 882284 h 1054756"/>
              <a:gd name="connsiteX3" fmla="*/ 0 w 1613618"/>
              <a:gd name="connsiteY3" fmla="*/ 1054756 h 1054756"/>
              <a:gd name="connsiteX0" fmla="*/ 0 w 1661056"/>
              <a:gd name="connsiteY0" fmla="*/ 1054756 h 1054756"/>
              <a:gd name="connsiteX1" fmla="*/ 742005 w 1661056"/>
              <a:gd name="connsiteY1" fmla="*/ 0 h 1054756"/>
              <a:gd name="connsiteX2" fmla="*/ 1661056 w 1661056"/>
              <a:gd name="connsiteY2" fmla="*/ 956826 h 1054756"/>
              <a:gd name="connsiteX3" fmla="*/ 0 w 1661056"/>
              <a:gd name="connsiteY3" fmla="*/ 1054756 h 10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056" h="1054756">
                <a:moveTo>
                  <a:pt x="0" y="1054756"/>
                </a:moveTo>
                <a:lnTo>
                  <a:pt x="742005" y="0"/>
                </a:lnTo>
                <a:lnTo>
                  <a:pt x="1661056" y="956826"/>
                </a:lnTo>
                <a:lnTo>
                  <a:pt x="0" y="1054756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Равнобедрен триъгълник 4"/>
          <p:cNvSpPr/>
          <p:nvPr/>
        </p:nvSpPr>
        <p:spPr>
          <a:xfrm rot="10547936">
            <a:off x="1735757" y="4700019"/>
            <a:ext cx="1430857" cy="1255814"/>
          </a:xfrm>
          <a:custGeom>
            <a:avLst/>
            <a:gdLst>
              <a:gd name="connsiteX0" fmla="*/ 0 w 1424271"/>
              <a:gd name="connsiteY0" fmla="*/ 1022590 h 1022590"/>
              <a:gd name="connsiteX1" fmla="*/ 712136 w 1424271"/>
              <a:gd name="connsiteY1" fmla="*/ 0 h 1022590"/>
              <a:gd name="connsiteX2" fmla="*/ 1424271 w 1424271"/>
              <a:gd name="connsiteY2" fmla="*/ 1022590 h 1022590"/>
              <a:gd name="connsiteX3" fmla="*/ 0 w 1424271"/>
              <a:gd name="connsiteY3" fmla="*/ 1022590 h 1022590"/>
              <a:gd name="connsiteX0" fmla="*/ 0 w 1574575"/>
              <a:gd name="connsiteY0" fmla="*/ 1017075 h 1022590"/>
              <a:gd name="connsiteX1" fmla="*/ 862440 w 1574575"/>
              <a:gd name="connsiteY1" fmla="*/ 0 h 1022590"/>
              <a:gd name="connsiteX2" fmla="*/ 1574575 w 1574575"/>
              <a:gd name="connsiteY2" fmla="*/ 1022590 h 1022590"/>
              <a:gd name="connsiteX3" fmla="*/ 0 w 1574575"/>
              <a:gd name="connsiteY3" fmla="*/ 1017075 h 1022590"/>
              <a:gd name="connsiteX0" fmla="*/ 0 w 1613618"/>
              <a:gd name="connsiteY0" fmla="*/ 1017075 h 1017075"/>
              <a:gd name="connsiteX1" fmla="*/ 862440 w 1613618"/>
              <a:gd name="connsiteY1" fmla="*/ 0 h 1017075"/>
              <a:gd name="connsiteX2" fmla="*/ 1613618 w 1613618"/>
              <a:gd name="connsiteY2" fmla="*/ 844603 h 1017075"/>
              <a:gd name="connsiteX3" fmla="*/ 0 w 1613618"/>
              <a:gd name="connsiteY3" fmla="*/ 1017075 h 1017075"/>
              <a:gd name="connsiteX0" fmla="*/ 0 w 1498106"/>
              <a:gd name="connsiteY0" fmla="*/ 1043499 h 1043499"/>
              <a:gd name="connsiteX1" fmla="*/ 746928 w 1498106"/>
              <a:gd name="connsiteY1" fmla="*/ 0 h 1043499"/>
              <a:gd name="connsiteX2" fmla="*/ 1498106 w 1498106"/>
              <a:gd name="connsiteY2" fmla="*/ 844603 h 1043499"/>
              <a:gd name="connsiteX3" fmla="*/ 0 w 1498106"/>
              <a:gd name="connsiteY3" fmla="*/ 1043499 h 1043499"/>
              <a:gd name="connsiteX0" fmla="*/ 0 w 1445967"/>
              <a:gd name="connsiteY0" fmla="*/ 868604 h 868604"/>
              <a:gd name="connsiteX1" fmla="*/ 694789 w 1445967"/>
              <a:gd name="connsiteY1" fmla="*/ 0 h 868604"/>
              <a:gd name="connsiteX2" fmla="*/ 1445967 w 1445967"/>
              <a:gd name="connsiteY2" fmla="*/ 844603 h 868604"/>
              <a:gd name="connsiteX3" fmla="*/ 0 w 1445967"/>
              <a:gd name="connsiteY3" fmla="*/ 868604 h 868604"/>
              <a:gd name="connsiteX0" fmla="*/ 0 w 1372960"/>
              <a:gd name="connsiteY0" fmla="*/ 868604 h 868604"/>
              <a:gd name="connsiteX1" fmla="*/ 694789 w 1372960"/>
              <a:gd name="connsiteY1" fmla="*/ 0 h 868604"/>
              <a:gd name="connsiteX2" fmla="*/ 1372960 w 1372960"/>
              <a:gd name="connsiteY2" fmla="*/ 832980 h 868604"/>
              <a:gd name="connsiteX3" fmla="*/ 0 w 1372960"/>
              <a:gd name="connsiteY3" fmla="*/ 868604 h 868604"/>
              <a:gd name="connsiteX0" fmla="*/ 0 w 1347342"/>
              <a:gd name="connsiteY0" fmla="*/ 868604 h 1025183"/>
              <a:gd name="connsiteX1" fmla="*/ 694789 w 1347342"/>
              <a:gd name="connsiteY1" fmla="*/ 0 h 1025183"/>
              <a:gd name="connsiteX2" fmla="*/ 1347342 w 1347342"/>
              <a:gd name="connsiteY2" fmla="*/ 1025183 h 1025183"/>
              <a:gd name="connsiteX3" fmla="*/ 0 w 1347342"/>
              <a:gd name="connsiteY3" fmla="*/ 868604 h 102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42" h="1025183">
                <a:moveTo>
                  <a:pt x="0" y="868604"/>
                </a:moveTo>
                <a:lnTo>
                  <a:pt x="694789" y="0"/>
                </a:lnTo>
                <a:lnTo>
                  <a:pt x="1347342" y="1025183"/>
                </a:lnTo>
                <a:lnTo>
                  <a:pt x="0" y="86860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Бутон: напред или следващ 51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1591253" y="3344779"/>
            <a:ext cx="1713638" cy="1245882"/>
            <a:chOff x="326841" y="5206119"/>
            <a:chExt cx="1713638" cy="1245882"/>
          </a:xfrm>
        </p:grpSpPr>
        <p:sp>
          <p:nvSpPr>
            <p:cNvPr id="54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55" name="Равнобедрен триъгълник 54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6" name="Групиране 55"/>
          <p:cNvGrpSpPr/>
          <p:nvPr/>
        </p:nvGrpSpPr>
        <p:grpSpPr>
          <a:xfrm>
            <a:off x="2627784" y="4900528"/>
            <a:ext cx="1713638" cy="1245882"/>
            <a:chOff x="326841" y="5206119"/>
            <a:chExt cx="1713638" cy="1245882"/>
          </a:xfrm>
        </p:grpSpPr>
        <p:sp>
          <p:nvSpPr>
            <p:cNvPr id="57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58" name="Равнобедрен триъгълник 57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9" name="Групиране 58"/>
          <p:cNvGrpSpPr/>
          <p:nvPr/>
        </p:nvGrpSpPr>
        <p:grpSpPr>
          <a:xfrm>
            <a:off x="4843433" y="5063438"/>
            <a:ext cx="1713638" cy="1245882"/>
            <a:chOff x="326841" y="5206119"/>
            <a:chExt cx="1713638" cy="1245882"/>
          </a:xfrm>
        </p:grpSpPr>
        <p:sp>
          <p:nvSpPr>
            <p:cNvPr id="60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1" name="Равнобедрен триъгълник 60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2" name="Групиране 61"/>
          <p:cNvGrpSpPr/>
          <p:nvPr/>
        </p:nvGrpSpPr>
        <p:grpSpPr>
          <a:xfrm>
            <a:off x="5782174" y="3608214"/>
            <a:ext cx="1713638" cy="1245882"/>
            <a:chOff x="326841" y="5206119"/>
            <a:chExt cx="1713638" cy="1245882"/>
          </a:xfrm>
        </p:grpSpPr>
        <p:sp>
          <p:nvSpPr>
            <p:cNvPr id="63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4" name="Равнобедрен триъгълник 63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5" name="Групиране 64"/>
          <p:cNvGrpSpPr/>
          <p:nvPr/>
        </p:nvGrpSpPr>
        <p:grpSpPr>
          <a:xfrm>
            <a:off x="7016850" y="2248401"/>
            <a:ext cx="1713638" cy="1245882"/>
            <a:chOff x="326841" y="5206119"/>
            <a:chExt cx="1713638" cy="1245882"/>
          </a:xfrm>
        </p:grpSpPr>
        <p:sp>
          <p:nvSpPr>
            <p:cNvPr id="66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67" name="Равнобедрен триъгълник 66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8" name="Групиране 67"/>
          <p:cNvGrpSpPr/>
          <p:nvPr/>
        </p:nvGrpSpPr>
        <p:grpSpPr>
          <a:xfrm>
            <a:off x="3698256" y="3608214"/>
            <a:ext cx="1713638" cy="1245882"/>
            <a:chOff x="326841" y="5206119"/>
            <a:chExt cx="1713638" cy="1245882"/>
          </a:xfrm>
        </p:grpSpPr>
        <p:sp>
          <p:nvSpPr>
            <p:cNvPr id="69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0" name="Равнобедрен триъгълник 69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1" name="Групиране 70"/>
          <p:cNvGrpSpPr/>
          <p:nvPr/>
        </p:nvGrpSpPr>
        <p:grpSpPr>
          <a:xfrm>
            <a:off x="4932932" y="2248401"/>
            <a:ext cx="1713638" cy="1245882"/>
            <a:chOff x="326841" y="5206119"/>
            <a:chExt cx="1713638" cy="1245882"/>
          </a:xfrm>
        </p:grpSpPr>
        <p:sp>
          <p:nvSpPr>
            <p:cNvPr id="72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3" name="Равнобедрен триъгълник 72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4" name="Групиране 73"/>
          <p:cNvGrpSpPr/>
          <p:nvPr/>
        </p:nvGrpSpPr>
        <p:grpSpPr>
          <a:xfrm>
            <a:off x="914146" y="2104633"/>
            <a:ext cx="1713638" cy="1245882"/>
            <a:chOff x="326841" y="5206119"/>
            <a:chExt cx="1713638" cy="1245882"/>
          </a:xfrm>
        </p:grpSpPr>
        <p:sp>
          <p:nvSpPr>
            <p:cNvPr id="75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6" name="Равнобедрен триъгълник 75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7" name="Групиране 76"/>
          <p:cNvGrpSpPr/>
          <p:nvPr/>
        </p:nvGrpSpPr>
        <p:grpSpPr>
          <a:xfrm>
            <a:off x="2148822" y="744820"/>
            <a:ext cx="1713638" cy="1245882"/>
            <a:chOff x="326841" y="5206119"/>
            <a:chExt cx="1713638" cy="1245882"/>
          </a:xfrm>
        </p:grpSpPr>
        <p:sp>
          <p:nvSpPr>
            <p:cNvPr id="78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79" name="Равнобедрен триъгълник 78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0" name="Групиране 79"/>
          <p:cNvGrpSpPr/>
          <p:nvPr/>
        </p:nvGrpSpPr>
        <p:grpSpPr>
          <a:xfrm>
            <a:off x="4083708" y="777794"/>
            <a:ext cx="1713638" cy="1245882"/>
            <a:chOff x="326841" y="5206119"/>
            <a:chExt cx="1713638" cy="1245882"/>
          </a:xfrm>
        </p:grpSpPr>
        <p:sp>
          <p:nvSpPr>
            <p:cNvPr id="81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82" name="Равнобедрен триъгълник 81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3" name="Групиране 82"/>
          <p:cNvGrpSpPr/>
          <p:nvPr/>
        </p:nvGrpSpPr>
        <p:grpSpPr>
          <a:xfrm>
            <a:off x="6081185" y="858751"/>
            <a:ext cx="1713638" cy="1245882"/>
            <a:chOff x="326841" y="5206119"/>
            <a:chExt cx="1713638" cy="1245882"/>
          </a:xfrm>
        </p:grpSpPr>
        <p:sp>
          <p:nvSpPr>
            <p:cNvPr id="84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85" name="Равнобедрен триъгълник 84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6" name="Групиране 85"/>
          <p:cNvGrpSpPr/>
          <p:nvPr/>
        </p:nvGrpSpPr>
        <p:grpSpPr>
          <a:xfrm>
            <a:off x="2945768" y="2046526"/>
            <a:ext cx="1713638" cy="1245882"/>
            <a:chOff x="326841" y="5206119"/>
            <a:chExt cx="1713638" cy="1245882"/>
          </a:xfrm>
        </p:grpSpPr>
        <p:sp>
          <p:nvSpPr>
            <p:cNvPr id="87" name="Равнобедрен триъгълник 4"/>
            <p:cNvSpPr/>
            <p:nvPr/>
          </p:nvSpPr>
          <p:spPr>
            <a:xfrm rot="483372">
              <a:off x="326841" y="5206119"/>
              <a:ext cx="1713638" cy="1245882"/>
            </a:xfrm>
            <a:custGeom>
              <a:avLst/>
              <a:gdLst>
                <a:gd name="connsiteX0" fmla="*/ 0 w 1424271"/>
                <a:gd name="connsiteY0" fmla="*/ 1022590 h 1022590"/>
                <a:gd name="connsiteX1" fmla="*/ 712136 w 1424271"/>
                <a:gd name="connsiteY1" fmla="*/ 0 h 1022590"/>
                <a:gd name="connsiteX2" fmla="*/ 1424271 w 1424271"/>
                <a:gd name="connsiteY2" fmla="*/ 1022590 h 1022590"/>
                <a:gd name="connsiteX3" fmla="*/ 0 w 1424271"/>
                <a:gd name="connsiteY3" fmla="*/ 1022590 h 1022590"/>
                <a:gd name="connsiteX0" fmla="*/ 0 w 1574575"/>
                <a:gd name="connsiteY0" fmla="*/ 1017075 h 1022590"/>
                <a:gd name="connsiteX1" fmla="*/ 862440 w 1574575"/>
                <a:gd name="connsiteY1" fmla="*/ 0 h 1022590"/>
                <a:gd name="connsiteX2" fmla="*/ 1574575 w 1574575"/>
                <a:gd name="connsiteY2" fmla="*/ 1022590 h 1022590"/>
                <a:gd name="connsiteX3" fmla="*/ 0 w 1574575"/>
                <a:gd name="connsiteY3" fmla="*/ 1017075 h 1022590"/>
                <a:gd name="connsiteX0" fmla="*/ 0 w 1613618"/>
                <a:gd name="connsiteY0" fmla="*/ 1017075 h 1017075"/>
                <a:gd name="connsiteX1" fmla="*/ 862440 w 1613618"/>
                <a:gd name="connsiteY1" fmla="*/ 0 h 1017075"/>
                <a:gd name="connsiteX2" fmla="*/ 1613618 w 1613618"/>
                <a:gd name="connsiteY2" fmla="*/ 844603 h 1017075"/>
                <a:gd name="connsiteX3" fmla="*/ 0 w 1613618"/>
                <a:gd name="connsiteY3" fmla="*/ 1017075 h 10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18" h="1017075">
                  <a:moveTo>
                    <a:pt x="0" y="1017075"/>
                  </a:moveTo>
                  <a:lnTo>
                    <a:pt x="862440" y="0"/>
                  </a:lnTo>
                  <a:lnTo>
                    <a:pt x="1613618" y="844603"/>
                  </a:lnTo>
                  <a:lnTo>
                    <a:pt x="0" y="1017075"/>
                  </a:lnTo>
                  <a:close/>
                </a:path>
              </a:pathLst>
            </a:cu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88" name="Равнобедрен триъгълник 87"/>
            <p:cNvSpPr/>
            <p:nvPr/>
          </p:nvSpPr>
          <p:spPr>
            <a:xfrm>
              <a:off x="794303" y="5556244"/>
              <a:ext cx="747944" cy="572728"/>
            </a:xfrm>
            <a:prstGeom prst="triangle">
              <a:avLst>
                <a:gd name="adj" fmla="val 64166"/>
              </a:avLst>
            </a:prstGeom>
            <a:solidFill>
              <a:srgbClr val="00FF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94076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 триъгълник 3"/>
          <p:cNvSpPr/>
          <p:nvPr/>
        </p:nvSpPr>
        <p:spPr>
          <a:xfrm rot="16200000">
            <a:off x="6325898" y="3216736"/>
            <a:ext cx="791124" cy="2510116"/>
          </a:xfrm>
          <a:prstGeom prst="triangle">
            <a:avLst>
              <a:gd name="adj" fmla="val 2362"/>
            </a:avLst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Равнобедрен триъгълник 4"/>
          <p:cNvSpPr/>
          <p:nvPr/>
        </p:nvSpPr>
        <p:spPr>
          <a:xfrm rot="14779581">
            <a:off x="6086829" y="2639129"/>
            <a:ext cx="791124" cy="2939343"/>
          </a:xfrm>
          <a:prstGeom prst="triangle">
            <a:avLst>
              <a:gd name="adj" fmla="val 25295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Равнобедрен триъгълник 5"/>
          <p:cNvSpPr/>
          <p:nvPr/>
        </p:nvSpPr>
        <p:spPr>
          <a:xfrm rot="13930592">
            <a:off x="5654091" y="2076047"/>
            <a:ext cx="791124" cy="3183809"/>
          </a:xfrm>
          <a:prstGeom prst="triangle">
            <a:avLst>
              <a:gd name="adj" fmla="val 17384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" name="Равнобедрен триъгълник 7"/>
          <p:cNvSpPr/>
          <p:nvPr/>
        </p:nvSpPr>
        <p:spPr>
          <a:xfrm rot="7311991">
            <a:off x="1579109" y="3291495"/>
            <a:ext cx="2238648" cy="2800550"/>
          </a:xfrm>
          <a:custGeom>
            <a:avLst/>
            <a:gdLst>
              <a:gd name="connsiteX0" fmla="*/ 0 w 2679609"/>
              <a:gd name="connsiteY0" fmla="*/ 2842523 h 2842523"/>
              <a:gd name="connsiteX1" fmla="*/ 384979 w 2679609"/>
              <a:gd name="connsiteY1" fmla="*/ 0 h 2842523"/>
              <a:gd name="connsiteX2" fmla="*/ 2679609 w 2679609"/>
              <a:gd name="connsiteY2" fmla="*/ 2842523 h 2842523"/>
              <a:gd name="connsiteX3" fmla="*/ 0 w 2679609"/>
              <a:gd name="connsiteY3" fmla="*/ 2842523 h 2842523"/>
              <a:gd name="connsiteX0" fmla="*/ 0 w 2200179"/>
              <a:gd name="connsiteY0" fmla="*/ 2842523 h 2842523"/>
              <a:gd name="connsiteX1" fmla="*/ 384979 w 2200179"/>
              <a:gd name="connsiteY1" fmla="*/ 0 h 2842523"/>
              <a:gd name="connsiteX2" fmla="*/ 2200179 w 2200179"/>
              <a:gd name="connsiteY2" fmla="*/ 2800550 h 2842523"/>
              <a:gd name="connsiteX3" fmla="*/ 0 w 2200179"/>
              <a:gd name="connsiteY3" fmla="*/ 2842523 h 2842523"/>
              <a:gd name="connsiteX0" fmla="*/ 0 w 2250995"/>
              <a:gd name="connsiteY0" fmla="*/ 2760777 h 2800550"/>
              <a:gd name="connsiteX1" fmla="*/ 435795 w 2250995"/>
              <a:gd name="connsiteY1" fmla="*/ 0 h 2800550"/>
              <a:gd name="connsiteX2" fmla="*/ 2250995 w 2250995"/>
              <a:gd name="connsiteY2" fmla="*/ 2800550 h 2800550"/>
              <a:gd name="connsiteX3" fmla="*/ 0 w 2250995"/>
              <a:gd name="connsiteY3" fmla="*/ 2760777 h 2800550"/>
              <a:gd name="connsiteX0" fmla="*/ 0 w 2238648"/>
              <a:gd name="connsiteY0" fmla="*/ 2733615 h 2800550"/>
              <a:gd name="connsiteX1" fmla="*/ 423448 w 2238648"/>
              <a:gd name="connsiteY1" fmla="*/ 0 h 2800550"/>
              <a:gd name="connsiteX2" fmla="*/ 2238648 w 2238648"/>
              <a:gd name="connsiteY2" fmla="*/ 2800550 h 2800550"/>
              <a:gd name="connsiteX3" fmla="*/ 0 w 2238648"/>
              <a:gd name="connsiteY3" fmla="*/ 2733615 h 28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648" h="2800550">
                <a:moveTo>
                  <a:pt x="0" y="2733615"/>
                </a:moveTo>
                <a:lnTo>
                  <a:pt x="423448" y="0"/>
                </a:lnTo>
                <a:lnTo>
                  <a:pt x="2238648" y="2800550"/>
                </a:lnTo>
                <a:lnTo>
                  <a:pt x="0" y="2733615"/>
                </a:lnTo>
                <a:close/>
              </a:path>
            </a:pathLst>
          </a:cu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" name="Равнобедрен триъгълник 7"/>
          <p:cNvSpPr/>
          <p:nvPr/>
        </p:nvSpPr>
        <p:spPr>
          <a:xfrm rot="11210008">
            <a:off x="3419805" y="1387949"/>
            <a:ext cx="373990" cy="490804"/>
          </a:xfrm>
          <a:prstGeom prst="triangle">
            <a:avLst>
              <a:gd name="adj" fmla="val 40859"/>
            </a:avLst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Равнобедрен триъгълник 8"/>
          <p:cNvSpPr/>
          <p:nvPr/>
        </p:nvSpPr>
        <p:spPr>
          <a:xfrm rot="12813524">
            <a:off x="5245552" y="1820229"/>
            <a:ext cx="791124" cy="3261546"/>
          </a:xfrm>
          <a:prstGeom prst="triangle">
            <a:avLst>
              <a:gd name="adj" fmla="val 40859"/>
            </a:avLst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Равнобедрен триъгълник 9"/>
          <p:cNvSpPr/>
          <p:nvPr/>
        </p:nvSpPr>
        <p:spPr>
          <a:xfrm rot="11963797">
            <a:off x="4692309" y="1570984"/>
            <a:ext cx="791124" cy="3279100"/>
          </a:xfrm>
          <a:prstGeom prst="triangle">
            <a:avLst>
              <a:gd name="adj" fmla="val 40859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Равнобедрен триъгълник 10"/>
          <p:cNvSpPr/>
          <p:nvPr/>
        </p:nvSpPr>
        <p:spPr>
          <a:xfrm rot="11210008">
            <a:off x="4141721" y="1464022"/>
            <a:ext cx="800781" cy="3333148"/>
          </a:xfrm>
          <a:prstGeom prst="triangle">
            <a:avLst>
              <a:gd name="adj" fmla="val 40859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2" name="Правоъгълен триъгълник 9"/>
          <p:cNvSpPr/>
          <p:nvPr/>
        </p:nvSpPr>
        <p:spPr>
          <a:xfrm flipH="1">
            <a:off x="2150984" y="1420882"/>
            <a:ext cx="2035678" cy="3391715"/>
          </a:xfrm>
          <a:custGeom>
            <a:avLst/>
            <a:gdLst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3409277 w 3409277"/>
              <a:gd name="connsiteY2" fmla="*/ 3165013 h 3165013"/>
              <a:gd name="connsiteX3" fmla="*/ 0 w 3409277"/>
              <a:gd name="connsiteY3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99570 w 3409277"/>
              <a:gd name="connsiteY2" fmla="*/ 1498407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99570 w 3409277"/>
              <a:gd name="connsiteY2" fmla="*/ 1498407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04977 w 3409277"/>
              <a:gd name="connsiteY2" fmla="*/ 1593000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04977 w 3409277"/>
              <a:gd name="connsiteY2" fmla="*/ 1593000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3409277"/>
              <a:gd name="connsiteY0" fmla="*/ 3165013 h 3165013"/>
              <a:gd name="connsiteX1" fmla="*/ 0 w 3409277"/>
              <a:gd name="connsiteY1" fmla="*/ 0 h 3165013"/>
              <a:gd name="connsiteX2" fmla="*/ 2083805 w 3409277"/>
              <a:gd name="connsiteY2" fmla="*/ 1514172 h 3165013"/>
              <a:gd name="connsiteX3" fmla="*/ 3409277 w 3409277"/>
              <a:gd name="connsiteY3" fmla="*/ 3165013 h 3165013"/>
              <a:gd name="connsiteX4" fmla="*/ 0 w 3409277"/>
              <a:gd name="connsiteY4" fmla="*/ 3165013 h 3165013"/>
              <a:gd name="connsiteX0" fmla="*/ 0 w 2083805"/>
              <a:gd name="connsiteY0" fmla="*/ 3165013 h 3165013"/>
              <a:gd name="connsiteX1" fmla="*/ 0 w 2083805"/>
              <a:gd name="connsiteY1" fmla="*/ 0 h 3165013"/>
              <a:gd name="connsiteX2" fmla="*/ 2083805 w 2083805"/>
              <a:gd name="connsiteY2" fmla="*/ 1514172 h 3165013"/>
              <a:gd name="connsiteX3" fmla="*/ 930772 w 2083805"/>
              <a:gd name="connsiteY3" fmla="*/ 2446460 h 3165013"/>
              <a:gd name="connsiteX4" fmla="*/ 0 w 2083805"/>
              <a:gd name="connsiteY4" fmla="*/ 3165013 h 3165013"/>
              <a:gd name="connsiteX0" fmla="*/ 0 w 2035678"/>
              <a:gd name="connsiteY0" fmla="*/ 3165013 h 3165013"/>
              <a:gd name="connsiteX1" fmla="*/ 0 w 2035678"/>
              <a:gd name="connsiteY1" fmla="*/ 0 h 3165013"/>
              <a:gd name="connsiteX2" fmla="*/ 2035678 w 2035678"/>
              <a:gd name="connsiteY2" fmla="*/ 1514172 h 3165013"/>
              <a:gd name="connsiteX3" fmla="*/ 930772 w 2035678"/>
              <a:gd name="connsiteY3" fmla="*/ 2446460 h 3165013"/>
              <a:gd name="connsiteX4" fmla="*/ 0 w 2035678"/>
              <a:gd name="connsiteY4" fmla="*/ 3165013 h 31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5678" h="3165013">
                <a:moveTo>
                  <a:pt x="0" y="3165013"/>
                </a:moveTo>
                <a:lnTo>
                  <a:pt x="0" y="0"/>
                </a:lnTo>
                <a:cubicBezTo>
                  <a:pt x="715622" y="452172"/>
                  <a:pt x="1193930" y="762454"/>
                  <a:pt x="2035678" y="1514172"/>
                </a:cubicBezTo>
                <a:lnTo>
                  <a:pt x="930772" y="2446460"/>
                </a:lnTo>
                <a:lnTo>
                  <a:pt x="0" y="3165013"/>
                </a:lnTo>
                <a:close/>
              </a:path>
            </a:pathLst>
          </a:cu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3" name="Равнобедрен триъгълник 12"/>
          <p:cNvSpPr/>
          <p:nvPr/>
        </p:nvSpPr>
        <p:spPr>
          <a:xfrm rot="11210008">
            <a:off x="3788802" y="1304712"/>
            <a:ext cx="373990" cy="490804"/>
          </a:xfrm>
          <a:prstGeom prst="triangle">
            <a:avLst>
              <a:gd name="adj" fmla="val 40859"/>
            </a:avLst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Равнобедрен триъгълник 13"/>
          <p:cNvSpPr/>
          <p:nvPr/>
        </p:nvSpPr>
        <p:spPr>
          <a:xfrm rot="11210008">
            <a:off x="2957786" y="2740646"/>
            <a:ext cx="373990" cy="490804"/>
          </a:xfrm>
          <a:prstGeom prst="triangle">
            <a:avLst>
              <a:gd name="adj" fmla="val 408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Равнобедрен триъгълник 14"/>
          <p:cNvSpPr/>
          <p:nvPr/>
        </p:nvSpPr>
        <p:spPr>
          <a:xfrm rot="5575914">
            <a:off x="2660411" y="3590536"/>
            <a:ext cx="373990" cy="1832856"/>
          </a:xfrm>
          <a:prstGeom prst="triangle">
            <a:avLst>
              <a:gd name="adj" fmla="val 40859"/>
            </a:avLst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Равнобедрен триъгълник 15"/>
          <p:cNvSpPr/>
          <p:nvPr/>
        </p:nvSpPr>
        <p:spPr>
          <a:xfrm rot="11210008">
            <a:off x="4656039" y="4940667"/>
            <a:ext cx="373990" cy="490804"/>
          </a:xfrm>
          <a:prstGeom prst="triangle">
            <a:avLst>
              <a:gd name="adj" fmla="val 40859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Равнобедрен триъгълник 16"/>
          <p:cNvSpPr/>
          <p:nvPr/>
        </p:nvSpPr>
        <p:spPr>
          <a:xfrm rot="11210008">
            <a:off x="4355116" y="4908902"/>
            <a:ext cx="373990" cy="490804"/>
          </a:xfrm>
          <a:prstGeom prst="triangle">
            <a:avLst>
              <a:gd name="adj" fmla="val 40859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Равнобедрен триъгълник 17"/>
          <p:cNvSpPr/>
          <p:nvPr/>
        </p:nvSpPr>
        <p:spPr>
          <a:xfrm rot="10800000">
            <a:off x="6295396" y="4922263"/>
            <a:ext cx="373990" cy="490804"/>
          </a:xfrm>
          <a:prstGeom prst="triangle">
            <a:avLst>
              <a:gd name="adj" fmla="val 40859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9" name="Равнобедрен триъгълник 18"/>
          <p:cNvSpPr/>
          <p:nvPr/>
        </p:nvSpPr>
        <p:spPr>
          <a:xfrm rot="11035548">
            <a:off x="6540079" y="4949358"/>
            <a:ext cx="373990" cy="490804"/>
          </a:xfrm>
          <a:prstGeom prst="triangle">
            <a:avLst>
              <a:gd name="adj" fmla="val 40859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cxnSp>
        <p:nvCxnSpPr>
          <p:cNvPr id="20" name="Право съединение 19"/>
          <p:cNvCxnSpPr>
            <a:stCxn id="12" idx="2"/>
            <a:endCxn id="7" idx="1"/>
          </p:cNvCxnSpPr>
          <p:nvPr/>
        </p:nvCxnSpPr>
        <p:spPr>
          <a:xfrm>
            <a:off x="2150984" y="3043510"/>
            <a:ext cx="2104057" cy="1796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утон: напред или следващ 20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65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hlinkClick r:id="rId2" action="ppaction://hlinksldjump"/>
          </p:cNvPr>
          <p:cNvSpPr/>
          <p:nvPr/>
        </p:nvSpPr>
        <p:spPr>
          <a:xfrm>
            <a:off x="2195736" y="836712"/>
            <a:ext cx="4896544" cy="4896544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9600" dirty="0" smtClean="0">
                <a:solidFill>
                  <a:srgbClr val="002060"/>
                </a:solidFill>
              </a:rPr>
              <a:t>кръг</a:t>
            </a:r>
            <a:endParaRPr lang="bg-BG" sz="9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3059832" y="3621164"/>
            <a:ext cx="576064" cy="527916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5724128" y="3789039"/>
            <a:ext cx="576064" cy="500231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Овал 8"/>
          <p:cNvSpPr/>
          <p:nvPr/>
        </p:nvSpPr>
        <p:spPr>
          <a:xfrm>
            <a:off x="4427984" y="1659134"/>
            <a:ext cx="576064" cy="54573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10" name="Овал 9"/>
          <p:cNvSpPr/>
          <p:nvPr/>
        </p:nvSpPr>
        <p:spPr>
          <a:xfrm>
            <a:off x="6150436" y="2130980"/>
            <a:ext cx="144016" cy="14776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Овал 10"/>
          <p:cNvSpPr/>
          <p:nvPr/>
        </p:nvSpPr>
        <p:spPr>
          <a:xfrm>
            <a:off x="6084168" y="1889574"/>
            <a:ext cx="210284" cy="171274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045294" y="1556792"/>
            <a:ext cx="25489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Овал 14"/>
          <p:cNvSpPr/>
          <p:nvPr/>
        </p:nvSpPr>
        <p:spPr>
          <a:xfrm>
            <a:off x="5868145" y="1268760"/>
            <a:ext cx="304598" cy="29339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 rot="19162317">
            <a:off x="5646547" y="1037683"/>
            <a:ext cx="350834" cy="293390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Овал 18"/>
          <p:cNvSpPr/>
          <p:nvPr/>
        </p:nvSpPr>
        <p:spPr>
          <a:xfrm rot="19162317">
            <a:off x="5328712" y="808921"/>
            <a:ext cx="350834" cy="319971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Овал 19"/>
          <p:cNvSpPr/>
          <p:nvPr/>
        </p:nvSpPr>
        <p:spPr>
          <a:xfrm rot="19162317">
            <a:off x="4948882" y="614358"/>
            <a:ext cx="350834" cy="40277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1" name="Овал 20"/>
          <p:cNvSpPr/>
          <p:nvPr/>
        </p:nvSpPr>
        <p:spPr>
          <a:xfrm rot="21112914">
            <a:off x="4482100" y="536501"/>
            <a:ext cx="380595" cy="4027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Овал 21"/>
          <p:cNvSpPr/>
          <p:nvPr/>
        </p:nvSpPr>
        <p:spPr>
          <a:xfrm rot="21112914">
            <a:off x="3880249" y="607045"/>
            <a:ext cx="481854" cy="435421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3" name="Овал 22"/>
          <p:cNvSpPr/>
          <p:nvPr/>
        </p:nvSpPr>
        <p:spPr>
          <a:xfrm rot="21112914">
            <a:off x="3309538" y="857709"/>
            <a:ext cx="580707" cy="51825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Овал 23"/>
          <p:cNvSpPr/>
          <p:nvPr/>
        </p:nvSpPr>
        <p:spPr>
          <a:xfrm rot="21112914">
            <a:off x="3018852" y="1400007"/>
            <a:ext cx="580707" cy="518255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Овал 24"/>
          <p:cNvSpPr/>
          <p:nvPr/>
        </p:nvSpPr>
        <p:spPr>
          <a:xfrm rot="21112914">
            <a:off x="2943822" y="2058889"/>
            <a:ext cx="728173" cy="56023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Овал 25"/>
          <p:cNvSpPr/>
          <p:nvPr/>
        </p:nvSpPr>
        <p:spPr>
          <a:xfrm rot="21112914">
            <a:off x="3379162" y="2605073"/>
            <a:ext cx="835323" cy="734434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7" name="Овал 26"/>
          <p:cNvSpPr/>
          <p:nvPr/>
        </p:nvSpPr>
        <p:spPr>
          <a:xfrm rot="21367344">
            <a:off x="4248419" y="2872992"/>
            <a:ext cx="916867" cy="840982"/>
          </a:xfrm>
          <a:prstGeom prst="ellips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8" name="Овал 27"/>
          <p:cNvSpPr/>
          <p:nvPr/>
        </p:nvSpPr>
        <p:spPr>
          <a:xfrm rot="20266335">
            <a:off x="2877002" y="2522444"/>
            <a:ext cx="144016" cy="14776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9" name="Овал 28"/>
          <p:cNvSpPr/>
          <p:nvPr/>
        </p:nvSpPr>
        <p:spPr>
          <a:xfrm rot="20266335">
            <a:off x="2619536" y="2566850"/>
            <a:ext cx="210284" cy="171274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Овал 29"/>
          <p:cNvSpPr/>
          <p:nvPr/>
        </p:nvSpPr>
        <p:spPr>
          <a:xfrm rot="20266335">
            <a:off x="2327877" y="2646748"/>
            <a:ext cx="25489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1" name="Овал 30"/>
          <p:cNvSpPr/>
          <p:nvPr/>
        </p:nvSpPr>
        <p:spPr>
          <a:xfrm rot="20266335">
            <a:off x="2067642" y="2825596"/>
            <a:ext cx="304598" cy="29339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Овал 31"/>
          <p:cNvSpPr/>
          <p:nvPr/>
        </p:nvSpPr>
        <p:spPr>
          <a:xfrm rot="17828652">
            <a:off x="1782233" y="3141279"/>
            <a:ext cx="350834" cy="293390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Овал 32"/>
          <p:cNvSpPr/>
          <p:nvPr/>
        </p:nvSpPr>
        <p:spPr>
          <a:xfrm rot="17828652">
            <a:off x="1663850" y="3507979"/>
            <a:ext cx="350834" cy="319971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4" name="Овал 33"/>
          <p:cNvSpPr/>
          <p:nvPr/>
        </p:nvSpPr>
        <p:spPr>
          <a:xfrm rot="17828652">
            <a:off x="1663849" y="3839905"/>
            <a:ext cx="350834" cy="40277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Овал 34"/>
          <p:cNvSpPr/>
          <p:nvPr/>
        </p:nvSpPr>
        <p:spPr>
          <a:xfrm rot="19779249">
            <a:off x="1767353" y="4361645"/>
            <a:ext cx="380595" cy="4027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6" name="Овал 35"/>
          <p:cNvSpPr/>
          <p:nvPr/>
        </p:nvSpPr>
        <p:spPr>
          <a:xfrm rot="19779249">
            <a:off x="2175489" y="4709746"/>
            <a:ext cx="481854" cy="435421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7" name="Овал 36"/>
          <p:cNvSpPr/>
          <p:nvPr/>
        </p:nvSpPr>
        <p:spPr>
          <a:xfrm rot="19779249">
            <a:off x="2686091" y="4990383"/>
            <a:ext cx="580707" cy="51825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8" name="Овал 37"/>
          <p:cNvSpPr/>
          <p:nvPr/>
        </p:nvSpPr>
        <p:spPr>
          <a:xfrm rot="19779249">
            <a:off x="3422626" y="5004730"/>
            <a:ext cx="580707" cy="518255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Овал 38"/>
          <p:cNvSpPr/>
          <p:nvPr/>
        </p:nvSpPr>
        <p:spPr>
          <a:xfrm rot="19779249">
            <a:off x="4091482" y="4608668"/>
            <a:ext cx="728173" cy="56023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0" name="Овал 39"/>
          <p:cNvSpPr/>
          <p:nvPr/>
        </p:nvSpPr>
        <p:spPr>
          <a:xfrm rot="19779249">
            <a:off x="4489669" y="3781863"/>
            <a:ext cx="835323" cy="734434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Овал 41"/>
          <p:cNvSpPr/>
          <p:nvPr/>
        </p:nvSpPr>
        <p:spPr>
          <a:xfrm rot="20266335">
            <a:off x="4897565" y="5067633"/>
            <a:ext cx="144016" cy="14776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Овал 42"/>
          <p:cNvSpPr/>
          <p:nvPr/>
        </p:nvSpPr>
        <p:spPr>
          <a:xfrm rot="20266335">
            <a:off x="5088763" y="5129636"/>
            <a:ext cx="210284" cy="171274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Овал 43"/>
          <p:cNvSpPr/>
          <p:nvPr/>
        </p:nvSpPr>
        <p:spPr>
          <a:xfrm rot="20266335">
            <a:off x="5325843" y="5122893"/>
            <a:ext cx="25489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5" name="Овал 44"/>
          <p:cNvSpPr/>
          <p:nvPr/>
        </p:nvSpPr>
        <p:spPr>
          <a:xfrm rot="20266335">
            <a:off x="5671670" y="5203455"/>
            <a:ext cx="304598" cy="29339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Овал 45"/>
          <p:cNvSpPr/>
          <p:nvPr/>
        </p:nvSpPr>
        <p:spPr>
          <a:xfrm rot="17828652">
            <a:off x="6024325" y="5264456"/>
            <a:ext cx="350834" cy="293390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7" name="Овал 46"/>
          <p:cNvSpPr/>
          <p:nvPr/>
        </p:nvSpPr>
        <p:spPr>
          <a:xfrm rot="17828652">
            <a:off x="6433617" y="5154483"/>
            <a:ext cx="350834" cy="319971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8" name="Овал 47"/>
          <p:cNvSpPr/>
          <p:nvPr/>
        </p:nvSpPr>
        <p:spPr>
          <a:xfrm rot="17828652">
            <a:off x="6889272" y="4940128"/>
            <a:ext cx="350834" cy="402778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9" name="Овал 48"/>
          <p:cNvSpPr/>
          <p:nvPr/>
        </p:nvSpPr>
        <p:spPr>
          <a:xfrm rot="19779249">
            <a:off x="7142272" y="4557237"/>
            <a:ext cx="380595" cy="402778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0" name="Овал 49"/>
          <p:cNvSpPr/>
          <p:nvPr/>
        </p:nvSpPr>
        <p:spPr>
          <a:xfrm rot="19779249">
            <a:off x="7261992" y="4071560"/>
            <a:ext cx="481854" cy="435421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1" name="Овал 50"/>
          <p:cNvSpPr/>
          <p:nvPr/>
        </p:nvSpPr>
        <p:spPr>
          <a:xfrm rot="19779249">
            <a:off x="7155825" y="3414422"/>
            <a:ext cx="580707" cy="51825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2" name="Овал 51"/>
          <p:cNvSpPr/>
          <p:nvPr/>
        </p:nvSpPr>
        <p:spPr>
          <a:xfrm rot="19779249">
            <a:off x="6776246" y="2824050"/>
            <a:ext cx="580707" cy="518255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3" name="Овал 52"/>
          <p:cNvSpPr/>
          <p:nvPr/>
        </p:nvSpPr>
        <p:spPr>
          <a:xfrm rot="19779249">
            <a:off x="5959783" y="2424313"/>
            <a:ext cx="728173" cy="56023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4" name="Овал 53"/>
          <p:cNvSpPr/>
          <p:nvPr/>
        </p:nvSpPr>
        <p:spPr>
          <a:xfrm rot="19779249">
            <a:off x="5035631" y="2365562"/>
            <a:ext cx="835323" cy="734434"/>
          </a:xfrm>
          <a:prstGeom prst="ellipse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5" name="Бутон: напред или следващ 54">
            <a:hlinkClick r:id="rId3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73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074587" y="1484859"/>
            <a:ext cx="3587728" cy="2420658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5" name="Овал 4"/>
          <p:cNvSpPr/>
          <p:nvPr/>
        </p:nvSpPr>
        <p:spPr>
          <a:xfrm>
            <a:off x="4735484" y="1686581"/>
            <a:ext cx="2926831" cy="2017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Овал 5"/>
          <p:cNvSpPr/>
          <p:nvPr/>
        </p:nvSpPr>
        <p:spPr>
          <a:xfrm>
            <a:off x="5207554" y="1787441"/>
            <a:ext cx="2454761" cy="1714632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7" name="Овал 6"/>
          <p:cNvSpPr/>
          <p:nvPr/>
        </p:nvSpPr>
        <p:spPr>
          <a:xfrm>
            <a:off x="5796136" y="1988840"/>
            <a:ext cx="1888278" cy="1210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6300192" y="2088213"/>
            <a:ext cx="1309522" cy="907747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Овал 8"/>
          <p:cNvSpPr/>
          <p:nvPr/>
        </p:nvSpPr>
        <p:spPr>
          <a:xfrm>
            <a:off x="6871515" y="1333568"/>
            <a:ext cx="377656" cy="30258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57279" y="928974"/>
            <a:ext cx="472069" cy="454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924313" y="643455"/>
            <a:ext cx="755311" cy="705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87653" y="599259"/>
            <a:ext cx="1038553" cy="102532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693141" y="937870"/>
            <a:ext cx="1783868" cy="1606027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053342" y="2813840"/>
            <a:ext cx="2738003" cy="189856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Овал 14"/>
          <p:cNvSpPr/>
          <p:nvPr/>
        </p:nvSpPr>
        <p:spPr>
          <a:xfrm rot="20745099" flipV="1">
            <a:off x="7444438" y="3345348"/>
            <a:ext cx="377656" cy="30258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 rot="20745099" flipV="1">
            <a:off x="7082791" y="3678259"/>
            <a:ext cx="472069" cy="454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Овал 16"/>
          <p:cNvSpPr/>
          <p:nvPr/>
        </p:nvSpPr>
        <p:spPr>
          <a:xfrm rot="20745099" flipV="1">
            <a:off x="6493859" y="4056440"/>
            <a:ext cx="755311" cy="705515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 rot="20745099" flipV="1">
            <a:off x="5498522" y="4337737"/>
            <a:ext cx="1038553" cy="102532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>
          <a:xfrm rot="20745099" flipV="1">
            <a:off x="3360529" y="4177808"/>
            <a:ext cx="1783868" cy="1606027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Бутон: напред или следващ 20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260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198218" y="2322537"/>
            <a:ext cx="2304256" cy="2304256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Овал 4"/>
          <p:cNvSpPr/>
          <p:nvPr/>
        </p:nvSpPr>
        <p:spPr>
          <a:xfrm rot="496123">
            <a:off x="2085358" y="2070549"/>
            <a:ext cx="2304256" cy="2304256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Овал 5"/>
          <p:cNvSpPr/>
          <p:nvPr/>
        </p:nvSpPr>
        <p:spPr>
          <a:xfrm>
            <a:off x="3535668" y="3477294"/>
            <a:ext cx="2304256" cy="2304256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Овал 6"/>
          <p:cNvSpPr/>
          <p:nvPr/>
        </p:nvSpPr>
        <p:spPr>
          <a:xfrm>
            <a:off x="2383540" y="3140968"/>
            <a:ext cx="2304256" cy="2304256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4355976" y="2541666"/>
            <a:ext cx="2304256" cy="2304256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Овал 8"/>
          <p:cNvSpPr/>
          <p:nvPr/>
        </p:nvSpPr>
        <p:spPr>
          <a:xfrm>
            <a:off x="4012896" y="1507859"/>
            <a:ext cx="2304256" cy="2304256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Овал 9"/>
          <p:cNvSpPr/>
          <p:nvPr/>
        </p:nvSpPr>
        <p:spPr>
          <a:xfrm>
            <a:off x="2878999" y="1268760"/>
            <a:ext cx="2304256" cy="2304256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11" name="Групиране 10"/>
          <p:cNvGrpSpPr/>
          <p:nvPr/>
        </p:nvGrpSpPr>
        <p:grpSpPr>
          <a:xfrm>
            <a:off x="2771800" y="4421558"/>
            <a:ext cx="720000" cy="720000"/>
            <a:chOff x="3381502" y="1268760"/>
            <a:chExt cx="4574874" cy="4512790"/>
          </a:xfrm>
        </p:grpSpPr>
        <p:sp>
          <p:nvSpPr>
            <p:cNvPr id="12" name="Овал 11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Овал 12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19" name="Групиране 18"/>
          <p:cNvGrpSpPr/>
          <p:nvPr/>
        </p:nvGrpSpPr>
        <p:grpSpPr>
          <a:xfrm>
            <a:off x="5796216" y="3573016"/>
            <a:ext cx="720000" cy="720000"/>
            <a:chOff x="3381502" y="1268760"/>
            <a:chExt cx="4574874" cy="4512790"/>
          </a:xfrm>
        </p:grpSpPr>
        <p:sp>
          <p:nvSpPr>
            <p:cNvPr id="20" name="Овал 19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1" name="Овал 20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27" name="Групиране 26"/>
          <p:cNvGrpSpPr/>
          <p:nvPr/>
        </p:nvGrpSpPr>
        <p:grpSpPr>
          <a:xfrm>
            <a:off x="4482581" y="4845922"/>
            <a:ext cx="720000" cy="720000"/>
            <a:chOff x="3381502" y="1268760"/>
            <a:chExt cx="4574874" cy="4512790"/>
          </a:xfrm>
        </p:grpSpPr>
        <p:sp>
          <p:nvSpPr>
            <p:cNvPr id="28" name="Овал 27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29" name="Овал 28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35" name="Групиране 34"/>
          <p:cNvGrpSpPr/>
          <p:nvPr/>
        </p:nvGrpSpPr>
        <p:grpSpPr>
          <a:xfrm>
            <a:off x="5202581" y="1714382"/>
            <a:ext cx="720000" cy="720000"/>
            <a:chOff x="3381502" y="1268760"/>
            <a:chExt cx="4574874" cy="4512790"/>
          </a:xfrm>
        </p:grpSpPr>
        <p:sp>
          <p:nvSpPr>
            <p:cNvPr id="36" name="Овал 35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7" name="Овал 36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43" name="Групиране 42"/>
          <p:cNvGrpSpPr/>
          <p:nvPr/>
        </p:nvGrpSpPr>
        <p:grpSpPr>
          <a:xfrm>
            <a:off x="3524221" y="1406319"/>
            <a:ext cx="720000" cy="720000"/>
            <a:chOff x="3381502" y="1268760"/>
            <a:chExt cx="4574874" cy="4512790"/>
          </a:xfrm>
        </p:grpSpPr>
        <p:sp>
          <p:nvSpPr>
            <p:cNvPr id="44" name="Овал 43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5" name="Овал 44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grpSp>
        <p:nvGrpSpPr>
          <p:cNvPr id="51" name="Групиране 50"/>
          <p:cNvGrpSpPr/>
          <p:nvPr/>
        </p:nvGrpSpPr>
        <p:grpSpPr>
          <a:xfrm>
            <a:off x="2237879" y="2658850"/>
            <a:ext cx="720000" cy="720000"/>
            <a:chOff x="3381502" y="1268760"/>
            <a:chExt cx="4574874" cy="4512790"/>
          </a:xfrm>
        </p:grpSpPr>
        <p:sp>
          <p:nvSpPr>
            <p:cNvPr id="52" name="Овал 51"/>
            <p:cNvSpPr/>
            <p:nvPr/>
          </p:nvSpPr>
          <p:spPr>
            <a:xfrm>
              <a:off x="4494362" y="2322537"/>
              <a:ext cx="2304256" cy="230425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3" name="Овал 52"/>
            <p:cNvSpPr/>
            <p:nvPr/>
          </p:nvSpPr>
          <p:spPr>
            <a:xfrm rot="496123">
              <a:off x="3381502" y="207054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4831812" y="3477294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3679684" y="3140968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5652120" y="2541666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5309040" y="1507859"/>
              <a:ext cx="2304256" cy="230425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4175143" y="1268760"/>
              <a:ext cx="2304256" cy="2304256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60" name="Бутон: напред или следващ 59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69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лаковидно 4">
            <a:hlinkClick r:id="rId2" action="ppaction://hlinksldjump" tooltip="да рисуваме"/>
          </p:cNvPr>
          <p:cNvSpPr/>
          <p:nvPr/>
        </p:nvSpPr>
        <p:spPr>
          <a:xfrm>
            <a:off x="4184682" y="2492896"/>
            <a:ext cx="4752528" cy="1944216"/>
          </a:xfrm>
          <a:prstGeom prst="cloud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dirty="0" smtClean="0"/>
              <a:t>ДА РИСУВМЕ </a:t>
            </a:r>
            <a:endParaRPr lang="bg-BG" sz="4000" dirty="0"/>
          </a:p>
        </p:txBody>
      </p:sp>
      <p:sp>
        <p:nvSpPr>
          <p:cNvPr id="6" name="Облаковидно 5">
            <a:hlinkClick r:id="rId3" action="ppaction://hlinkpres?slideindex=1&amp;slidetitle=" tooltip="към играта"/>
          </p:cNvPr>
          <p:cNvSpPr/>
          <p:nvPr/>
        </p:nvSpPr>
        <p:spPr>
          <a:xfrm rot="516888">
            <a:off x="1202942" y="4080753"/>
            <a:ext cx="3943075" cy="1944216"/>
          </a:xfrm>
          <a:prstGeom prst="cloud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dirty="0"/>
              <a:t>ДА ИГРАЕМ</a:t>
            </a:r>
          </a:p>
        </p:txBody>
      </p:sp>
      <p:sp>
        <p:nvSpPr>
          <p:cNvPr id="7" name="Бутон: напред или следващ 6">
            <a:hlinkClick r:id="" action="ppaction://hlinkshowjump?jump=endshow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Облаковидно 8">
            <a:hlinkClick r:id="rId3" action="ppaction://hlinkpres?slideindex=1&amp;slidetitle=" tooltip="в света на фигурите"/>
          </p:cNvPr>
          <p:cNvSpPr/>
          <p:nvPr/>
        </p:nvSpPr>
        <p:spPr>
          <a:xfrm>
            <a:off x="1411937" y="219861"/>
            <a:ext cx="3882160" cy="2658878"/>
          </a:xfrm>
          <a:prstGeom prst="cloud">
            <a:avLst/>
          </a:prstGeom>
          <a:solidFill>
            <a:srgbClr val="FF292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000" dirty="0"/>
              <a:t>В света на фигурките</a:t>
            </a:r>
          </a:p>
        </p:txBody>
      </p:sp>
    </p:spTree>
    <p:extLst>
      <p:ext uri="{BB962C8B-B14F-4D97-AF65-F5344CB8AC3E}">
        <p14:creationId xmlns:p14="http://schemas.microsoft.com/office/powerpoint/2010/main" val="11876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hlinkClick r:id="rId2" action="ppaction://hlinksldjump"/>
          </p:cNvPr>
          <p:cNvSpPr/>
          <p:nvPr/>
        </p:nvSpPr>
        <p:spPr>
          <a:xfrm>
            <a:off x="1115616" y="181918"/>
            <a:ext cx="6480000" cy="648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400" dirty="0" smtClean="0">
                <a:solidFill>
                  <a:srgbClr val="002060"/>
                </a:solidFill>
              </a:rPr>
              <a:t>Правоъгълник и квадрат</a:t>
            </a:r>
            <a:endParaRPr lang="bg-BG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267744" y="2708920"/>
            <a:ext cx="4113144" cy="3596756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 rot="5400000">
            <a:off x="1886283" y="4831410"/>
            <a:ext cx="1857549" cy="109462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Правоъгълник 5"/>
          <p:cNvSpPr/>
          <p:nvPr/>
        </p:nvSpPr>
        <p:spPr>
          <a:xfrm rot="5400000">
            <a:off x="2845286" y="3023313"/>
            <a:ext cx="900000" cy="900000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 rot="5400000">
            <a:off x="4825854" y="3081623"/>
            <a:ext cx="900000" cy="900000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8" name="Правоъгълник 7"/>
          <p:cNvSpPr/>
          <p:nvPr/>
        </p:nvSpPr>
        <p:spPr>
          <a:xfrm rot="5400000">
            <a:off x="4824128" y="4833256"/>
            <a:ext cx="900000" cy="900000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/>
          </a:p>
        </p:txBody>
      </p:sp>
      <p:sp>
        <p:nvSpPr>
          <p:cNvPr id="9" name="Правоъгълник 8"/>
          <p:cNvSpPr/>
          <p:nvPr/>
        </p:nvSpPr>
        <p:spPr>
          <a:xfrm rot="10800000">
            <a:off x="2056064" y="1340766"/>
            <a:ext cx="4536504" cy="151217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Правоъгълник 9"/>
          <p:cNvSpPr/>
          <p:nvPr/>
        </p:nvSpPr>
        <p:spPr>
          <a:xfrm rot="8809343">
            <a:off x="5916500" y="369455"/>
            <a:ext cx="928774" cy="2448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Правоъгълник 10"/>
          <p:cNvSpPr/>
          <p:nvPr/>
        </p:nvSpPr>
        <p:spPr>
          <a:xfrm rot="2108961">
            <a:off x="1783984" y="335672"/>
            <a:ext cx="928774" cy="2727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4842046" y="926978"/>
            <a:ext cx="606326" cy="133315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Бутон: напред или следващ 13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90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 rot="5400000" flipV="1">
            <a:off x="-321497" y="3442701"/>
            <a:ext cx="5699286" cy="34329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3"/>
          <p:cNvSpPr/>
          <p:nvPr/>
        </p:nvSpPr>
        <p:spPr>
          <a:xfrm>
            <a:off x="2627784" y="764704"/>
            <a:ext cx="4248472" cy="117649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400">
              <a:solidFill>
                <a:srgbClr val="002060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627784" y="1951881"/>
            <a:ext cx="4248472" cy="1176493"/>
          </a:xfrm>
          <a:prstGeom prst="rect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>
            <a:off x="2627784" y="3128374"/>
            <a:ext cx="4248472" cy="1176493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Бутон: напред или следващ 8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56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9000"/>
    </mc:Choice>
    <mc:Fallback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475821" y="230355"/>
            <a:ext cx="6305808" cy="6377465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 rot="684930">
            <a:off x="1961921" y="720483"/>
            <a:ext cx="5339609" cy="5385073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6" name="Правоъгълник 5"/>
          <p:cNvSpPr/>
          <p:nvPr/>
        </p:nvSpPr>
        <p:spPr>
          <a:xfrm rot="1366698">
            <a:off x="2296297" y="1128369"/>
            <a:ext cx="4697155" cy="4606477"/>
          </a:xfrm>
          <a:prstGeom prst="rect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 rot="2005137">
            <a:off x="2730200" y="1467678"/>
            <a:ext cx="3806531" cy="3907116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Правоъгълник 7"/>
          <p:cNvSpPr/>
          <p:nvPr/>
        </p:nvSpPr>
        <p:spPr>
          <a:xfrm rot="3088293">
            <a:off x="3094081" y="1905132"/>
            <a:ext cx="3024090" cy="3075603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авоъгълник 8"/>
          <p:cNvSpPr/>
          <p:nvPr/>
        </p:nvSpPr>
        <p:spPr>
          <a:xfrm rot="4453978">
            <a:off x="3569725" y="2273687"/>
            <a:ext cx="2273301" cy="2348926"/>
          </a:xfrm>
          <a:prstGeom prst="rect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 rot="6138403">
            <a:off x="3807154" y="2579804"/>
            <a:ext cx="1705377" cy="1745245"/>
          </a:xfrm>
          <a:prstGeom prst="rect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 rot="3770444">
            <a:off x="4090176" y="2784908"/>
            <a:ext cx="1089404" cy="1333065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Бутон: напред или следващ 11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6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везда с 6 лъча 4">
            <a:hlinkClick r:id="rId2" action="ppaction://hlinksldjump" tooltip="звезда"/>
          </p:cNvPr>
          <p:cNvSpPr/>
          <p:nvPr/>
        </p:nvSpPr>
        <p:spPr>
          <a:xfrm>
            <a:off x="1835696" y="836712"/>
            <a:ext cx="5188937" cy="489654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6600" dirty="0"/>
              <a:t>Звезда</a:t>
            </a:r>
          </a:p>
        </p:txBody>
      </p:sp>
    </p:spTree>
    <p:extLst>
      <p:ext uri="{BB962C8B-B14F-4D97-AF65-F5344CB8AC3E}">
        <p14:creationId xmlns:p14="http://schemas.microsoft.com/office/powerpoint/2010/main" val="33051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Бутон: напред или следващ 28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4222382" y="1660681"/>
            <a:ext cx="3489606" cy="3463694"/>
            <a:chOff x="8244408" y="1709269"/>
            <a:chExt cx="3489606" cy="3463694"/>
          </a:xfrm>
        </p:grpSpPr>
        <p:sp>
          <p:nvSpPr>
            <p:cNvPr id="31" name="Звезда с 4 лъча 30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32" name="Звезда с 4 лъча 31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3" name="Звезда с 4 лъча 32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34" name="Звезда с 4 лъча 33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Звезда с 4 лъча 34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36" name="Групиране 35"/>
          <p:cNvGrpSpPr/>
          <p:nvPr/>
        </p:nvGrpSpPr>
        <p:grpSpPr>
          <a:xfrm>
            <a:off x="2443945" y="0"/>
            <a:ext cx="3489606" cy="3463694"/>
            <a:chOff x="8244408" y="1709269"/>
            <a:chExt cx="3489606" cy="3463694"/>
          </a:xfrm>
        </p:grpSpPr>
        <p:sp>
          <p:nvSpPr>
            <p:cNvPr id="37" name="Звезда с 4 лъча 36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38" name="Звезда с 4 лъча 37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9" name="Звезда с 4 лъча 38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0" name="Звезда с 4 лъча 39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Звезда с 4 лъча 40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42" name="Групиране 41"/>
          <p:cNvGrpSpPr/>
          <p:nvPr/>
        </p:nvGrpSpPr>
        <p:grpSpPr>
          <a:xfrm>
            <a:off x="2477579" y="3392528"/>
            <a:ext cx="3489606" cy="3463694"/>
            <a:chOff x="8244408" y="1709269"/>
            <a:chExt cx="3489606" cy="3463694"/>
          </a:xfrm>
        </p:grpSpPr>
        <p:sp>
          <p:nvSpPr>
            <p:cNvPr id="43" name="Звезда с 4 лъча 42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44" name="Звезда с 4 лъча 43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" name="Звезда с 4 лъча 44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46" name="Звезда с 4 лъча 45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Звезда с 4 лъча 46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48" name="Групиране 47"/>
          <p:cNvGrpSpPr/>
          <p:nvPr/>
        </p:nvGrpSpPr>
        <p:grpSpPr>
          <a:xfrm>
            <a:off x="734535" y="1731847"/>
            <a:ext cx="3489606" cy="3463694"/>
            <a:chOff x="8244408" y="1709269"/>
            <a:chExt cx="3489606" cy="3463694"/>
          </a:xfrm>
        </p:grpSpPr>
        <p:sp>
          <p:nvSpPr>
            <p:cNvPr id="49" name="Звезда с 4 лъча 48"/>
            <p:cNvSpPr/>
            <p:nvPr/>
          </p:nvSpPr>
          <p:spPr>
            <a:xfrm rot="19703192">
              <a:off x="8492223" y="2038493"/>
              <a:ext cx="2993976" cy="2971745"/>
            </a:xfrm>
            <a:prstGeom prst="star4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4400">
                <a:solidFill>
                  <a:srgbClr val="002060"/>
                </a:solidFill>
              </a:endParaRPr>
            </a:p>
          </p:txBody>
        </p:sp>
        <p:sp>
          <p:nvSpPr>
            <p:cNvPr id="50" name="Звезда с 4 лъча 49"/>
            <p:cNvSpPr/>
            <p:nvPr/>
          </p:nvSpPr>
          <p:spPr>
            <a:xfrm rot="18092209">
              <a:off x="8562940" y="2109314"/>
              <a:ext cx="2852543" cy="2873883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1" name="Звезда с 4 лъча 50"/>
            <p:cNvSpPr/>
            <p:nvPr/>
          </p:nvSpPr>
          <p:spPr>
            <a:xfrm rot="18878255">
              <a:off x="8562940" y="2004174"/>
              <a:ext cx="2852543" cy="2873883"/>
            </a:xfrm>
            <a:prstGeom prst="star4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52" name="Звезда с 4 лъча 51"/>
            <p:cNvSpPr/>
            <p:nvPr/>
          </p:nvSpPr>
          <p:spPr>
            <a:xfrm rot="20489238">
              <a:off x="8492223" y="1933353"/>
              <a:ext cx="2993976" cy="2971745"/>
            </a:xfrm>
            <a:prstGeom prst="star4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Звезда с 4 лъча 52"/>
            <p:cNvSpPr/>
            <p:nvPr/>
          </p:nvSpPr>
          <p:spPr>
            <a:xfrm>
              <a:off x="8244408" y="1709269"/>
              <a:ext cx="3489606" cy="3463694"/>
            </a:xfrm>
            <a:prstGeom prst="star4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bg-BG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2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везда с 5 лъча 3"/>
          <p:cNvSpPr/>
          <p:nvPr/>
        </p:nvSpPr>
        <p:spPr>
          <a:xfrm>
            <a:off x="1843732" y="899831"/>
            <a:ext cx="5400600" cy="5040560"/>
          </a:xfrm>
          <a:prstGeom prst="star5">
            <a:avLst>
              <a:gd name="adj" fmla="val 25535"/>
              <a:gd name="hf" fmla="val 105146"/>
              <a:gd name="vf" fmla="val 110557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Звезда с 5 лъча 4"/>
          <p:cNvSpPr/>
          <p:nvPr/>
        </p:nvSpPr>
        <p:spPr>
          <a:xfrm rot="19161413">
            <a:off x="1843732" y="899831"/>
            <a:ext cx="5400600" cy="5040560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Звезда с 5 лъча 5"/>
          <p:cNvSpPr/>
          <p:nvPr/>
        </p:nvSpPr>
        <p:spPr>
          <a:xfrm rot="1781517">
            <a:off x="2519025" y="1530105"/>
            <a:ext cx="4050014" cy="3780013"/>
          </a:xfrm>
          <a:prstGeom prst="star5">
            <a:avLst>
              <a:gd name="adj" fmla="val 25535"/>
              <a:gd name="hf" fmla="val 105146"/>
              <a:gd name="vf" fmla="val 110557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" name="Звезда с 5 лъча 6"/>
          <p:cNvSpPr/>
          <p:nvPr/>
        </p:nvSpPr>
        <p:spPr>
          <a:xfrm>
            <a:off x="2519025" y="1530105"/>
            <a:ext cx="4050014" cy="3780013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Звезда с 5 лъча 7"/>
          <p:cNvSpPr/>
          <p:nvPr/>
        </p:nvSpPr>
        <p:spPr>
          <a:xfrm rot="1908673">
            <a:off x="2939935" y="1922954"/>
            <a:ext cx="3208195" cy="2994315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Звезда с 5 лъча 8"/>
          <p:cNvSpPr/>
          <p:nvPr/>
        </p:nvSpPr>
        <p:spPr>
          <a:xfrm rot="4270593">
            <a:off x="2939935" y="1922954"/>
            <a:ext cx="3208195" cy="2994315"/>
          </a:xfrm>
          <a:prstGeom prst="star5">
            <a:avLst>
              <a:gd name="adj" fmla="val 25057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Бутон: напред или следващ 9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65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000"/>
    </mc:Choice>
    <mc:Fallback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везда с 5 лъча 3"/>
          <p:cNvSpPr/>
          <p:nvPr/>
        </p:nvSpPr>
        <p:spPr>
          <a:xfrm rot="2269821">
            <a:off x="1401281" y="187834"/>
            <a:ext cx="5796000" cy="5796000"/>
          </a:xfrm>
          <a:prstGeom prst="star5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Звезда с 5 лъча 4"/>
          <p:cNvSpPr/>
          <p:nvPr/>
        </p:nvSpPr>
        <p:spPr>
          <a:xfrm rot="3516909">
            <a:off x="1401281" y="187834"/>
            <a:ext cx="5796000" cy="5796000"/>
          </a:xfrm>
          <a:prstGeom prst="star5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6" name="Звезда с 5 лъча 5"/>
          <p:cNvSpPr/>
          <p:nvPr/>
        </p:nvSpPr>
        <p:spPr>
          <a:xfrm rot="1514904">
            <a:off x="1401281" y="187834"/>
            <a:ext cx="5796000" cy="5796000"/>
          </a:xfrm>
          <a:prstGeom prst="star5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Звезда с 5 лъча 6"/>
          <p:cNvSpPr/>
          <p:nvPr/>
        </p:nvSpPr>
        <p:spPr>
          <a:xfrm>
            <a:off x="1401281" y="187834"/>
            <a:ext cx="5796000" cy="5796000"/>
          </a:xfrm>
          <a:prstGeom prst="star5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Звезда с 5 лъча 7"/>
          <p:cNvSpPr/>
          <p:nvPr/>
        </p:nvSpPr>
        <p:spPr>
          <a:xfrm rot="672211">
            <a:off x="1401281" y="187834"/>
            <a:ext cx="5796000" cy="5796000"/>
          </a:xfrm>
          <a:prstGeom prst="star5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" name="Звезда с 5 лъча 8"/>
          <p:cNvSpPr/>
          <p:nvPr/>
        </p:nvSpPr>
        <p:spPr>
          <a:xfrm rot="2925625">
            <a:off x="1401281" y="187834"/>
            <a:ext cx="5796000" cy="5796000"/>
          </a:xfrm>
          <a:prstGeom prst="star5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Бутон: напред или следващ 9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468000" cy="46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285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Луна 22"/>
          <p:cNvSpPr/>
          <p:nvPr/>
        </p:nvSpPr>
        <p:spPr>
          <a:xfrm rot="2811986">
            <a:off x="6853114" y="4898767"/>
            <a:ext cx="360583" cy="1079203"/>
          </a:xfrm>
          <a:prstGeom prst="moon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Луна 23"/>
          <p:cNvSpPr/>
          <p:nvPr/>
        </p:nvSpPr>
        <p:spPr>
          <a:xfrm rot="19577767" flipH="1">
            <a:off x="6281338" y="5025050"/>
            <a:ext cx="349404" cy="840630"/>
          </a:xfrm>
          <a:prstGeom prst="moon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Луна 24"/>
          <p:cNvSpPr/>
          <p:nvPr/>
        </p:nvSpPr>
        <p:spPr>
          <a:xfrm rot="21310197" flipH="1">
            <a:off x="6520869" y="4986235"/>
            <a:ext cx="349404" cy="840630"/>
          </a:xfrm>
          <a:prstGeom prst="moon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Сърце 19"/>
          <p:cNvSpPr/>
          <p:nvPr/>
        </p:nvSpPr>
        <p:spPr>
          <a:xfrm>
            <a:off x="5923592" y="5570439"/>
            <a:ext cx="1551054" cy="1025919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Правоъгълник 21"/>
          <p:cNvSpPr/>
          <p:nvPr/>
        </p:nvSpPr>
        <p:spPr>
          <a:xfrm>
            <a:off x="4575119" y="6344003"/>
            <a:ext cx="3741297" cy="553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Светкавица 18"/>
          <p:cNvSpPr/>
          <p:nvPr/>
        </p:nvSpPr>
        <p:spPr>
          <a:xfrm>
            <a:off x="4824028" y="1415147"/>
            <a:ext cx="1261310" cy="1728197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/>
          <p:cNvSpPr/>
          <p:nvPr/>
        </p:nvSpPr>
        <p:spPr>
          <a:xfrm>
            <a:off x="510746" y="4213964"/>
            <a:ext cx="4142715" cy="2656440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Овал 3"/>
          <p:cNvSpPr/>
          <p:nvPr/>
        </p:nvSpPr>
        <p:spPr>
          <a:xfrm>
            <a:off x="1021491" y="4773116"/>
            <a:ext cx="851243" cy="1032766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Овал 5"/>
          <p:cNvSpPr/>
          <p:nvPr/>
        </p:nvSpPr>
        <p:spPr>
          <a:xfrm>
            <a:off x="3007725" y="4760699"/>
            <a:ext cx="851243" cy="1032766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Равнобедрен триъгълник 6"/>
          <p:cNvSpPr/>
          <p:nvPr/>
        </p:nvSpPr>
        <p:spPr>
          <a:xfrm>
            <a:off x="0" y="2050828"/>
            <a:ext cx="5050707" cy="2163136"/>
          </a:xfrm>
          <a:prstGeom prst="triangl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2192706" y="5805881"/>
            <a:ext cx="794494" cy="1091562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3" name="Групиране 32"/>
          <p:cNvGrpSpPr/>
          <p:nvPr/>
        </p:nvGrpSpPr>
        <p:grpSpPr>
          <a:xfrm>
            <a:off x="3785113" y="254863"/>
            <a:ext cx="2398325" cy="1942951"/>
            <a:chOff x="-4501008" y="-1985292"/>
            <a:chExt cx="3716274" cy="2979712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/>
          </p:nvSpPr>
          <p:spPr>
            <a:xfrm>
              <a:off x="-4501008" y="-1323528"/>
              <a:ext cx="1872208" cy="1323528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-4212976" y="-1985292"/>
              <a:ext cx="1872208" cy="1323528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-3564904" y="-987296"/>
              <a:ext cx="1872208" cy="1323528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-2988840" y="-1985292"/>
              <a:ext cx="1872208" cy="1323528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-4054287" y="-329108"/>
              <a:ext cx="1872208" cy="1323528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-2656942" y="-990872"/>
              <a:ext cx="1872208" cy="1323528"/>
            </a:xfrm>
            <a:prstGeom prst="ellipse">
              <a:avLst/>
            </a:prstGeom>
            <a:solidFill>
              <a:srgbClr val="0000FF"/>
            </a:solidFill>
            <a:effectLst/>
            <a:scene3d>
              <a:camera prst="orthographicFront"/>
              <a:lightRig rig="soft" dir="t"/>
            </a:scene3d>
            <a:sp3d contourW="25400" prstMaterial="legacyMatte">
              <a:bevelT h="0" prst="artDeco"/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107950" dist="269408" dir="18900003" rotWithShape="0">
                      <a:scrgbClr r="0" g="0" b="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9" name="Луна 8"/>
          <p:cNvSpPr/>
          <p:nvPr/>
        </p:nvSpPr>
        <p:spPr>
          <a:xfrm>
            <a:off x="6834611" y="612139"/>
            <a:ext cx="825669" cy="1310497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Звезда с 5 лъча 9"/>
          <p:cNvSpPr/>
          <p:nvPr/>
        </p:nvSpPr>
        <p:spPr>
          <a:xfrm>
            <a:off x="166717" y="473103"/>
            <a:ext cx="807225" cy="850049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Звезда с 5 лъча 11"/>
          <p:cNvSpPr/>
          <p:nvPr/>
        </p:nvSpPr>
        <p:spPr>
          <a:xfrm>
            <a:off x="2132052" y="1214697"/>
            <a:ext cx="688057" cy="516208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Звезда с 5 лъча 12"/>
          <p:cNvSpPr/>
          <p:nvPr/>
        </p:nvSpPr>
        <p:spPr>
          <a:xfrm>
            <a:off x="3026359" y="1537751"/>
            <a:ext cx="1018208" cy="769771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Звезда с 5 лъча 13"/>
          <p:cNvSpPr/>
          <p:nvPr/>
        </p:nvSpPr>
        <p:spPr>
          <a:xfrm>
            <a:off x="510746" y="1594143"/>
            <a:ext cx="807225" cy="713379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Звезда с 5 лъча 15"/>
          <p:cNvSpPr/>
          <p:nvPr/>
        </p:nvSpPr>
        <p:spPr>
          <a:xfrm>
            <a:off x="2132052" y="243221"/>
            <a:ext cx="1081359" cy="585973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Звезда с 5 лъча 17"/>
          <p:cNvSpPr/>
          <p:nvPr/>
        </p:nvSpPr>
        <p:spPr>
          <a:xfrm>
            <a:off x="7852220" y="637086"/>
            <a:ext cx="928392" cy="847841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Бутон: напред или следващ 35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373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0" grpId="0" animBg="1"/>
      <p:bldP spid="22" grpId="0" animBg="1"/>
      <p:bldP spid="19" grpId="0" animBg="1"/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 rot="5400000">
            <a:off x="4057054" y="-987245"/>
            <a:ext cx="1080120" cy="8528023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Равнобедрен триъгълник 12"/>
          <p:cNvSpPr/>
          <p:nvPr/>
        </p:nvSpPr>
        <p:spPr>
          <a:xfrm>
            <a:off x="1736749" y="2736707"/>
            <a:ext cx="1432575" cy="1080120"/>
          </a:xfrm>
          <a:prstGeom prst="triangl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Равнобедрен триъгълник 13"/>
          <p:cNvSpPr/>
          <p:nvPr/>
        </p:nvSpPr>
        <p:spPr>
          <a:xfrm>
            <a:off x="342676" y="2736707"/>
            <a:ext cx="1432575" cy="1080120"/>
          </a:xfrm>
          <a:prstGeom prst="triangl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Равнобедрен триъгълник 14"/>
          <p:cNvSpPr/>
          <p:nvPr/>
        </p:nvSpPr>
        <p:spPr>
          <a:xfrm>
            <a:off x="3162021" y="2736705"/>
            <a:ext cx="1432575" cy="1080120"/>
          </a:xfrm>
          <a:prstGeom prst="triangl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Равнобедрен триъгълник 15"/>
          <p:cNvSpPr/>
          <p:nvPr/>
        </p:nvSpPr>
        <p:spPr>
          <a:xfrm>
            <a:off x="4594596" y="2736705"/>
            <a:ext cx="1432575" cy="1080120"/>
          </a:xfrm>
          <a:prstGeom prst="triangl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Равнобедрен триъгълник 16"/>
          <p:cNvSpPr/>
          <p:nvPr/>
        </p:nvSpPr>
        <p:spPr>
          <a:xfrm>
            <a:off x="6015285" y="2736707"/>
            <a:ext cx="1432575" cy="1080120"/>
          </a:xfrm>
          <a:prstGeom prst="triangl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Равнобедрен триъгълник 17"/>
          <p:cNvSpPr/>
          <p:nvPr/>
        </p:nvSpPr>
        <p:spPr>
          <a:xfrm>
            <a:off x="7428550" y="2736705"/>
            <a:ext cx="1432575" cy="1080120"/>
          </a:xfrm>
          <a:prstGeom prst="triangl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Сърце 19"/>
          <p:cNvSpPr/>
          <p:nvPr/>
        </p:nvSpPr>
        <p:spPr>
          <a:xfrm>
            <a:off x="3159750" y="4725144"/>
            <a:ext cx="2160240" cy="1601983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Светкавица 20"/>
          <p:cNvSpPr/>
          <p:nvPr/>
        </p:nvSpPr>
        <p:spPr>
          <a:xfrm rot="20085824">
            <a:off x="3716382" y="57852"/>
            <a:ext cx="1261310" cy="1728197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Звезда с 5 лъча 21"/>
          <p:cNvSpPr/>
          <p:nvPr/>
        </p:nvSpPr>
        <p:spPr>
          <a:xfrm>
            <a:off x="1074243" y="5141249"/>
            <a:ext cx="1018208" cy="769771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Звезда с 5 лъча 22"/>
          <p:cNvSpPr/>
          <p:nvPr/>
        </p:nvSpPr>
        <p:spPr>
          <a:xfrm>
            <a:off x="5764519" y="5141249"/>
            <a:ext cx="1018208" cy="769771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Луна 23"/>
          <p:cNvSpPr/>
          <p:nvPr/>
        </p:nvSpPr>
        <p:spPr>
          <a:xfrm>
            <a:off x="6834611" y="332656"/>
            <a:ext cx="825669" cy="1310497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Луна 24"/>
          <p:cNvSpPr/>
          <p:nvPr/>
        </p:nvSpPr>
        <p:spPr>
          <a:xfrm>
            <a:off x="1074243" y="424895"/>
            <a:ext cx="825669" cy="1310497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Овал 25"/>
          <p:cNvSpPr/>
          <p:nvPr/>
        </p:nvSpPr>
        <p:spPr>
          <a:xfrm>
            <a:off x="7874837" y="3286308"/>
            <a:ext cx="540000" cy="54000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Овал 26"/>
          <p:cNvSpPr/>
          <p:nvPr/>
        </p:nvSpPr>
        <p:spPr>
          <a:xfrm>
            <a:off x="804243" y="3276765"/>
            <a:ext cx="540000" cy="54000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Овал 27"/>
          <p:cNvSpPr/>
          <p:nvPr/>
        </p:nvSpPr>
        <p:spPr>
          <a:xfrm>
            <a:off x="2185461" y="3286308"/>
            <a:ext cx="540000" cy="54000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Овал 28"/>
          <p:cNvSpPr/>
          <p:nvPr/>
        </p:nvSpPr>
        <p:spPr>
          <a:xfrm>
            <a:off x="3608308" y="3286308"/>
            <a:ext cx="540000" cy="54000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Овал 29"/>
          <p:cNvSpPr/>
          <p:nvPr/>
        </p:nvSpPr>
        <p:spPr>
          <a:xfrm>
            <a:off x="5015911" y="3247662"/>
            <a:ext cx="540000" cy="54000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Овал 30"/>
          <p:cNvSpPr/>
          <p:nvPr/>
        </p:nvSpPr>
        <p:spPr>
          <a:xfrm>
            <a:off x="6461572" y="3300229"/>
            <a:ext cx="540000" cy="540000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Бутон: напред или следващ 31">
            <a:hlinkClick r:id="rId2" action="ppaction://hlinksldjump" highlightClick="1"/>
          </p:cNvPr>
          <p:cNvSpPr/>
          <p:nvPr/>
        </p:nvSpPr>
        <p:spPr>
          <a:xfrm flipH="1">
            <a:off x="8496488" y="6309320"/>
            <a:ext cx="504000" cy="504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03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hlinkClick r:id="rId2" action="ppaction://hlinksldjump"/>
          </p:cNvPr>
          <p:cNvSpPr/>
          <p:nvPr/>
        </p:nvSpPr>
        <p:spPr>
          <a:xfrm>
            <a:off x="215972" y="1541756"/>
            <a:ext cx="2160000" cy="216000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Елипса и кръг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Звезда с 6 лъча 6">
            <a:hlinkClick r:id="rId3" action="ppaction://hlinksldjump" tooltip="звезда"/>
          </p:cNvPr>
          <p:cNvSpPr/>
          <p:nvPr/>
        </p:nvSpPr>
        <p:spPr>
          <a:xfrm>
            <a:off x="300688" y="4496480"/>
            <a:ext cx="2150016" cy="2028864"/>
          </a:xfrm>
          <a:prstGeom prst="star6">
            <a:avLst>
              <a:gd name="adj" fmla="val 29570"/>
              <a:gd name="hf" fmla="val 115470"/>
            </a:avLst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Звезда</a:t>
            </a:r>
          </a:p>
        </p:txBody>
      </p:sp>
      <p:sp>
        <p:nvSpPr>
          <p:cNvPr id="8" name="Закръглено правоъгълно изнесено означение 46">
            <a:hlinkClick r:id="rId4" action="ppaction://hlinksldjump" tooltip="Триъгълник"/>
          </p:cNvPr>
          <p:cNvSpPr/>
          <p:nvPr/>
        </p:nvSpPr>
        <p:spPr>
          <a:xfrm>
            <a:off x="5224231" y="4962894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Три-ъгълник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9" name="Правоъгълник 8">
            <a:hlinkClick r:id="rId5" action="ppaction://hlinksldjump"/>
          </p:cNvPr>
          <p:cNvSpPr/>
          <p:nvPr/>
        </p:nvSpPr>
        <p:spPr>
          <a:xfrm rot="184587">
            <a:off x="2927827" y="1328013"/>
            <a:ext cx="2253059" cy="16757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Право-  ъгълник и квадрат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0" name="Стрелка нагоре и надолу 42">
            <a:hlinkClick r:id="rId6" action="ppaction://hlinksldjump" tooltip="Луна"/>
          </p:cNvPr>
          <p:cNvSpPr/>
          <p:nvPr/>
        </p:nvSpPr>
        <p:spPr>
          <a:xfrm rot="19379801">
            <a:off x="5731559" y="2672208"/>
            <a:ext cx="1495625" cy="2482055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bg-BG" sz="2800" dirty="0" smtClean="0">
                <a:solidFill>
                  <a:srgbClr val="002060"/>
                </a:solidFill>
              </a:rPr>
              <a:t>Луна</a:t>
            </a:r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1" name="Сърце 10">
            <a:hlinkClick r:id="rId7" action="ppaction://hlinksldjump"/>
          </p:cNvPr>
          <p:cNvSpPr/>
          <p:nvPr/>
        </p:nvSpPr>
        <p:spPr>
          <a:xfrm>
            <a:off x="6824878" y="1757757"/>
            <a:ext cx="2213803" cy="178196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rgbClr val="002060"/>
                </a:solidFill>
              </a:rPr>
              <a:t>Сърце</a:t>
            </a:r>
          </a:p>
        </p:txBody>
      </p:sp>
      <p:grpSp>
        <p:nvGrpSpPr>
          <p:cNvPr id="3" name="Групиране 2"/>
          <p:cNvGrpSpPr/>
          <p:nvPr/>
        </p:nvGrpSpPr>
        <p:grpSpPr>
          <a:xfrm rot="936411">
            <a:off x="2159950" y="3784070"/>
            <a:ext cx="3236955" cy="1882150"/>
            <a:chOff x="2462757" y="2466593"/>
            <a:chExt cx="3331484" cy="2235238"/>
          </a:xfrm>
        </p:grpSpPr>
        <p:sp>
          <p:nvSpPr>
            <p:cNvPr id="13" name="Стрелка нагоре и надолу 42">
              <a:hlinkClick r:id="rId8" action="ppaction://hlinksldjump"/>
            </p:cNvPr>
            <p:cNvSpPr/>
            <p:nvPr/>
          </p:nvSpPr>
          <p:spPr>
            <a:xfrm rot="18114530">
              <a:off x="3010880" y="1918470"/>
              <a:ext cx="2235238" cy="3331484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  <a:effectLst>
              <a:glow>
                <a:schemeClr val="accent6">
                  <a:lumMod val="60000"/>
                  <a:lumOff val="40000"/>
                </a:schemeClr>
              </a:glow>
              <a:outerShdw blurRad="107950" dist="12700" dir="5400000" algn="ctr">
                <a:srgbClr val="000000"/>
              </a:outerShdw>
              <a:softEdge rad="63500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contourW="44450" prstMaterial="metal">
              <a:bevelT w="63500" h="63500"/>
              <a:extrusionClr>
                <a:srgbClr val="FFC000"/>
              </a:extrusionClr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bg-BG" sz="28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2" name="Текстово поле 1"/>
            <p:cNvSpPr txBox="1"/>
            <p:nvPr/>
          </p:nvSpPr>
          <p:spPr>
            <a:xfrm>
              <a:off x="2555776" y="3184101"/>
              <a:ext cx="237626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 smtClean="0">
                  <a:solidFill>
                    <a:srgbClr val="002060"/>
                  </a:solidFill>
                </a:rPr>
                <a:t>Гръмотевица</a:t>
              </a:r>
              <a:endParaRPr lang="bg-BG" dirty="0">
                <a:solidFill>
                  <a:srgbClr val="002060"/>
                </a:solidFill>
              </a:endParaRPr>
            </a:p>
            <a:p>
              <a:endParaRPr lang="bg-BG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Бутон: напред или следващ 13">
            <a:hlinkClick r:id="rId9" action="ppaction://hlinksldjump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Заглавие 1"/>
          <p:cNvSpPr>
            <a:spLocks noGrp="1"/>
          </p:cNvSpPr>
          <p:nvPr>
            <p:ph type="title"/>
          </p:nvPr>
        </p:nvSpPr>
        <p:spPr>
          <a:xfrm>
            <a:off x="642817" y="384473"/>
            <a:ext cx="7858369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Да 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o</a:t>
            </a:r>
            <a:r>
              <a:rPr lang="bg-BG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познаем фигурите …</a:t>
            </a:r>
            <a:endParaRPr lang="bg-BG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3697511" y="5482730"/>
            <a:ext cx="499200" cy="133796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Равнобедрен триъгълник 5"/>
          <p:cNvSpPr/>
          <p:nvPr/>
        </p:nvSpPr>
        <p:spPr>
          <a:xfrm>
            <a:off x="2690791" y="3685609"/>
            <a:ext cx="2529281" cy="1930241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Равнобедрен триъгълник 6"/>
          <p:cNvSpPr/>
          <p:nvPr/>
        </p:nvSpPr>
        <p:spPr>
          <a:xfrm>
            <a:off x="2690791" y="2154728"/>
            <a:ext cx="2529281" cy="1930241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Равнобедрен триъгълник 7"/>
          <p:cNvSpPr/>
          <p:nvPr/>
        </p:nvSpPr>
        <p:spPr>
          <a:xfrm>
            <a:off x="2690791" y="649160"/>
            <a:ext cx="2529281" cy="1930241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Светкавица 9"/>
          <p:cNvSpPr/>
          <p:nvPr/>
        </p:nvSpPr>
        <p:spPr>
          <a:xfrm>
            <a:off x="4258680" y="4898384"/>
            <a:ext cx="582941" cy="667796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Луна 10"/>
          <p:cNvSpPr/>
          <p:nvPr/>
        </p:nvSpPr>
        <p:spPr>
          <a:xfrm>
            <a:off x="3289318" y="3212976"/>
            <a:ext cx="468000" cy="798720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Звезда с 5 лъча 11"/>
          <p:cNvSpPr/>
          <p:nvPr/>
        </p:nvSpPr>
        <p:spPr>
          <a:xfrm>
            <a:off x="3526356" y="124192"/>
            <a:ext cx="858152" cy="783695"/>
          </a:xfrm>
          <a:prstGeom prst="star5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Сърце 12"/>
          <p:cNvSpPr/>
          <p:nvPr/>
        </p:nvSpPr>
        <p:spPr>
          <a:xfrm>
            <a:off x="4189566" y="1648988"/>
            <a:ext cx="487612" cy="512335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039746" y="5112047"/>
            <a:ext cx="499145" cy="499145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Светкавица 14"/>
          <p:cNvSpPr/>
          <p:nvPr/>
        </p:nvSpPr>
        <p:spPr>
          <a:xfrm>
            <a:off x="4196712" y="3331547"/>
            <a:ext cx="582941" cy="667796"/>
          </a:xfrm>
          <a:prstGeom prst="lightningBolt">
            <a:avLst/>
          </a:prstGeom>
          <a:solidFill>
            <a:srgbClr val="FFC000"/>
          </a:solidFill>
          <a:ln>
            <a:solidFill>
              <a:srgbClr val="0070C0"/>
            </a:solidFill>
          </a:ln>
          <a:effectLst>
            <a:glow>
              <a:schemeClr val="accent6">
                <a:lumMod val="60000"/>
                <a:lumOff val="40000"/>
              </a:schemeClr>
            </a:glow>
            <a:outerShdw blurRad="107950" dist="12700" dir="5400000" algn="ctr">
              <a:srgbClr val="000000"/>
            </a:outerShdw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etal">
            <a:bevelT w="63500" h="63500"/>
            <a:extrusionClr>
              <a:srgbClr val="FFC000"/>
            </a:extrusionClr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Овал 15"/>
          <p:cNvSpPr/>
          <p:nvPr/>
        </p:nvSpPr>
        <p:spPr>
          <a:xfrm>
            <a:off x="3168550" y="1905156"/>
            <a:ext cx="499145" cy="499145"/>
          </a:xfrm>
          <a:prstGeom prst="ellips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Сърце 17"/>
          <p:cNvSpPr/>
          <p:nvPr/>
        </p:nvSpPr>
        <p:spPr>
          <a:xfrm>
            <a:off x="3806646" y="4351639"/>
            <a:ext cx="487612" cy="512335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bg-BG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Луна 18"/>
          <p:cNvSpPr/>
          <p:nvPr/>
        </p:nvSpPr>
        <p:spPr>
          <a:xfrm>
            <a:off x="3651616" y="1106436"/>
            <a:ext cx="468000" cy="798720"/>
          </a:xfrm>
          <a:prstGeom prst="moon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6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76815" y="384473"/>
            <a:ext cx="4390369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Елипса и кръг</a:t>
            </a:r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868416" y="4077072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77963">
            <a:off x="5400202" y="1803625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4868416" y="4216896"/>
            <a:ext cx="2160240" cy="1880592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868416" y="4324908"/>
            <a:ext cx="2160240" cy="1664568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1" name="Овал 10" hidden="1"/>
          <p:cNvSpPr/>
          <p:nvPr/>
        </p:nvSpPr>
        <p:spPr>
          <a:xfrm>
            <a:off x="4868416" y="3869432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8" name="Бутон: връщане 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Бутон: напред или следващ 13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4099" name="Picture 3" descr="C:\Users\Teacher\AppData\Local\Microsoft\Windows\Temporary Internet Files\Content.IE5\KIT6R15S\MC90044472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1" y="204900"/>
            <a:ext cx="1182256" cy="15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eacher\AppData\Local\Microsoft\Windows\Temporary Internet Files\Content.IE5\3X9DHFJM\MC90044500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1" y="4534527"/>
            <a:ext cx="1125161" cy="14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eacher\AppData\Local\Microsoft\Windows\Temporary Internet Files\Content.IE5\ZDVQK9Y0\MC9004447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58" y="439506"/>
            <a:ext cx="1196430" cy="15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Teacher\AppData\Local\Microsoft\Windows\Temporary Internet Files\Content.IE5\NW1NE5IH\MC90044472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13" y="3933056"/>
            <a:ext cx="1286115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1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3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" presetClass="entr" presetSubtype="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" presetClass="entr" presetSubtype="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15000" fill="hold" nodeType="withEffect" p14:presetBounceEnd="24000">
                                      <p:stCondLst>
                                        <p:cond delay="4500"/>
                                      </p:stCondLst>
                                      <p:childTnLst>
                                        <p:animMotion origin="layout" path="M -1.66667E-6 -3.7037E-6 L -1.66667E-6 0.06019 " pathEditMode="fixed" rAng="0" ptsTypes="AA" p14:bounceEnd="24000">
                                          <p:cBhvr>
                                            <p:cTn id="13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5000" fill="hold" nodeType="withEffect" p14:presetBounceEnd="24000">
                                      <p:stCondLst>
                                        <p:cond delay="6800"/>
                                      </p:stCondLst>
                                      <p:childTnLst>
                                        <p:animMotion origin="layout" path="M -4.16667E-6 0.06019 L -4.16667E-6 0.09167 " pathEditMode="relative" rAng="0" ptsTypes="AA" p14:bounceEnd="24000">
                                          <p:cBhvr>
                                            <p:cTn id="21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1" presetClass="exit" presetSubtype="0" fill="hold" grpId="1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1" animBg="1"/>
          <p:bldP spid="7" grpId="2" animBg="1"/>
          <p:bldP spid="9" grpId="0" animBg="1"/>
          <p:bldP spid="9" grpId="1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3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" presetClass="entr" presetSubtype="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" presetID="1" presetClass="entr" presetSubtype="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1500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Motion origin="layout" path="M -1.66667E-6 -3.7037E-6 L -1.66667E-6 0.06019 " pathEditMode="fixed" rAng="0" ptsTypes="AA">
                                          <p:cBhvr>
                                            <p:cTn id="13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1" presetClass="entr" presetSubtype="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accel="15000" fill="hold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animMotion origin="layout" path="M -4.16667E-6 0.06019 L -4.16667E-6 0.09167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1" presetClass="exit" presetSubtype="0" fill="hold" grpId="1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1" animBg="1"/>
          <p:bldP spid="7" grpId="2" animBg="1"/>
          <p:bldP spid="9" grpId="0" animBg="1"/>
          <p:bldP spid="9" grpId="1" animBg="1"/>
          <p:bldP spid="10" grpId="0" animBg="1"/>
          <p:bldP spid="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535177" y="384473"/>
            <a:ext cx="2073645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Сърце</a:t>
            </a:r>
          </a:p>
        </p:txBody>
      </p:sp>
      <p:sp>
        <p:nvSpPr>
          <p:cNvPr id="11" name="Овал 10" hidden="1"/>
          <p:cNvSpPr/>
          <p:nvPr/>
        </p:nvSpPr>
        <p:spPr>
          <a:xfrm>
            <a:off x="4868416" y="3869432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8" name="Бутон: връщане 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Сърце 11"/>
          <p:cNvSpPr/>
          <p:nvPr/>
        </p:nvSpPr>
        <p:spPr>
          <a:xfrm>
            <a:off x="3707904" y="3645024"/>
            <a:ext cx="2213803" cy="1781960"/>
          </a:xfrm>
          <a:prstGeom prst="heart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3" name="Бутон: напред или следващ 12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026" name="Picture 2" descr="C:\Users\Teacher\AppData\Local\Microsoft\Windows\Temporary Internet Files\Content.IE5\3X9DHFJM\MC9004257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83" y="600929"/>
            <a:ext cx="19843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\AppData\Local\Microsoft\Windows\Temporary Internet Files\Content.IE5\ZDVQK9Y0\MC90041241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5" y="116632"/>
            <a:ext cx="3020840" cy="17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acher\AppData\Local\Microsoft\Windows\Temporary Internet Files\Content.IE5\CSGMS1KA\MC90042383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2357"/>
            <a:ext cx="1311449" cy="14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78470" y="3832357"/>
            <a:ext cx="1432594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2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8530" y="384473"/>
            <a:ext cx="7786940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Правоъгълник и квадрат</a:t>
            </a:r>
          </a:p>
        </p:txBody>
      </p:sp>
      <p:sp>
        <p:nvSpPr>
          <p:cNvPr id="8" name="Бутон: връщане 7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Бутон: напред или следващ 12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1137641" y="2017253"/>
            <a:ext cx="3662182" cy="15841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4669464" y="4659320"/>
            <a:ext cx="1656184" cy="16561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2051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3759" y="4153007"/>
            <a:ext cx="613998" cy="23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5190557" y="3203896"/>
            <a:ext cx="613998" cy="23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ен триъгълник 4"/>
          <p:cNvSpPr/>
          <p:nvPr/>
        </p:nvSpPr>
        <p:spPr>
          <a:xfrm>
            <a:off x="1182029" y="3091776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Правоъгълен триъгълник 14"/>
          <p:cNvSpPr/>
          <p:nvPr/>
        </p:nvSpPr>
        <p:spPr>
          <a:xfrm rot="16200000">
            <a:off x="5857596" y="5849191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Правоъгълен триъгълник 15"/>
          <p:cNvSpPr/>
          <p:nvPr/>
        </p:nvSpPr>
        <p:spPr>
          <a:xfrm rot="5400000">
            <a:off x="1209649" y="1983180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Правоъгълен триъгълник 16"/>
          <p:cNvSpPr/>
          <p:nvPr/>
        </p:nvSpPr>
        <p:spPr>
          <a:xfrm rot="10800000">
            <a:off x="5893600" y="4661058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9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9823" y="1628800"/>
            <a:ext cx="613998" cy="21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vadrat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96203" y="1396009"/>
            <a:ext cx="609600" cy="609600"/>
          </a:xfrm>
          <a:prstGeom prst="rect">
            <a:avLst/>
          </a:prstGeom>
        </p:spPr>
      </p:pic>
      <p:pic>
        <p:nvPicPr>
          <p:cNvPr id="21" name="Picture 3" descr="C:\Users\Teacher\AppData\Local\Microsoft\Windows\Temporary Internet Files\Content.IE5\QC6FRNRC\MC90005654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52" y="1628800"/>
            <a:ext cx="613998" cy="21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авоъгълен триъгълник 22"/>
          <p:cNvSpPr/>
          <p:nvPr/>
        </p:nvSpPr>
        <p:spPr>
          <a:xfrm rot="5400000" flipH="1">
            <a:off x="4705468" y="5849191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Правоъгълен триъгълник 23"/>
          <p:cNvSpPr/>
          <p:nvPr/>
        </p:nvSpPr>
        <p:spPr>
          <a:xfrm rot="10800000" flipH="1">
            <a:off x="4667535" y="4661059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Правоъгълен триъгълник 24"/>
          <p:cNvSpPr/>
          <p:nvPr/>
        </p:nvSpPr>
        <p:spPr>
          <a:xfrm rot="16200000">
            <a:off x="4378000" y="3135308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6" name="Правоъгълен триъгълник 25"/>
          <p:cNvSpPr/>
          <p:nvPr/>
        </p:nvSpPr>
        <p:spPr>
          <a:xfrm rot="10800000">
            <a:off x="4367775" y="2017253"/>
            <a:ext cx="432048" cy="504056"/>
          </a:xfrm>
          <a:prstGeom prst="rtTriangle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7" name="Правоъгълник 26"/>
          <p:cNvSpPr/>
          <p:nvPr/>
        </p:nvSpPr>
        <p:spPr>
          <a:xfrm>
            <a:off x="4644008" y="4653135"/>
            <a:ext cx="2014295" cy="166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35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09680" y="4565439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7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4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4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4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5000" fill="remove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40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67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33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-0.00746 -0.00371 C -0.01406 -0.00116 -0.02152 -0.00209 -0.0283 -0.00139 C -0.0368 -0.00232 -0.03264 -0.00209 -0.04114 -0.00209 " pathEditMode="relative" rAng="0" ptsTypes="ffA">
                                      <p:cBhvr>
                                        <p:cTn id="74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" y="1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5000" fill="remove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4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5000" fill="remove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4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5000" fill="remove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4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6" presetClass="emph" presetSubtype="0" repeatCount="3000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467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33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3000" fill="hold" nodeType="withEffect">
                                  <p:stCondLst>
                                    <p:cond delay="1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467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33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5000" fill="remove" grpId="1" nodeType="withEffect">
                                  <p:stCondLst>
                                    <p:cond delay="99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40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  <p:bldP spid="17" grpId="2" animBg="1"/>
      <p:bldP spid="17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724652" y="384473"/>
            <a:ext cx="1694695" cy="923330"/>
          </a:xfr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Луна</a:t>
            </a:r>
          </a:p>
        </p:txBody>
      </p:sp>
      <p:pic>
        <p:nvPicPr>
          <p:cNvPr id="1026" name="Picture 2" descr="C:\Users\Teacher\AppData\Local\Microsoft\Windows\Temporary Internet Files\Content.IE5\3B33B0KK\MC9002322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05013">
            <a:off x="323528" y="260648"/>
            <a:ext cx="1880103" cy="18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\AppData\Local\Microsoft\Windows\Temporary Internet Files\Content.IE5\WIJ5RFCQ\MC90043259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55" y="4186706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acher\AppData\Local\Microsoft\Windows\Temporary Internet Files\Content.IE5\NW1NE5IH\MC90009816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799539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acher\AppData\Local\Microsoft\Windows\Temporary Internet Files\Content.IE5\WIJ5RFCQ\MC90042826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40382"/>
            <a:ext cx="1993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3491880" y="2348881"/>
            <a:ext cx="216024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491880" y="2348881"/>
            <a:ext cx="2025170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9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34104" y="2646463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вал 11"/>
          <p:cNvSpPr/>
          <p:nvPr/>
        </p:nvSpPr>
        <p:spPr>
          <a:xfrm>
            <a:off x="3491880" y="2348881"/>
            <a:ext cx="1818092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91880" y="2348880"/>
            <a:ext cx="1669603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91880" y="2378723"/>
            <a:ext cx="1466998" cy="2160240"/>
          </a:xfrm>
          <a:prstGeom prst="ellipse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6" name="Луна 15"/>
          <p:cNvSpPr/>
          <p:nvPr/>
        </p:nvSpPr>
        <p:spPr>
          <a:xfrm>
            <a:off x="3491880" y="2348880"/>
            <a:ext cx="1023847" cy="2160240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4" name="Луна 3"/>
          <p:cNvSpPr/>
          <p:nvPr/>
        </p:nvSpPr>
        <p:spPr>
          <a:xfrm>
            <a:off x="3491880" y="2360577"/>
            <a:ext cx="1023847" cy="2160240"/>
          </a:xfrm>
          <a:prstGeom prst="moon">
            <a:avLst>
              <a:gd name="adj" fmla="val 69022"/>
            </a:avLst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17" name="Бутон: връщане 16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8" name="Бутон: напред или следващ 17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7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16667E-6 4.882E-6 C -0.01493 -0.00278 -0.00799 -0.00232 -0.02066 -0.00232 " pathEditMode="relative" rAng="0" ptsTypes="fA">
                                      <p:cBhvr>
                                        <p:cTn id="14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92 -2.80259E-6 C -0.01163 -0.00393 -0.0184 -0.00069 -0.02205 -2.80259E-6 C -0.02535 0.00116 -0.02326 0.0007 -0.02812 0.0007 " pathEditMode="relative" rAng="0" ptsTypes="ffA">
                                      <p:cBhvr>
                                        <p:cTn id="2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88889E-6 -2.80259E-6 L -0.02361 0.001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125 -2.96296E-6 L -0.03594 0.00185 " pathEditMode="relative" rAng="0" ptsTypes="AA">
                                      <p:cBhvr>
                                        <p:cTn id="3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2865 -0.00231 C -0.03646 -0.00856 -0.02969 -0.0037 -0.05174 -0.0037 " pathEditMode="relative" rAng="0" ptsTypes="fA">
                                      <p:cBhvr>
                                        <p:cTn id="4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-32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5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3594 0.00185 C -0.04514 0.00139 -0.0526 0.00185 -0.06146 0.00185 " pathEditMode="relative" rAng="0" ptsTypes="fA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-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5174 -0.0037 C -0.05833 -0.00116 -0.0658 -0.00208 -0.07257 -0.00139 C -0.08108 -0.00231 -0.07691 -0.00208 -0.08542 -0.00208 " pathEditMode="relative" ptsTypes="ffA">
                                      <p:cBhvr>
                                        <p:cTn id="5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590368" y="384473"/>
            <a:ext cx="3963264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Триъгълник </a:t>
            </a:r>
          </a:p>
        </p:txBody>
      </p:sp>
      <p:sp>
        <p:nvSpPr>
          <p:cNvPr id="4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368971" y="2983984"/>
            <a:ext cx="2915816" cy="1562450"/>
          </a:xfrm>
          <a:prstGeom prst="triangle">
            <a:avLst/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7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368971" y="2996560"/>
            <a:ext cx="2915816" cy="1562450"/>
          </a:xfrm>
          <a:prstGeom prst="triangle">
            <a:avLst>
              <a:gd name="adj" fmla="val 100000"/>
            </a:avLst>
          </a:pr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sp>
        <p:nvSpPr>
          <p:cNvPr id="6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387744" y="3248808"/>
            <a:ext cx="3924810" cy="1310202"/>
          </a:xfrm>
          <a:custGeom>
            <a:avLst/>
            <a:gdLst>
              <a:gd name="connsiteX0" fmla="*/ 0 w 2915816"/>
              <a:gd name="connsiteY0" fmla="*/ 1562450 h 1562450"/>
              <a:gd name="connsiteX1" fmla="*/ 2915816 w 2915816"/>
              <a:gd name="connsiteY1" fmla="*/ 0 h 1562450"/>
              <a:gd name="connsiteX2" fmla="*/ 2915816 w 2915816"/>
              <a:gd name="connsiteY2" fmla="*/ 1562450 h 1562450"/>
              <a:gd name="connsiteX3" fmla="*/ 0 w 2915816"/>
              <a:gd name="connsiteY3" fmla="*/ 1562450 h 1562450"/>
              <a:gd name="connsiteX0" fmla="*/ 0 w 3924810"/>
              <a:gd name="connsiteY0" fmla="*/ 1310202 h 1310202"/>
              <a:gd name="connsiteX1" fmla="*/ 3924810 w 3924810"/>
              <a:gd name="connsiteY1" fmla="*/ 0 h 1310202"/>
              <a:gd name="connsiteX2" fmla="*/ 2915816 w 3924810"/>
              <a:gd name="connsiteY2" fmla="*/ 1310202 h 1310202"/>
              <a:gd name="connsiteX3" fmla="*/ 0 w 3924810"/>
              <a:gd name="connsiteY3" fmla="*/ 1310202 h 131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810" h="1310202">
                <a:moveTo>
                  <a:pt x="0" y="1310202"/>
                </a:moveTo>
                <a:lnTo>
                  <a:pt x="3924810" y="0"/>
                </a:lnTo>
                <a:lnTo>
                  <a:pt x="2915816" y="1310202"/>
                </a:lnTo>
                <a:lnTo>
                  <a:pt x="0" y="1310202"/>
                </a:lnTo>
                <a:close/>
              </a:path>
            </a:pathLst>
          </a:custGeom>
          <a:solidFill>
            <a:srgbClr val="00FF00"/>
          </a:solidFill>
          <a:ln>
            <a:solidFill>
              <a:srgbClr val="0070C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bg-BG" sz="280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Teacher\AppData\Local\Microsoft\Windows\Temporary Internet Files\Content.IE5\QC6FRNRC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61608" y="2646463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eacher\AppData\Local\Microsoft\Windows\Temporary Internet Files\Content.IE5\3B33B0KK\MC90029065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47" y="60158"/>
            <a:ext cx="2218099" cy="19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eacher\AppData\Local\Microsoft\Windows\Temporary Internet Files\Content.IE5\B0BKAVQU\dglxasset[1].asp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152"/>
            <a:ext cx="1815998" cy="14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eacher\AppData\Local\Microsoft\Windows\Temporary Internet Files\Content.IE5\K6D32SF2\dglxasset[1].as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49" y="4509120"/>
            <a:ext cx="2253352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eacher\AppData\Local\Microsoft\Windows\Temporary Internet Files\Content.IE5\WIJ5RFCQ\dglxasset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85" y="0"/>
            <a:ext cx="2230727" cy="22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Бутон: връщане 12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Бутон: напред или следващ 13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4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16667E-6 4.882E-6 C -0.01493 -0.00278 -0.00799 -0.00232 -0.02066 -0.00232 " pathEditMode="relative" rAng="0" ptsTypes="fA"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1285 -2.96296E-6 C -0.02639 -0.00972 -0.06302 -0.00185 -0.08229 -2.96296E-6 C -0.10017 0.00301 -0.08889 0.00162 -0.11476 0.00162 " pathEditMode="relative" rAng="0" ptsTypes="ffA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34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acher\AppData\Local\Microsoft\Windows\Temporary Internet Files\Content.IE5\WIJ5RFCQ\MP90043903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45" y="4663211"/>
            <a:ext cx="1700808" cy="14127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acher\AppData\Local\Microsoft\Windows\Temporary Internet Files\Content.IE5\B0BKAVQU\MC90043627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" y="260739"/>
            <a:ext cx="2144238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acher\AppData\Local\Microsoft\Windows\Temporary Internet Files\Content.IE5\WIJ5RFCQ\MP900439035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63211"/>
            <a:ext cx="1440160" cy="1268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acher\AppData\Local\Microsoft\Windows\Temporary Internet Files\Content.IE5\3B33B0KK\MC900444917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682" l="6601" r="89976">
                        <a14:backgroundMark x1="15403" y1="68864" x2="30807" y2="68182"/>
                        <a14:backgroundMark x1="68215" y1="70000" x2="61125" y2="79545"/>
                        <a14:backgroundMark x1="64303" y1="68409" x2="62103" y2="73636"/>
                        <a14:backgroundMark x1="67971" y1="30000" x2="59902" y2="11818"/>
                        <a14:backgroundMark x1="37897" y1="19773" x2="26650" y2="27045"/>
                        <a14:backgroundMark x1="39853" y1="22955" x2="37164" y2="17727"/>
                        <a14:backgroundMark x1="45477" y1="14091" x2="44010" y2="18182"/>
                        <a14:backgroundMark x1="36430" y1="30682" x2="36430" y2="30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9535"/>
            <a:ext cx="1700808" cy="1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430598" y="384473"/>
            <a:ext cx="2282804" cy="923330"/>
          </a:xfrm>
          <a:noFill/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bg-BG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Звезда</a:t>
            </a:r>
          </a:p>
        </p:txBody>
      </p:sp>
      <p:sp>
        <p:nvSpPr>
          <p:cNvPr id="4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>
            <a:off x="2555776" y="1324282"/>
            <a:ext cx="3841665" cy="3012045"/>
          </a:xfrm>
          <a:prstGeom prst="triangl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5" name="Закръглено правоъгълно изнесено означение 46">
            <a:hlinkClick r:id="" action="ppaction://macro?name=DeleteShapes"/>
          </p:cNvPr>
          <p:cNvSpPr/>
          <p:nvPr/>
        </p:nvSpPr>
        <p:spPr>
          <a:xfrm rot="10815567">
            <a:off x="2490568" y="2501579"/>
            <a:ext cx="3841665" cy="3012045"/>
          </a:xfrm>
          <a:prstGeom prst="triangle">
            <a:avLst/>
          </a:prstGeom>
          <a:solidFill>
            <a:srgbClr val="0000FF"/>
          </a:solidFill>
          <a:effectLst/>
          <a:scene3d>
            <a:camera prst="orthographicFront"/>
            <a:lightRig rig="soft" dir="t"/>
          </a:scene3d>
          <a:sp3d contourW="25400" prstMaterial="legacyMatte">
            <a:bevelT h="0" prst="artDeco"/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107950" dist="269408" dir="18900003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4" name="Бутон: връщане 13">
            <a:hlinkClick r:id="" action="ppaction://hlinkshowjump?jump=lastslideviewed" highlightClick="1"/>
          </p:cNvPr>
          <p:cNvSpPr/>
          <p:nvPr/>
        </p:nvSpPr>
        <p:spPr>
          <a:xfrm>
            <a:off x="107504" y="6237312"/>
            <a:ext cx="792088" cy="432048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Бутон: напред или следващ 14">
            <a:hlinkClick r:id="" action="ppaction://hlinkshowjump?jump=nextslide" highlightClick="1"/>
          </p:cNvPr>
          <p:cNvSpPr/>
          <p:nvPr/>
        </p:nvSpPr>
        <p:spPr>
          <a:xfrm>
            <a:off x="8437518" y="6309320"/>
            <a:ext cx="52697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2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65</Words>
  <Application>Microsoft Office PowerPoint</Application>
  <PresentationFormat>Презентация на цял екран (4:3)</PresentationFormat>
  <Paragraphs>32</Paragraphs>
  <Slides>30</Slides>
  <Notes>3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1" baseType="lpstr">
      <vt:lpstr>Office тема</vt:lpstr>
      <vt:lpstr>Презентация на PowerPoint</vt:lpstr>
      <vt:lpstr>Презентация на PowerPoint</vt:lpstr>
      <vt:lpstr>Да oпознаем фигурите …</vt:lpstr>
      <vt:lpstr>Елипса и кръг</vt:lpstr>
      <vt:lpstr>Сърце</vt:lpstr>
      <vt:lpstr>Правоъгълник и квадрат</vt:lpstr>
      <vt:lpstr>Луна</vt:lpstr>
      <vt:lpstr>Триъгълник </vt:lpstr>
      <vt:lpstr>Звезда</vt:lpstr>
      <vt:lpstr>Гръмотевица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Teacher</dc:creator>
  <cp:lastModifiedBy>Teacher</cp:lastModifiedBy>
  <cp:revision>27</cp:revision>
  <dcterms:created xsi:type="dcterms:W3CDTF">2013-12-27T14:12:02Z</dcterms:created>
  <dcterms:modified xsi:type="dcterms:W3CDTF">2014-01-20T19:50:03Z</dcterms:modified>
</cp:coreProperties>
</file>