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20.1.2014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267744" y="2708920"/>
            <a:ext cx="4113144" cy="3596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/>
          <p:cNvSpPr/>
          <p:nvPr/>
        </p:nvSpPr>
        <p:spPr>
          <a:xfrm rot="5400000">
            <a:off x="1886283" y="4831410"/>
            <a:ext cx="1857549" cy="109462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 rot="5400000">
            <a:off x="2845286" y="2881276"/>
            <a:ext cx="900000" cy="900000"/>
          </a:xfrm>
          <a:prstGeom prst="rect">
            <a:avLst/>
          </a:prstGeom>
          <a:solidFill>
            <a:srgbClr val="4F81BD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 rot="5400000">
            <a:off x="4825854" y="2881275"/>
            <a:ext cx="900000" cy="900000"/>
          </a:xfrm>
          <a:prstGeom prst="rect">
            <a:avLst/>
          </a:prstGeom>
          <a:solidFill>
            <a:srgbClr val="4F81BD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Правоъгълник 8"/>
          <p:cNvSpPr/>
          <p:nvPr/>
        </p:nvSpPr>
        <p:spPr>
          <a:xfrm rot="5400000">
            <a:off x="4842046" y="4507298"/>
            <a:ext cx="900000" cy="900000"/>
          </a:xfrm>
          <a:prstGeom prst="rect">
            <a:avLst/>
          </a:prstGeom>
          <a:solidFill>
            <a:srgbClr val="4F81BD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Правоъгълник 11"/>
          <p:cNvSpPr/>
          <p:nvPr/>
        </p:nvSpPr>
        <p:spPr>
          <a:xfrm rot="10800000">
            <a:off x="2051720" y="1180684"/>
            <a:ext cx="4536504" cy="1512170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Правоъгълник 15"/>
          <p:cNvSpPr/>
          <p:nvPr/>
        </p:nvSpPr>
        <p:spPr>
          <a:xfrm rot="8809343">
            <a:off x="5916500" y="369455"/>
            <a:ext cx="928774" cy="2448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Правоъгълник 16"/>
          <p:cNvSpPr/>
          <p:nvPr/>
        </p:nvSpPr>
        <p:spPr>
          <a:xfrm rot="2108961">
            <a:off x="1783984" y="335672"/>
            <a:ext cx="928774" cy="272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Правоъгълник 17"/>
          <p:cNvSpPr/>
          <p:nvPr/>
        </p:nvSpPr>
        <p:spPr>
          <a:xfrm>
            <a:off x="5361454" y="696154"/>
            <a:ext cx="606326" cy="1333150"/>
          </a:xfrm>
          <a:prstGeom prst="rect">
            <a:avLst/>
          </a:prstGeom>
          <a:pattFill prst="diagBrick">
            <a:fgClr>
              <a:schemeClr val="bg2"/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" name="Групиране 7"/>
          <p:cNvGrpSpPr/>
          <p:nvPr/>
        </p:nvGrpSpPr>
        <p:grpSpPr>
          <a:xfrm>
            <a:off x="2882011" y="5409921"/>
            <a:ext cx="413275" cy="206776"/>
            <a:chOff x="-25986" y="2708920"/>
            <a:chExt cx="1109596" cy="372703"/>
          </a:xfrm>
          <a:solidFill>
            <a:schemeClr val="bg1">
              <a:lumMod val="85000"/>
            </a:schemeClr>
          </a:solidFill>
        </p:grpSpPr>
        <p:sp>
          <p:nvSpPr>
            <p:cNvPr id="2" name="Правоъгълник 1"/>
            <p:cNvSpPr/>
            <p:nvPr/>
          </p:nvSpPr>
          <p:spPr>
            <a:xfrm>
              <a:off x="611560" y="2708920"/>
              <a:ext cx="472050" cy="37270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Правоъгълник 2"/>
            <p:cNvSpPr/>
            <p:nvPr/>
          </p:nvSpPr>
          <p:spPr>
            <a:xfrm>
              <a:off x="-25986" y="2726835"/>
              <a:ext cx="86409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3732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Правоъгълник 8"/>
          <p:cNvSpPr/>
          <p:nvPr/>
        </p:nvSpPr>
        <p:spPr>
          <a:xfrm>
            <a:off x="2627784" y="764704"/>
            <a:ext cx="4248472" cy="1176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2627784" y="1951881"/>
            <a:ext cx="4248472" cy="11764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>
            <a:off x="2627784" y="3128374"/>
            <a:ext cx="4248472" cy="11764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Правоъгълник 11"/>
          <p:cNvSpPr/>
          <p:nvPr/>
        </p:nvSpPr>
        <p:spPr>
          <a:xfrm rot="5400000" flipV="1">
            <a:off x="-393502" y="3442701"/>
            <a:ext cx="5699286" cy="343292"/>
          </a:xfrm>
          <a:prstGeom prst="rect">
            <a:avLst/>
          </a:prstGeom>
          <a:gradFill>
            <a:gsLst>
              <a:gs pos="0">
                <a:schemeClr val="bg1"/>
              </a:gs>
              <a:gs pos="61000">
                <a:srgbClr val="FF0000"/>
              </a:gs>
              <a:gs pos="63000">
                <a:srgbClr val="BC5908"/>
              </a:gs>
              <a:gs pos="42000">
                <a:srgbClr val="FF0000"/>
              </a:gs>
              <a:gs pos="40000">
                <a:srgbClr val="A9C478"/>
              </a:gs>
              <a:gs pos="21000">
                <a:schemeClr val="accent3"/>
              </a:gs>
              <a:gs pos="20000">
                <a:schemeClr val="bg1"/>
              </a:gs>
              <a:gs pos="100000">
                <a:srgbClr val="BC590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6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авоъгълник 85"/>
          <p:cNvSpPr/>
          <p:nvPr/>
        </p:nvSpPr>
        <p:spPr>
          <a:xfrm>
            <a:off x="1475821" y="230355"/>
            <a:ext cx="6305808" cy="63774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Правоъгълник 86"/>
          <p:cNvSpPr/>
          <p:nvPr/>
        </p:nvSpPr>
        <p:spPr>
          <a:xfrm rot="684930">
            <a:off x="1961921" y="720483"/>
            <a:ext cx="5339609" cy="53850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Правоъгълник 87"/>
          <p:cNvSpPr/>
          <p:nvPr/>
        </p:nvSpPr>
        <p:spPr>
          <a:xfrm rot="1366698">
            <a:off x="2296297" y="1128369"/>
            <a:ext cx="4697155" cy="4606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Правоъгълник 88"/>
          <p:cNvSpPr/>
          <p:nvPr/>
        </p:nvSpPr>
        <p:spPr>
          <a:xfrm rot="2005137">
            <a:off x="2730200" y="1467678"/>
            <a:ext cx="3806531" cy="39071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Правоъгълник 89"/>
          <p:cNvSpPr/>
          <p:nvPr/>
        </p:nvSpPr>
        <p:spPr>
          <a:xfrm rot="3088293">
            <a:off x="3094081" y="1905132"/>
            <a:ext cx="3024090" cy="30756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Правоъгълник 91"/>
          <p:cNvSpPr/>
          <p:nvPr/>
        </p:nvSpPr>
        <p:spPr>
          <a:xfrm rot="4453978">
            <a:off x="3569725" y="2273687"/>
            <a:ext cx="2273301" cy="234892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Правоъгълник 92"/>
          <p:cNvSpPr/>
          <p:nvPr/>
        </p:nvSpPr>
        <p:spPr>
          <a:xfrm rot="6138403">
            <a:off x="3807154" y="2579804"/>
            <a:ext cx="1705377" cy="1745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Правоъгълник 95"/>
          <p:cNvSpPr/>
          <p:nvPr/>
        </p:nvSpPr>
        <p:spPr>
          <a:xfrm rot="3770444">
            <a:off x="4090176" y="2784908"/>
            <a:ext cx="1089404" cy="13330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2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6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Презентация на цял екран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Office тема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Teacher</cp:lastModifiedBy>
  <cp:revision>2</cp:revision>
  <dcterms:created xsi:type="dcterms:W3CDTF">2014-01-18T11:01:01Z</dcterms:created>
  <dcterms:modified xsi:type="dcterms:W3CDTF">2014-01-20T19:39:54Z</dcterms:modified>
</cp:coreProperties>
</file>