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37" autoAdjust="0"/>
  </p:normalViewPr>
  <p:slideViewPr>
    <p:cSldViewPr>
      <p:cViewPr>
        <p:scale>
          <a:sx n="30" d="100"/>
          <a:sy n="30" d="100"/>
        </p:scale>
        <p:origin x="-2442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иране 12"/>
          <p:cNvGrpSpPr/>
          <p:nvPr/>
        </p:nvGrpSpPr>
        <p:grpSpPr>
          <a:xfrm>
            <a:off x="4211960" y="1693498"/>
            <a:ext cx="3489606" cy="3463694"/>
            <a:chOff x="4254152" y="1412776"/>
            <a:chExt cx="3600000" cy="3600000"/>
          </a:xfrm>
        </p:grpSpPr>
        <p:sp>
          <p:nvSpPr>
            <p:cNvPr id="11" name="Звезда с 4 лъча 10"/>
            <p:cNvSpPr/>
            <p:nvPr/>
          </p:nvSpPr>
          <p:spPr>
            <a:xfrm rot="19703192">
              <a:off x="4509807" y="1754956"/>
              <a:ext cx="3088691" cy="3088691"/>
            </a:xfrm>
            <a:prstGeom prst="star4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Звезда с 4 лъча 9"/>
            <p:cNvSpPr/>
            <p:nvPr/>
          </p:nvSpPr>
          <p:spPr>
            <a:xfrm rot="18092209">
              <a:off x="4571753" y="1839654"/>
              <a:ext cx="2964799" cy="2964799"/>
            </a:xfrm>
            <a:prstGeom prst="star4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Звезда с 4 лъча 7"/>
            <p:cNvSpPr/>
            <p:nvPr/>
          </p:nvSpPr>
          <p:spPr>
            <a:xfrm rot="18878255">
              <a:off x="4571753" y="1730376"/>
              <a:ext cx="2964799" cy="2964799"/>
            </a:xfrm>
            <a:prstGeom prst="star4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Звезда с 4 лъча 8"/>
            <p:cNvSpPr/>
            <p:nvPr/>
          </p:nvSpPr>
          <p:spPr>
            <a:xfrm rot="20489238">
              <a:off x="4509807" y="1645678"/>
              <a:ext cx="3088691" cy="308869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Звезда с 4 лъча 6"/>
            <p:cNvSpPr/>
            <p:nvPr/>
          </p:nvSpPr>
          <p:spPr>
            <a:xfrm>
              <a:off x="4254152" y="1412776"/>
              <a:ext cx="3600000" cy="3600000"/>
            </a:xfrm>
            <a:prstGeom prst="star4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0" name="Групиране 19"/>
          <p:cNvGrpSpPr/>
          <p:nvPr/>
        </p:nvGrpSpPr>
        <p:grpSpPr>
          <a:xfrm>
            <a:off x="2466763" y="-27384"/>
            <a:ext cx="3489606" cy="3463694"/>
            <a:chOff x="4254152" y="1412776"/>
            <a:chExt cx="3600000" cy="3600000"/>
          </a:xfrm>
        </p:grpSpPr>
        <p:sp>
          <p:nvSpPr>
            <p:cNvPr id="21" name="Звезда с 4 лъча 20"/>
            <p:cNvSpPr/>
            <p:nvPr/>
          </p:nvSpPr>
          <p:spPr>
            <a:xfrm rot="19703192">
              <a:off x="4509807" y="1754956"/>
              <a:ext cx="3088691" cy="3088691"/>
            </a:xfrm>
            <a:prstGeom prst="star4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Звезда с 4 лъча 21"/>
            <p:cNvSpPr/>
            <p:nvPr/>
          </p:nvSpPr>
          <p:spPr>
            <a:xfrm rot="18092209">
              <a:off x="4571753" y="1839654"/>
              <a:ext cx="2964799" cy="2964799"/>
            </a:xfrm>
            <a:prstGeom prst="star4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Звезда с 4 лъча 22"/>
            <p:cNvSpPr/>
            <p:nvPr/>
          </p:nvSpPr>
          <p:spPr>
            <a:xfrm rot="18878255">
              <a:off x="4571753" y="1730376"/>
              <a:ext cx="2964799" cy="2964799"/>
            </a:xfrm>
            <a:prstGeom prst="star4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Звезда с 4 лъча 23"/>
            <p:cNvSpPr/>
            <p:nvPr/>
          </p:nvSpPr>
          <p:spPr>
            <a:xfrm rot="20489238">
              <a:off x="4509807" y="1645678"/>
              <a:ext cx="3088691" cy="308869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Звезда с 4 лъча 24"/>
            <p:cNvSpPr/>
            <p:nvPr/>
          </p:nvSpPr>
          <p:spPr>
            <a:xfrm>
              <a:off x="4254152" y="1412776"/>
              <a:ext cx="3600000" cy="3600000"/>
            </a:xfrm>
            <a:prstGeom prst="star4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6" name="Групиране 25"/>
          <p:cNvGrpSpPr/>
          <p:nvPr/>
        </p:nvGrpSpPr>
        <p:grpSpPr>
          <a:xfrm>
            <a:off x="2466763" y="3348922"/>
            <a:ext cx="3489606" cy="3463694"/>
            <a:chOff x="4254152" y="1412776"/>
            <a:chExt cx="3600000" cy="3600000"/>
          </a:xfrm>
        </p:grpSpPr>
        <p:sp>
          <p:nvSpPr>
            <p:cNvPr id="27" name="Звезда с 4 лъча 26"/>
            <p:cNvSpPr/>
            <p:nvPr/>
          </p:nvSpPr>
          <p:spPr>
            <a:xfrm rot="19703192">
              <a:off x="4509807" y="1754956"/>
              <a:ext cx="3088691" cy="3088691"/>
            </a:xfrm>
            <a:prstGeom prst="star4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Звезда с 4 лъча 27"/>
            <p:cNvSpPr/>
            <p:nvPr/>
          </p:nvSpPr>
          <p:spPr>
            <a:xfrm rot="18092209">
              <a:off x="4571753" y="1839654"/>
              <a:ext cx="2964799" cy="2964799"/>
            </a:xfrm>
            <a:prstGeom prst="star4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Звезда с 4 лъча 28"/>
            <p:cNvSpPr/>
            <p:nvPr/>
          </p:nvSpPr>
          <p:spPr>
            <a:xfrm rot="18878255">
              <a:off x="4571753" y="1730376"/>
              <a:ext cx="2964799" cy="2964799"/>
            </a:xfrm>
            <a:prstGeom prst="star4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Звезда с 4 лъча 29"/>
            <p:cNvSpPr/>
            <p:nvPr/>
          </p:nvSpPr>
          <p:spPr>
            <a:xfrm rot="20489238">
              <a:off x="4509807" y="1645678"/>
              <a:ext cx="3088691" cy="308869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Звезда с 4 лъча 30"/>
            <p:cNvSpPr/>
            <p:nvPr/>
          </p:nvSpPr>
          <p:spPr>
            <a:xfrm>
              <a:off x="4254152" y="1412776"/>
              <a:ext cx="3600000" cy="3600000"/>
            </a:xfrm>
            <a:prstGeom prst="star4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3" name="Групиране 32"/>
          <p:cNvGrpSpPr/>
          <p:nvPr/>
        </p:nvGrpSpPr>
        <p:grpSpPr>
          <a:xfrm>
            <a:off x="699142" y="1682572"/>
            <a:ext cx="3489606" cy="3463694"/>
            <a:chOff x="4254152" y="1412776"/>
            <a:chExt cx="3600000" cy="3600000"/>
          </a:xfrm>
        </p:grpSpPr>
        <p:sp>
          <p:nvSpPr>
            <p:cNvPr id="34" name="Звезда с 4 лъча 33"/>
            <p:cNvSpPr/>
            <p:nvPr/>
          </p:nvSpPr>
          <p:spPr>
            <a:xfrm rot="19703192">
              <a:off x="4509807" y="1754956"/>
              <a:ext cx="3088691" cy="3088691"/>
            </a:xfrm>
            <a:prstGeom prst="star4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Звезда с 4 лъча 34"/>
            <p:cNvSpPr/>
            <p:nvPr/>
          </p:nvSpPr>
          <p:spPr>
            <a:xfrm rot="18092209">
              <a:off x="4571753" y="1839654"/>
              <a:ext cx="2964799" cy="2964799"/>
            </a:xfrm>
            <a:prstGeom prst="star4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Звезда с 4 лъча 35"/>
            <p:cNvSpPr/>
            <p:nvPr/>
          </p:nvSpPr>
          <p:spPr>
            <a:xfrm rot="18878255">
              <a:off x="4571753" y="1730376"/>
              <a:ext cx="2964799" cy="2964799"/>
            </a:xfrm>
            <a:prstGeom prst="star4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Звезда с 4 лъча 36"/>
            <p:cNvSpPr/>
            <p:nvPr/>
          </p:nvSpPr>
          <p:spPr>
            <a:xfrm rot="20489238">
              <a:off x="4509807" y="1645678"/>
              <a:ext cx="3088691" cy="308869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Звезда с 4 лъча 37"/>
            <p:cNvSpPr/>
            <p:nvPr/>
          </p:nvSpPr>
          <p:spPr>
            <a:xfrm>
              <a:off x="4254152" y="1412776"/>
              <a:ext cx="3600000" cy="3600000"/>
            </a:xfrm>
            <a:prstGeom prst="star4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5977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везда с 5 лъча 111"/>
          <p:cNvSpPr/>
          <p:nvPr/>
        </p:nvSpPr>
        <p:spPr>
          <a:xfrm rot="2269821">
            <a:off x="1888332" y="489224"/>
            <a:ext cx="5796000" cy="57960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Звезда с 5 лъча 112"/>
          <p:cNvSpPr/>
          <p:nvPr/>
        </p:nvSpPr>
        <p:spPr>
          <a:xfrm rot="3516909">
            <a:off x="2030732" y="405396"/>
            <a:ext cx="5796000" cy="5796000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Звезда с 5 лъча 113"/>
          <p:cNvSpPr/>
          <p:nvPr/>
        </p:nvSpPr>
        <p:spPr>
          <a:xfrm rot="1514904">
            <a:off x="1929955" y="585540"/>
            <a:ext cx="5796000" cy="5796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Звезда с 5 лъча 114"/>
          <p:cNvSpPr/>
          <p:nvPr/>
        </p:nvSpPr>
        <p:spPr>
          <a:xfrm>
            <a:off x="2002483" y="225708"/>
            <a:ext cx="5796000" cy="57960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Звезда с 5 лъча 116"/>
          <p:cNvSpPr/>
          <p:nvPr/>
        </p:nvSpPr>
        <p:spPr>
          <a:xfrm rot="672211">
            <a:off x="1972759" y="459156"/>
            <a:ext cx="5796000" cy="5796000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Звезда с 5 лъча 115"/>
          <p:cNvSpPr/>
          <p:nvPr/>
        </p:nvSpPr>
        <p:spPr>
          <a:xfrm rot="2925625">
            <a:off x="2068337" y="596558"/>
            <a:ext cx="5796000" cy="5796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825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7" grpId="0" animBg="1"/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везда с 5 лъча 4"/>
          <p:cNvSpPr/>
          <p:nvPr/>
        </p:nvSpPr>
        <p:spPr>
          <a:xfrm>
            <a:off x="1843732" y="980454"/>
            <a:ext cx="5400600" cy="5040560"/>
          </a:xfrm>
          <a:prstGeom prst="star5">
            <a:avLst>
              <a:gd name="adj" fmla="val 25535"/>
              <a:gd name="hf" fmla="val 105146"/>
              <a:gd name="vf" fmla="val 11055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Звезда с 5 лъча 7"/>
          <p:cNvSpPr/>
          <p:nvPr/>
        </p:nvSpPr>
        <p:spPr>
          <a:xfrm rot="19161413">
            <a:off x="1843732" y="899831"/>
            <a:ext cx="5400600" cy="5040560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Звезда с 5 лъча 14"/>
          <p:cNvSpPr/>
          <p:nvPr/>
        </p:nvSpPr>
        <p:spPr>
          <a:xfrm rot="1781517">
            <a:off x="2519025" y="1609653"/>
            <a:ext cx="4050014" cy="3780013"/>
          </a:xfrm>
          <a:prstGeom prst="star5">
            <a:avLst>
              <a:gd name="adj" fmla="val 25535"/>
              <a:gd name="hf" fmla="val 105146"/>
              <a:gd name="vf" fmla="val 11055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Звезда с 5 лъча 15"/>
          <p:cNvSpPr/>
          <p:nvPr/>
        </p:nvSpPr>
        <p:spPr>
          <a:xfrm>
            <a:off x="2519025" y="1558575"/>
            <a:ext cx="4050014" cy="3780013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Звезда с 5 лъча 17"/>
          <p:cNvSpPr/>
          <p:nvPr/>
        </p:nvSpPr>
        <p:spPr>
          <a:xfrm rot="1908673">
            <a:off x="2939935" y="2003577"/>
            <a:ext cx="3208195" cy="2994315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Звезда с 5 лъча 18"/>
          <p:cNvSpPr/>
          <p:nvPr/>
        </p:nvSpPr>
        <p:spPr>
          <a:xfrm rot="4270593">
            <a:off x="2939935" y="2149572"/>
            <a:ext cx="3208195" cy="2994315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02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6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тема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Teacher</dc:creator>
  <cp:lastModifiedBy>Teacher</cp:lastModifiedBy>
  <cp:revision>4</cp:revision>
  <dcterms:created xsi:type="dcterms:W3CDTF">2014-01-18T12:25:11Z</dcterms:created>
  <dcterms:modified xsi:type="dcterms:W3CDTF">2014-01-24T08:17:38Z</dcterms:modified>
</cp:coreProperties>
</file>