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71893F"/>
    <a:srgbClr val="73F9B3"/>
    <a:srgbClr val="E0E9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24.1.2014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авнобедрен триъгълник 4"/>
          <p:cNvSpPr/>
          <p:nvPr/>
        </p:nvSpPr>
        <p:spPr>
          <a:xfrm rot="11058149">
            <a:off x="5877129" y="4915249"/>
            <a:ext cx="1675938" cy="12164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98608 h 1098608"/>
              <a:gd name="connsiteX1" fmla="*/ 797093 w 1613618"/>
              <a:gd name="connsiteY1" fmla="*/ 0 h 1098608"/>
              <a:gd name="connsiteX2" fmla="*/ 1613618 w 1613618"/>
              <a:gd name="connsiteY2" fmla="*/ 926136 h 1098608"/>
              <a:gd name="connsiteX3" fmla="*/ 0 w 1613618"/>
              <a:gd name="connsiteY3" fmla="*/ 1098608 h 1098608"/>
              <a:gd name="connsiteX0" fmla="*/ 0 w 1578118"/>
              <a:gd name="connsiteY0" fmla="*/ 993040 h 993040"/>
              <a:gd name="connsiteX1" fmla="*/ 761593 w 1578118"/>
              <a:gd name="connsiteY1" fmla="*/ 0 h 993040"/>
              <a:gd name="connsiteX2" fmla="*/ 1578118 w 1578118"/>
              <a:gd name="connsiteY2" fmla="*/ 926136 h 993040"/>
              <a:gd name="connsiteX3" fmla="*/ 0 w 1578118"/>
              <a:gd name="connsiteY3" fmla="*/ 993040 h 99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118" h="993040">
                <a:moveTo>
                  <a:pt x="0" y="993040"/>
                </a:moveTo>
                <a:lnTo>
                  <a:pt x="761593" y="0"/>
                </a:lnTo>
                <a:lnTo>
                  <a:pt x="1578118" y="926136"/>
                </a:lnTo>
                <a:lnTo>
                  <a:pt x="0" y="99304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Равнобедрен триъгълник 4"/>
          <p:cNvSpPr/>
          <p:nvPr/>
        </p:nvSpPr>
        <p:spPr>
          <a:xfrm rot="10760239">
            <a:off x="3267907" y="780923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4"/>
          <p:cNvSpPr/>
          <p:nvPr/>
        </p:nvSpPr>
        <p:spPr>
          <a:xfrm rot="10760239">
            <a:off x="5169015" y="701768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Равнобедрен триъгълник 4"/>
          <p:cNvSpPr/>
          <p:nvPr/>
        </p:nvSpPr>
        <p:spPr>
          <a:xfrm rot="10760239">
            <a:off x="6066726" y="2158172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4"/>
          <p:cNvSpPr/>
          <p:nvPr/>
        </p:nvSpPr>
        <p:spPr>
          <a:xfrm rot="10760239">
            <a:off x="7096020" y="3642584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Равнобедрен триъгълник 4"/>
          <p:cNvSpPr/>
          <p:nvPr/>
        </p:nvSpPr>
        <p:spPr>
          <a:xfrm rot="10760239">
            <a:off x="4920070" y="348933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Равнобедрен триъгълник 4"/>
          <p:cNvSpPr/>
          <p:nvPr/>
        </p:nvSpPr>
        <p:spPr>
          <a:xfrm rot="10760239">
            <a:off x="4089934" y="2056032"/>
            <a:ext cx="1558082" cy="1085466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558082"/>
              <a:gd name="connsiteY0" fmla="*/ 1017075 h 1085466"/>
              <a:gd name="connsiteX1" fmla="*/ 862440 w 1558082"/>
              <a:gd name="connsiteY1" fmla="*/ 0 h 1085466"/>
              <a:gd name="connsiteX2" fmla="*/ 1558082 w 1558082"/>
              <a:gd name="connsiteY2" fmla="*/ 1085466 h 1085466"/>
              <a:gd name="connsiteX3" fmla="*/ 0 w 1558082"/>
              <a:gd name="connsiteY3" fmla="*/ 1017075 h 108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082" h="1085466">
                <a:moveTo>
                  <a:pt x="0" y="1017075"/>
                </a:moveTo>
                <a:lnTo>
                  <a:pt x="862440" y="0"/>
                </a:lnTo>
                <a:lnTo>
                  <a:pt x="1558082" y="1085466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Равнобедрен триъгълник 4"/>
          <p:cNvSpPr/>
          <p:nvPr/>
        </p:nvSpPr>
        <p:spPr>
          <a:xfrm rot="10760239">
            <a:off x="2091443" y="193305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Равнобедрен триъгълник 4"/>
          <p:cNvSpPr/>
          <p:nvPr/>
        </p:nvSpPr>
        <p:spPr>
          <a:xfrm rot="11285485">
            <a:off x="895544" y="3212317"/>
            <a:ext cx="1363642" cy="1062105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582087"/>
              <a:gd name="connsiteY0" fmla="*/ 853144 h 853144"/>
              <a:gd name="connsiteX1" fmla="*/ 830909 w 1582087"/>
              <a:gd name="connsiteY1" fmla="*/ 0 h 853144"/>
              <a:gd name="connsiteX2" fmla="*/ 1582087 w 1582087"/>
              <a:gd name="connsiteY2" fmla="*/ 844603 h 853144"/>
              <a:gd name="connsiteX3" fmla="*/ 0 w 1582087"/>
              <a:gd name="connsiteY3" fmla="*/ 853144 h 853144"/>
              <a:gd name="connsiteX0" fmla="*/ 0 w 1363642"/>
              <a:gd name="connsiteY0" fmla="*/ 853144 h 853144"/>
              <a:gd name="connsiteX1" fmla="*/ 830909 w 1363642"/>
              <a:gd name="connsiteY1" fmla="*/ 0 h 853144"/>
              <a:gd name="connsiteX2" fmla="*/ 1363642 w 1363642"/>
              <a:gd name="connsiteY2" fmla="*/ 780013 h 853144"/>
              <a:gd name="connsiteX3" fmla="*/ 0 w 1363642"/>
              <a:gd name="connsiteY3" fmla="*/ 853144 h 8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2" h="853144">
                <a:moveTo>
                  <a:pt x="0" y="853144"/>
                </a:moveTo>
                <a:lnTo>
                  <a:pt x="830909" y="0"/>
                </a:lnTo>
                <a:lnTo>
                  <a:pt x="1363642" y="780013"/>
                </a:lnTo>
                <a:lnTo>
                  <a:pt x="0" y="853144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Равнобедрен триъгълник 4"/>
          <p:cNvSpPr/>
          <p:nvPr/>
        </p:nvSpPr>
        <p:spPr>
          <a:xfrm rot="11453147">
            <a:off x="2730910" y="3194088"/>
            <a:ext cx="1613618" cy="1245882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3618" h="1017075">
                <a:moveTo>
                  <a:pt x="0" y="1017075"/>
                </a:moveTo>
                <a:lnTo>
                  <a:pt x="862440" y="0"/>
                </a:lnTo>
                <a:lnTo>
                  <a:pt x="1613618" y="844603"/>
                </a:lnTo>
                <a:lnTo>
                  <a:pt x="0" y="1017075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Равнобедрен триъгълник 4"/>
          <p:cNvSpPr/>
          <p:nvPr/>
        </p:nvSpPr>
        <p:spPr>
          <a:xfrm rot="11005001">
            <a:off x="3659317" y="4776561"/>
            <a:ext cx="1764016" cy="12920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54756 h 1054756"/>
              <a:gd name="connsiteX1" fmla="*/ 742005 w 1613618"/>
              <a:gd name="connsiteY1" fmla="*/ 0 h 1054756"/>
              <a:gd name="connsiteX2" fmla="*/ 1613618 w 1613618"/>
              <a:gd name="connsiteY2" fmla="*/ 882284 h 1054756"/>
              <a:gd name="connsiteX3" fmla="*/ 0 w 1613618"/>
              <a:gd name="connsiteY3" fmla="*/ 1054756 h 1054756"/>
              <a:gd name="connsiteX0" fmla="*/ 0 w 1661056"/>
              <a:gd name="connsiteY0" fmla="*/ 1054756 h 1054756"/>
              <a:gd name="connsiteX1" fmla="*/ 742005 w 1661056"/>
              <a:gd name="connsiteY1" fmla="*/ 0 h 1054756"/>
              <a:gd name="connsiteX2" fmla="*/ 1661056 w 1661056"/>
              <a:gd name="connsiteY2" fmla="*/ 956826 h 1054756"/>
              <a:gd name="connsiteX3" fmla="*/ 0 w 1661056"/>
              <a:gd name="connsiteY3" fmla="*/ 1054756 h 10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056" h="1054756">
                <a:moveTo>
                  <a:pt x="0" y="1054756"/>
                </a:moveTo>
                <a:lnTo>
                  <a:pt x="742005" y="0"/>
                </a:lnTo>
                <a:lnTo>
                  <a:pt x="1661056" y="956826"/>
                </a:lnTo>
                <a:lnTo>
                  <a:pt x="0" y="1054756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Равнобедрен триъгълник 4"/>
          <p:cNvSpPr/>
          <p:nvPr/>
        </p:nvSpPr>
        <p:spPr>
          <a:xfrm rot="10547936">
            <a:off x="1735757" y="4700019"/>
            <a:ext cx="1430857" cy="1255814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498106"/>
              <a:gd name="connsiteY0" fmla="*/ 1043499 h 1043499"/>
              <a:gd name="connsiteX1" fmla="*/ 746928 w 1498106"/>
              <a:gd name="connsiteY1" fmla="*/ 0 h 1043499"/>
              <a:gd name="connsiteX2" fmla="*/ 1498106 w 1498106"/>
              <a:gd name="connsiteY2" fmla="*/ 844603 h 1043499"/>
              <a:gd name="connsiteX3" fmla="*/ 0 w 1498106"/>
              <a:gd name="connsiteY3" fmla="*/ 1043499 h 1043499"/>
              <a:gd name="connsiteX0" fmla="*/ 0 w 1445967"/>
              <a:gd name="connsiteY0" fmla="*/ 868604 h 868604"/>
              <a:gd name="connsiteX1" fmla="*/ 694789 w 1445967"/>
              <a:gd name="connsiteY1" fmla="*/ 0 h 868604"/>
              <a:gd name="connsiteX2" fmla="*/ 1445967 w 1445967"/>
              <a:gd name="connsiteY2" fmla="*/ 844603 h 868604"/>
              <a:gd name="connsiteX3" fmla="*/ 0 w 1445967"/>
              <a:gd name="connsiteY3" fmla="*/ 868604 h 868604"/>
              <a:gd name="connsiteX0" fmla="*/ 0 w 1372960"/>
              <a:gd name="connsiteY0" fmla="*/ 868604 h 868604"/>
              <a:gd name="connsiteX1" fmla="*/ 694789 w 1372960"/>
              <a:gd name="connsiteY1" fmla="*/ 0 h 868604"/>
              <a:gd name="connsiteX2" fmla="*/ 1372960 w 1372960"/>
              <a:gd name="connsiteY2" fmla="*/ 832980 h 868604"/>
              <a:gd name="connsiteX3" fmla="*/ 0 w 1372960"/>
              <a:gd name="connsiteY3" fmla="*/ 868604 h 868604"/>
              <a:gd name="connsiteX0" fmla="*/ 0 w 1347342"/>
              <a:gd name="connsiteY0" fmla="*/ 868604 h 1025183"/>
              <a:gd name="connsiteX1" fmla="*/ 694789 w 1347342"/>
              <a:gd name="connsiteY1" fmla="*/ 0 h 1025183"/>
              <a:gd name="connsiteX2" fmla="*/ 1347342 w 1347342"/>
              <a:gd name="connsiteY2" fmla="*/ 1025183 h 1025183"/>
              <a:gd name="connsiteX3" fmla="*/ 0 w 1347342"/>
              <a:gd name="connsiteY3" fmla="*/ 868604 h 102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42" h="1025183">
                <a:moveTo>
                  <a:pt x="0" y="868604"/>
                </a:moveTo>
                <a:lnTo>
                  <a:pt x="694789" y="0"/>
                </a:lnTo>
                <a:lnTo>
                  <a:pt x="1347342" y="1025183"/>
                </a:lnTo>
                <a:lnTo>
                  <a:pt x="0" y="868604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5" name="Групиране 64"/>
          <p:cNvGrpSpPr/>
          <p:nvPr/>
        </p:nvGrpSpPr>
        <p:grpSpPr>
          <a:xfrm>
            <a:off x="1926810" y="798767"/>
            <a:ext cx="1713638" cy="1142312"/>
            <a:chOff x="1926810" y="798767"/>
            <a:chExt cx="1713638" cy="1142312"/>
          </a:xfrm>
        </p:grpSpPr>
        <p:sp>
          <p:nvSpPr>
            <p:cNvPr id="47" name="Равнобедрен триъгълник 4"/>
            <p:cNvSpPr/>
            <p:nvPr/>
          </p:nvSpPr>
          <p:spPr>
            <a:xfrm rot="423990">
              <a:off x="1926810" y="798767"/>
              <a:ext cx="1713638" cy="114231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1108172 h 1108172"/>
                <a:gd name="connsiteX1" fmla="*/ 744701 w 1613618"/>
                <a:gd name="connsiteY1" fmla="*/ 0 h 1108172"/>
                <a:gd name="connsiteX2" fmla="*/ 1613618 w 1613618"/>
                <a:gd name="connsiteY2" fmla="*/ 935700 h 1108172"/>
                <a:gd name="connsiteX3" fmla="*/ 0 w 1613618"/>
                <a:gd name="connsiteY3" fmla="*/ 1108172 h 1108172"/>
                <a:gd name="connsiteX0" fmla="*/ 0 w 1613618"/>
                <a:gd name="connsiteY0" fmla="*/ 982032 h 982032"/>
                <a:gd name="connsiteX1" fmla="*/ 777696 w 1613618"/>
                <a:gd name="connsiteY1" fmla="*/ 0 h 982032"/>
                <a:gd name="connsiteX2" fmla="*/ 1613618 w 1613618"/>
                <a:gd name="connsiteY2" fmla="*/ 809560 h 982032"/>
                <a:gd name="connsiteX3" fmla="*/ 0 w 1613618"/>
                <a:gd name="connsiteY3" fmla="*/ 982032 h 982032"/>
                <a:gd name="connsiteX0" fmla="*/ 0 w 1613618"/>
                <a:gd name="connsiteY0" fmla="*/ 932525 h 932525"/>
                <a:gd name="connsiteX1" fmla="*/ 799734 w 1613618"/>
                <a:gd name="connsiteY1" fmla="*/ 0 h 932525"/>
                <a:gd name="connsiteX2" fmla="*/ 1613618 w 1613618"/>
                <a:gd name="connsiteY2" fmla="*/ 760053 h 932525"/>
                <a:gd name="connsiteX3" fmla="*/ 0 w 1613618"/>
                <a:gd name="connsiteY3" fmla="*/ 932525 h 9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932525">
                  <a:moveTo>
                    <a:pt x="0" y="932525"/>
                  </a:moveTo>
                  <a:lnTo>
                    <a:pt x="799734" y="0"/>
                  </a:lnTo>
                  <a:lnTo>
                    <a:pt x="1613618" y="760053"/>
                  </a:lnTo>
                  <a:lnTo>
                    <a:pt x="0" y="932525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Равнобедрен триъгълник 47"/>
            <p:cNvSpPr/>
            <p:nvPr/>
          </p:nvSpPr>
          <p:spPr>
            <a:xfrm>
              <a:off x="2460591" y="1113066"/>
              <a:ext cx="654649" cy="572728"/>
            </a:xfrm>
            <a:prstGeom prst="triangle">
              <a:avLst>
                <a:gd name="adj" fmla="val 52125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6" name="Групиране 65"/>
          <p:cNvGrpSpPr/>
          <p:nvPr/>
        </p:nvGrpSpPr>
        <p:grpSpPr>
          <a:xfrm>
            <a:off x="4152150" y="808474"/>
            <a:ext cx="1713638" cy="1181912"/>
            <a:chOff x="4152150" y="808474"/>
            <a:chExt cx="1713638" cy="1181912"/>
          </a:xfrm>
        </p:grpSpPr>
        <p:sp>
          <p:nvSpPr>
            <p:cNvPr id="32" name="Равнобедрен триъгълник 4"/>
            <p:cNvSpPr/>
            <p:nvPr/>
          </p:nvSpPr>
          <p:spPr>
            <a:xfrm rot="483372">
              <a:off x="4152150" y="808474"/>
              <a:ext cx="1713638" cy="118191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964853 h 964853"/>
                <a:gd name="connsiteX1" fmla="*/ 721368 w 1613618"/>
                <a:gd name="connsiteY1" fmla="*/ 0 h 964853"/>
                <a:gd name="connsiteX2" fmla="*/ 1613618 w 1613618"/>
                <a:gd name="connsiteY2" fmla="*/ 792381 h 964853"/>
                <a:gd name="connsiteX3" fmla="*/ 0 w 1613618"/>
                <a:gd name="connsiteY3" fmla="*/ 964853 h 96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964853">
                  <a:moveTo>
                    <a:pt x="0" y="964853"/>
                  </a:moveTo>
                  <a:lnTo>
                    <a:pt x="721368" y="0"/>
                  </a:lnTo>
                  <a:lnTo>
                    <a:pt x="1613618" y="792381"/>
                  </a:lnTo>
                  <a:lnTo>
                    <a:pt x="0" y="964853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Равнобедрен триъгълник 48"/>
            <p:cNvSpPr/>
            <p:nvPr/>
          </p:nvSpPr>
          <p:spPr>
            <a:xfrm rot="356856">
              <a:off x="4535041" y="1144757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7" name="Групиране 66"/>
          <p:cNvGrpSpPr/>
          <p:nvPr/>
        </p:nvGrpSpPr>
        <p:grpSpPr>
          <a:xfrm>
            <a:off x="6008947" y="950010"/>
            <a:ext cx="1748886" cy="1150325"/>
            <a:chOff x="6008947" y="950010"/>
            <a:chExt cx="1748886" cy="1150325"/>
          </a:xfrm>
        </p:grpSpPr>
        <p:sp>
          <p:nvSpPr>
            <p:cNvPr id="33" name="Равнобедрен триъгълник 4"/>
            <p:cNvSpPr/>
            <p:nvPr/>
          </p:nvSpPr>
          <p:spPr>
            <a:xfrm rot="277897">
              <a:off x="6008947" y="950010"/>
              <a:ext cx="1748886" cy="1150325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916885 h 916885"/>
                <a:gd name="connsiteX1" fmla="*/ 722862 w 1613618"/>
                <a:gd name="connsiteY1" fmla="*/ 0 h 916885"/>
                <a:gd name="connsiteX2" fmla="*/ 1613618 w 1613618"/>
                <a:gd name="connsiteY2" fmla="*/ 744413 h 916885"/>
                <a:gd name="connsiteX3" fmla="*/ 0 w 1613618"/>
                <a:gd name="connsiteY3" fmla="*/ 916885 h 916885"/>
                <a:gd name="connsiteX0" fmla="*/ 0 w 1590019"/>
                <a:gd name="connsiteY0" fmla="*/ 916885 h 916885"/>
                <a:gd name="connsiteX1" fmla="*/ 722862 w 1590019"/>
                <a:gd name="connsiteY1" fmla="*/ 0 h 916885"/>
                <a:gd name="connsiteX2" fmla="*/ 1590019 w 1590019"/>
                <a:gd name="connsiteY2" fmla="*/ 810633 h 916885"/>
                <a:gd name="connsiteX3" fmla="*/ 0 w 1590019"/>
                <a:gd name="connsiteY3" fmla="*/ 916885 h 916885"/>
                <a:gd name="connsiteX0" fmla="*/ 0 w 1590019"/>
                <a:gd name="connsiteY0" fmla="*/ 939067 h 939067"/>
                <a:gd name="connsiteX1" fmla="*/ 854834 w 1590019"/>
                <a:gd name="connsiteY1" fmla="*/ 0 h 939067"/>
                <a:gd name="connsiteX2" fmla="*/ 1590019 w 1590019"/>
                <a:gd name="connsiteY2" fmla="*/ 832815 h 939067"/>
                <a:gd name="connsiteX3" fmla="*/ 0 w 1590019"/>
                <a:gd name="connsiteY3" fmla="*/ 939067 h 939067"/>
                <a:gd name="connsiteX0" fmla="*/ 0 w 1646809"/>
                <a:gd name="connsiteY0" fmla="*/ 939067 h 939067"/>
                <a:gd name="connsiteX1" fmla="*/ 854834 w 1646809"/>
                <a:gd name="connsiteY1" fmla="*/ 0 h 939067"/>
                <a:gd name="connsiteX2" fmla="*/ 1646809 w 1646809"/>
                <a:gd name="connsiteY2" fmla="*/ 803002 h 939067"/>
                <a:gd name="connsiteX3" fmla="*/ 0 w 1646809"/>
                <a:gd name="connsiteY3" fmla="*/ 939067 h 93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6809" h="939067">
                  <a:moveTo>
                    <a:pt x="0" y="939067"/>
                  </a:moveTo>
                  <a:lnTo>
                    <a:pt x="854834" y="0"/>
                  </a:lnTo>
                  <a:lnTo>
                    <a:pt x="1646809" y="803002"/>
                  </a:lnTo>
                  <a:lnTo>
                    <a:pt x="0" y="939067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Равнобедрен триъгълник 49"/>
            <p:cNvSpPr/>
            <p:nvPr/>
          </p:nvSpPr>
          <p:spPr>
            <a:xfrm rot="356856">
              <a:off x="6510727" y="1226007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2910792" y="2004592"/>
            <a:ext cx="1713638" cy="1245882"/>
            <a:chOff x="2910792" y="2004592"/>
            <a:chExt cx="1713638" cy="1245882"/>
          </a:xfrm>
        </p:grpSpPr>
        <p:sp>
          <p:nvSpPr>
            <p:cNvPr id="31" name="Равнобедрен триъгълник 4"/>
            <p:cNvSpPr/>
            <p:nvPr/>
          </p:nvSpPr>
          <p:spPr>
            <a:xfrm rot="483372">
              <a:off x="2910792" y="2004592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Равнобедрен триъгълник 50"/>
            <p:cNvSpPr/>
            <p:nvPr/>
          </p:nvSpPr>
          <p:spPr>
            <a:xfrm rot="356856">
              <a:off x="3406603" y="2355506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3" name="Групиране 72"/>
          <p:cNvGrpSpPr/>
          <p:nvPr/>
        </p:nvGrpSpPr>
        <p:grpSpPr>
          <a:xfrm>
            <a:off x="1007551" y="1900511"/>
            <a:ext cx="1570876" cy="1246490"/>
            <a:chOff x="1007551" y="1900511"/>
            <a:chExt cx="1570876" cy="1246490"/>
          </a:xfrm>
        </p:grpSpPr>
        <p:sp>
          <p:nvSpPr>
            <p:cNvPr id="42" name="Равнобедрен триъгълник 4"/>
            <p:cNvSpPr/>
            <p:nvPr/>
          </p:nvSpPr>
          <p:spPr>
            <a:xfrm rot="365788">
              <a:off x="1007551" y="1900511"/>
              <a:ext cx="1570876" cy="1246490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479189"/>
                <a:gd name="connsiteY0" fmla="*/ 1017571 h 1017571"/>
                <a:gd name="connsiteX1" fmla="*/ 728011 w 1479189"/>
                <a:gd name="connsiteY1" fmla="*/ 0 h 1017571"/>
                <a:gd name="connsiteX2" fmla="*/ 1479189 w 1479189"/>
                <a:gd name="connsiteY2" fmla="*/ 844603 h 1017571"/>
                <a:gd name="connsiteX3" fmla="*/ 0 w 1479189"/>
                <a:gd name="connsiteY3" fmla="*/ 1017571 h 101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189" h="1017571">
                  <a:moveTo>
                    <a:pt x="0" y="1017571"/>
                  </a:moveTo>
                  <a:lnTo>
                    <a:pt x="728011" y="0"/>
                  </a:lnTo>
                  <a:lnTo>
                    <a:pt x="1479189" y="844603"/>
                  </a:lnTo>
                  <a:lnTo>
                    <a:pt x="0" y="1017571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Равнобедрен триъгълник 51"/>
            <p:cNvSpPr/>
            <p:nvPr/>
          </p:nvSpPr>
          <p:spPr>
            <a:xfrm rot="239272">
              <a:off x="1281595" y="2313608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4" name="Групиране 73"/>
          <p:cNvGrpSpPr/>
          <p:nvPr/>
        </p:nvGrpSpPr>
        <p:grpSpPr>
          <a:xfrm>
            <a:off x="4922279" y="2169410"/>
            <a:ext cx="1713638" cy="1245882"/>
            <a:chOff x="4922279" y="2169410"/>
            <a:chExt cx="1713638" cy="1245882"/>
          </a:xfrm>
        </p:grpSpPr>
        <p:sp>
          <p:nvSpPr>
            <p:cNvPr id="40" name="Равнобедрен триъгълник 4"/>
            <p:cNvSpPr/>
            <p:nvPr/>
          </p:nvSpPr>
          <p:spPr>
            <a:xfrm rot="483372">
              <a:off x="4922279" y="2169410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Равнобедрен триъгълник 52"/>
            <p:cNvSpPr/>
            <p:nvPr/>
          </p:nvSpPr>
          <p:spPr>
            <a:xfrm rot="356856">
              <a:off x="5336283" y="2560641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8" name="Групиране 67"/>
          <p:cNvGrpSpPr/>
          <p:nvPr/>
        </p:nvGrpSpPr>
        <p:grpSpPr>
          <a:xfrm>
            <a:off x="7034826" y="2326429"/>
            <a:ext cx="1713638" cy="1219883"/>
            <a:chOff x="7101818" y="2326429"/>
            <a:chExt cx="1713638" cy="1219883"/>
          </a:xfrm>
        </p:grpSpPr>
        <p:sp>
          <p:nvSpPr>
            <p:cNvPr id="35" name="Равнобедрен триъгълник 4"/>
            <p:cNvSpPr/>
            <p:nvPr/>
          </p:nvSpPr>
          <p:spPr>
            <a:xfrm rot="483372">
              <a:off x="7101818" y="2326429"/>
              <a:ext cx="1713638" cy="1219883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995851 h 995851"/>
                <a:gd name="connsiteX1" fmla="*/ 651416 w 1613618"/>
                <a:gd name="connsiteY1" fmla="*/ 0 h 995851"/>
                <a:gd name="connsiteX2" fmla="*/ 1613618 w 1613618"/>
                <a:gd name="connsiteY2" fmla="*/ 823379 h 995851"/>
                <a:gd name="connsiteX3" fmla="*/ 0 w 1613618"/>
                <a:gd name="connsiteY3" fmla="*/ 995851 h 9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995851">
                  <a:moveTo>
                    <a:pt x="0" y="995851"/>
                  </a:moveTo>
                  <a:lnTo>
                    <a:pt x="651416" y="0"/>
                  </a:lnTo>
                  <a:lnTo>
                    <a:pt x="1613618" y="823379"/>
                  </a:lnTo>
                  <a:lnTo>
                    <a:pt x="0" y="995851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Равнобедрен триъгълник 53"/>
            <p:cNvSpPr/>
            <p:nvPr/>
          </p:nvSpPr>
          <p:spPr>
            <a:xfrm rot="356856">
              <a:off x="7468804" y="2649982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9" name="Групиране 68"/>
          <p:cNvGrpSpPr/>
          <p:nvPr/>
        </p:nvGrpSpPr>
        <p:grpSpPr>
          <a:xfrm>
            <a:off x="5954706" y="3638209"/>
            <a:ext cx="1713638" cy="1279725"/>
            <a:chOff x="5926200" y="3638209"/>
            <a:chExt cx="1713638" cy="1279725"/>
          </a:xfrm>
        </p:grpSpPr>
        <p:sp>
          <p:nvSpPr>
            <p:cNvPr id="36" name="Равнобедрен триъгълник 4"/>
            <p:cNvSpPr/>
            <p:nvPr/>
          </p:nvSpPr>
          <p:spPr>
            <a:xfrm rot="483372">
              <a:off x="5926200" y="3638209"/>
              <a:ext cx="1713638" cy="1279725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1044703 h 1044703"/>
                <a:gd name="connsiteX1" fmla="*/ 735361 w 1613618"/>
                <a:gd name="connsiteY1" fmla="*/ 0 h 1044703"/>
                <a:gd name="connsiteX2" fmla="*/ 1613618 w 1613618"/>
                <a:gd name="connsiteY2" fmla="*/ 872231 h 1044703"/>
                <a:gd name="connsiteX3" fmla="*/ 0 w 1613618"/>
                <a:gd name="connsiteY3" fmla="*/ 1044703 h 10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44703">
                  <a:moveTo>
                    <a:pt x="0" y="1044703"/>
                  </a:moveTo>
                  <a:lnTo>
                    <a:pt x="735361" y="0"/>
                  </a:lnTo>
                  <a:lnTo>
                    <a:pt x="1613618" y="872231"/>
                  </a:lnTo>
                  <a:lnTo>
                    <a:pt x="0" y="1044703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 rot="356856">
              <a:off x="6331768" y="4005904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5" name="Групиране 74"/>
          <p:cNvGrpSpPr/>
          <p:nvPr/>
        </p:nvGrpSpPr>
        <p:grpSpPr>
          <a:xfrm>
            <a:off x="3615742" y="3458762"/>
            <a:ext cx="1713638" cy="1245882"/>
            <a:chOff x="3615742" y="3458762"/>
            <a:chExt cx="1713638" cy="1245882"/>
          </a:xfrm>
        </p:grpSpPr>
        <p:sp>
          <p:nvSpPr>
            <p:cNvPr id="39" name="Равнобедрен триъгълник 4"/>
            <p:cNvSpPr/>
            <p:nvPr/>
          </p:nvSpPr>
          <p:spPr>
            <a:xfrm rot="483372">
              <a:off x="3615742" y="3458762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Равнобедрен триъгълник 55"/>
            <p:cNvSpPr/>
            <p:nvPr/>
          </p:nvSpPr>
          <p:spPr>
            <a:xfrm rot="356856">
              <a:off x="4098589" y="3795339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2" name="Групиране 71"/>
          <p:cNvGrpSpPr/>
          <p:nvPr/>
        </p:nvGrpSpPr>
        <p:grpSpPr>
          <a:xfrm>
            <a:off x="1562218" y="3335246"/>
            <a:ext cx="1713638" cy="1245882"/>
            <a:chOff x="1474731" y="3261097"/>
            <a:chExt cx="1713638" cy="1245882"/>
          </a:xfrm>
        </p:grpSpPr>
        <p:sp>
          <p:nvSpPr>
            <p:cNvPr id="41" name="Равнобедрен триъгълник 4"/>
            <p:cNvSpPr/>
            <p:nvPr/>
          </p:nvSpPr>
          <p:spPr>
            <a:xfrm rot="483372">
              <a:off x="1474731" y="3261097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Равнобедрен триъгълник 56"/>
            <p:cNvSpPr/>
            <p:nvPr/>
          </p:nvSpPr>
          <p:spPr>
            <a:xfrm rot="356856">
              <a:off x="1942193" y="3611222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1" name="Групиране 70"/>
          <p:cNvGrpSpPr/>
          <p:nvPr/>
        </p:nvGrpSpPr>
        <p:grpSpPr>
          <a:xfrm>
            <a:off x="2660932" y="4869160"/>
            <a:ext cx="1749049" cy="1230115"/>
            <a:chOff x="2660932" y="4869160"/>
            <a:chExt cx="1749049" cy="1230115"/>
          </a:xfrm>
        </p:grpSpPr>
        <p:sp>
          <p:nvSpPr>
            <p:cNvPr id="38" name="Равнобедрен триъгълник 4"/>
            <p:cNvSpPr/>
            <p:nvPr/>
          </p:nvSpPr>
          <p:spPr>
            <a:xfrm>
              <a:off x="2660932" y="4869160"/>
              <a:ext cx="1749049" cy="1230115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736034"/>
                <a:gd name="connsiteY0" fmla="*/ 1017075 h 1017075"/>
                <a:gd name="connsiteX1" fmla="*/ 862440 w 1736034"/>
                <a:gd name="connsiteY1" fmla="*/ 0 h 1017075"/>
                <a:gd name="connsiteX2" fmla="*/ 1736034 w 1736034"/>
                <a:gd name="connsiteY2" fmla="*/ 898848 h 1017075"/>
                <a:gd name="connsiteX3" fmla="*/ 0 w 1736034"/>
                <a:gd name="connsiteY3" fmla="*/ 1017075 h 1017075"/>
                <a:gd name="connsiteX0" fmla="*/ 0 w 1706343"/>
                <a:gd name="connsiteY0" fmla="*/ 1017075 h 1017075"/>
                <a:gd name="connsiteX1" fmla="*/ 862440 w 1706343"/>
                <a:gd name="connsiteY1" fmla="*/ 0 h 1017075"/>
                <a:gd name="connsiteX2" fmla="*/ 1706343 w 1706343"/>
                <a:gd name="connsiteY2" fmla="*/ 988939 h 1017075"/>
                <a:gd name="connsiteX3" fmla="*/ 0 w 1706343"/>
                <a:gd name="connsiteY3" fmla="*/ 1017075 h 1017075"/>
                <a:gd name="connsiteX0" fmla="*/ 0 w 1646962"/>
                <a:gd name="connsiteY0" fmla="*/ 1004204 h 1004204"/>
                <a:gd name="connsiteX1" fmla="*/ 803059 w 1646962"/>
                <a:gd name="connsiteY1" fmla="*/ 0 h 1004204"/>
                <a:gd name="connsiteX2" fmla="*/ 1646962 w 1646962"/>
                <a:gd name="connsiteY2" fmla="*/ 988939 h 1004204"/>
                <a:gd name="connsiteX3" fmla="*/ 0 w 1646962"/>
                <a:gd name="connsiteY3" fmla="*/ 1004204 h 100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6962" h="1004204">
                  <a:moveTo>
                    <a:pt x="0" y="1004204"/>
                  </a:moveTo>
                  <a:lnTo>
                    <a:pt x="803059" y="0"/>
                  </a:lnTo>
                  <a:lnTo>
                    <a:pt x="1646962" y="988939"/>
                  </a:lnTo>
                  <a:lnTo>
                    <a:pt x="0" y="1004204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 rot="21473484">
              <a:off x="3094468" y="5242766"/>
              <a:ext cx="747944" cy="572728"/>
            </a:xfrm>
            <a:prstGeom prst="triangle">
              <a:avLst>
                <a:gd name="adj" fmla="val 6416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0" name="Групиране 69"/>
          <p:cNvGrpSpPr/>
          <p:nvPr/>
        </p:nvGrpSpPr>
        <p:grpSpPr>
          <a:xfrm>
            <a:off x="4871895" y="4917263"/>
            <a:ext cx="1713638" cy="1307792"/>
            <a:chOff x="4871895" y="4917263"/>
            <a:chExt cx="1713638" cy="1307792"/>
          </a:xfrm>
        </p:grpSpPr>
        <p:sp>
          <p:nvSpPr>
            <p:cNvPr id="37" name="Равнобедрен триъгълник 4"/>
            <p:cNvSpPr/>
            <p:nvPr/>
          </p:nvSpPr>
          <p:spPr>
            <a:xfrm rot="428827">
              <a:off x="4871895" y="4917263"/>
              <a:ext cx="1713638" cy="130779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  <a:gd name="connsiteX0" fmla="*/ 0 w 1613618"/>
                <a:gd name="connsiteY0" fmla="*/ 1067615 h 1067615"/>
                <a:gd name="connsiteX1" fmla="*/ 726810 w 1613618"/>
                <a:gd name="connsiteY1" fmla="*/ 0 h 1067615"/>
                <a:gd name="connsiteX2" fmla="*/ 1613618 w 1613618"/>
                <a:gd name="connsiteY2" fmla="*/ 895143 h 1067615"/>
                <a:gd name="connsiteX3" fmla="*/ 0 w 1613618"/>
                <a:gd name="connsiteY3" fmla="*/ 1067615 h 106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67615">
                  <a:moveTo>
                    <a:pt x="0" y="1067615"/>
                  </a:moveTo>
                  <a:lnTo>
                    <a:pt x="726810" y="0"/>
                  </a:lnTo>
                  <a:lnTo>
                    <a:pt x="1613618" y="895143"/>
                  </a:lnTo>
                  <a:lnTo>
                    <a:pt x="0" y="1067615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Равнобедрен триъгълник 58"/>
            <p:cNvSpPr/>
            <p:nvPr/>
          </p:nvSpPr>
          <p:spPr>
            <a:xfrm rot="356856">
              <a:off x="5249525" y="5344312"/>
              <a:ext cx="747944" cy="572728"/>
            </a:xfrm>
            <a:prstGeom prst="triangle">
              <a:avLst>
                <a:gd name="adj" fmla="val 62842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1118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5" grpId="0" animBg="1"/>
      <p:bldP spid="2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 триъгълник 1"/>
          <p:cNvSpPr/>
          <p:nvPr/>
        </p:nvSpPr>
        <p:spPr>
          <a:xfrm rot="16200000">
            <a:off x="6871658" y="3633339"/>
            <a:ext cx="791124" cy="2510116"/>
          </a:xfrm>
          <a:prstGeom prst="triangle">
            <a:avLst>
              <a:gd name="adj" fmla="val 23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Равнобедрен триъгълник 2"/>
          <p:cNvSpPr/>
          <p:nvPr/>
        </p:nvSpPr>
        <p:spPr>
          <a:xfrm rot="14779581">
            <a:off x="6632589" y="3055732"/>
            <a:ext cx="791124" cy="2939343"/>
          </a:xfrm>
          <a:prstGeom prst="triangle">
            <a:avLst>
              <a:gd name="adj" fmla="val 252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Равнобедрен триъгълник 3"/>
          <p:cNvSpPr/>
          <p:nvPr/>
        </p:nvSpPr>
        <p:spPr>
          <a:xfrm rot="13930592">
            <a:off x="6199851" y="2492650"/>
            <a:ext cx="791124" cy="3183809"/>
          </a:xfrm>
          <a:prstGeom prst="triangle">
            <a:avLst>
              <a:gd name="adj" fmla="val 173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Равнобедрен триъгълник 7"/>
          <p:cNvSpPr/>
          <p:nvPr/>
        </p:nvSpPr>
        <p:spPr>
          <a:xfrm rot="7311991">
            <a:off x="2124869" y="3708098"/>
            <a:ext cx="2238648" cy="2800550"/>
          </a:xfrm>
          <a:custGeom>
            <a:avLst/>
            <a:gdLst>
              <a:gd name="connsiteX0" fmla="*/ 0 w 2679609"/>
              <a:gd name="connsiteY0" fmla="*/ 2842523 h 2842523"/>
              <a:gd name="connsiteX1" fmla="*/ 384979 w 2679609"/>
              <a:gd name="connsiteY1" fmla="*/ 0 h 2842523"/>
              <a:gd name="connsiteX2" fmla="*/ 2679609 w 2679609"/>
              <a:gd name="connsiteY2" fmla="*/ 2842523 h 2842523"/>
              <a:gd name="connsiteX3" fmla="*/ 0 w 2679609"/>
              <a:gd name="connsiteY3" fmla="*/ 2842523 h 2842523"/>
              <a:gd name="connsiteX0" fmla="*/ 0 w 2200179"/>
              <a:gd name="connsiteY0" fmla="*/ 2842523 h 2842523"/>
              <a:gd name="connsiteX1" fmla="*/ 384979 w 2200179"/>
              <a:gd name="connsiteY1" fmla="*/ 0 h 2842523"/>
              <a:gd name="connsiteX2" fmla="*/ 2200179 w 2200179"/>
              <a:gd name="connsiteY2" fmla="*/ 2800550 h 2842523"/>
              <a:gd name="connsiteX3" fmla="*/ 0 w 2200179"/>
              <a:gd name="connsiteY3" fmla="*/ 2842523 h 2842523"/>
              <a:gd name="connsiteX0" fmla="*/ 0 w 2250995"/>
              <a:gd name="connsiteY0" fmla="*/ 2760777 h 2800550"/>
              <a:gd name="connsiteX1" fmla="*/ 435795 w 2250995"/>
              <a:gd name="connsiteY1" fmla="*/ 0 h 2800550"/>
              <a:gd name="connsiteX2" fmla="*/ 2250995 w 2250995"/>
              <a:gd name="connsiteY2" fmla="*/ 2800550 h 2800550"/>
              <a:gd name="connsiteX3" fmla="*/ 0 w 2250995"/>
              <a:gd name="connsiteY3" fmla="*/ 2760777 h 2800550"/>
              <a:gd name="connsiteX0" fmla="*/ 0 w 2238648"/>
              <a:gd name="connsiteY0" fmla="*/ 2733615 h 2800550"/>
              <a:gd name="connsiteX1" fmla="*/ 423448 w 2238648"/>
              <a:gd name="connsiteY1" fmla="*/ 0 h 2800550"/>
              <a:gd name="connsiteX2" fmla="*/ 2238648 w 2238648"/>
              <a:gd name="connsiteY2" fmla="*/ 2800550 h 2800550"/>
              <a:gd name="connsiteX3" fmla="*/ 0 w 2238648"/>
              <a:gd name="connsiteY3" fmla="*/ 2733615 h 28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648" h="2800550">
                <a:moveTo>
                  <a:pt x="0" y="2733615"/>
                </a:moveTo>
                <a:lnTo>
                  <a:pt x="423448" y="0"/>
                </a:lnTo>
                <a:lnTo>
                  <a:pt x="2238648" y="2800550"/>
                </a:lnTo>
                <a:lnTo>
                  <a:pt x="0" y="27336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11"/>
          <p:cNvSpPr/>
          <p:nvPr/>
        </p:nvSpPr>
        <p:spPr>
          <a:xfrm rot="11210008">
            <a:off x="3965565" y="1804552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Равнобедрен триъгълник 4"/>
          <p:cNvSpPr/>
          <p:nvPr/>
        </p:nvSpPr>
        <p:spPr>
          <a:xfrm rot="12813524">
            <a:off x="5791312" y="2236832"/>
            <a:ext cx="791124" cy="3261546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5"/>
          <p:cNvSpPr/>
          <p:nvPr/>
        </p:nvSpPr>
        <p:spPr>
          <a:xfrm rot="11963797">
            <a:off x="5238069" y="1987587"/>
            <a:ext cx="791124" cy="3279100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Равнобедрен триъгълник 6"/>
          <p:cNvSpPr/>
          <p:nvPr/>
        </p:nvSpPr>
        <p:spPr>
          <a:xfrm rot="11210008">
            <a:off x="4687481" y="1880625"/>
            <a:ext cx="800781" cy="3333148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ен триъгълник 9"/>
          <p:cNvSpPr/>
          <p:nvPr/>
        </p:nvSpPr>
        <p:spPr>
          <a:xfrm flipH="1">
            <a:off x="2696744" y="1837485"/>
            <a:ext cx="2035678" cy="3391715"/>
          </a:xfrm>
          <a:custGeom>
            <a:avLst/>
            <a:gdLst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3409277 w 3409277"/>
              <a:gd name="connsiteY2" fmla="*/ 3165013 h 3165013"/>
              <a:gd name="connsiteX3" fmla="*/ 0 w 3409277"/>
              <a:gd name="connsiteY3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99570 w 3409277"/>
              <a:gd name="connsiteY2" fmla="*/ 1498407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99570 w 3409277"/>
              <a:gd name="connsiteY2" fmla="*/ 1498407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04977 w 3409277"/>
              <a:gd name="connsiteY2" fmla="*/ 1593000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04977 w 3409277"/>
              <a:gd name="connsiteY2" fmla="*/ 1593000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2083805"/>
              <a:gd name="connsiteY0" fmla="*/ 3165013 h 3165013"/>
              <a:gd name="connsiteX1" fmla="*/ 0 w 2083805"/>
              <a:gd name="connsiteY1" fmla="*/ 0 h 3165013"/>
              <a:gd name="connsiteX2" fmla="*/ 2083805 w 2083805"/>
              <a:gd name="connsiteY2" fmla="*/ 1514172 h 3165013"/>
              <a:gd name="connsiteX3" fmla="*/ 930772 w 2083805"/>
              <a:gd name="connsiteY3" fmla="*/ 2446460 h 3165013"/>
              <a:gd name="connsiteX4" fmla="*/ 0 w 2083805"/>
              <a:gd name="connsiteY4" fmla="*/ 3165013 h 3165013"/>
              <a:gd name="connsiteX0" fmla="*/ 0 w 2035678"/>
              <a:gd name="connsiteY0" fmla="*/ 3165013 h 3165013"/>
              <a:gd name="connsiteX1" fmla="*/ 0 w 2035678"/>
              <a:gd name="connsiteY1" fmla="*/ 0 h 3165013"/>
              <a:gd name="connsiteX2" fmla="*/ 2035678 w 2035678"/>
              <a:gd name="connsiteY2" fmla="*/ 1514172 h 3165013"/>
              <a:gd name="connsiteX3" fmla="*/ 930772 w 2035678"/>
              <a:gd name="connsiteY3" fmla="*/ 2446460 h 3165013"/>
              <a:gd name="connsiteX4" fmla="*/ 0 w 2035678"/>
              <a:gd name="connsiteY4" fmla="*/ 3165013 h 31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5678" h="3165013">
                <a:moveTo>
                  <a:pt x="0" y="3165013"/>
                </a:moveTo>
                <a:lnTo>
                  <a:pt x="0" y="0"/>
                </a:lnTo>
                <a:cubicBezTo>
                  <a:pt x="715622" y="452172"/>
                  <a:pt x="1193930" y="762454"/>
                  <a:pt x="2035678" y="1514172"/>
                </a:cubicBezTo>
                <a:lnTo>
                  <a:pt x="930772" y="2446460"/>
                </a:lnTo>
                <a:lnTo>
                  <a:pt x="0" y="31650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Равнобедрен триъгълник 10"/>
          <p:cNvSpPr/>
          <p:nvPr/>
        </p:nvSpPr>
        <p:spPr>
          <a:xfrm rot="11210008">
            <a:off x="4334562" y="1721315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Равнобедрен триъгълник 12"/>
          <p:cNvSpPr/>
          <p:nvPr/>
        </p:nvSpPr>
        <p:spPr>
          <a:xfrm rot="11210008">
            <a:off x="3503546" y="3157249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Равнобедрен триъгълник 13"/>
          <p:cNvSpPr/>
          <p:nvPr/>
        </p:nvSpPr>
        <p:spPr>
          <a:xfrm rot="5575914">
            <a:off x="3206171" y="4007139"/>
            <a:ext cx="373990" cy="1832856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Равнобедрен триъгълник 15"/>
          <p:cNvSpPr/>
          <p:nvPr/>
        </p:nvSpPr>
        <p:spPr>
          <a:xfrm rot="11210008">
            <a:off x="5201799" y="5357270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Равнобедрен триъгълник 16"/>
          <p:cNvSpPr/>
          <p:nvPr/>
        </p:nvSpPr>
        <p:spPr>
          <a:xfrm rot="11210008">
            <a:off x="4900876" y="5325505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Равнобедрен триъгълник 17"/>
          <p:cNvSpPr/>
          <p:nvPr/>
        </p:nvSpPr>
        <p:spPr>
          <a:xfrm rot="10800000">
            <a:off x="6841156" y="5338866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Равнобедрен триъгълник 18"/>
          <p:cNvSpPr/>
          <p:nvPr/>
        </p:nvSpPr>
        <p:spPr>
          <a:xfrm rot="11035548">
            <a:off x="7085839" y="5365961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2" name="Право съединение 21"/>
          <p:cNvCxnSpPr>
            <a:stCxn id="10" idx="2"/>
            <a:endCxn id="8" idx="1"/>
          </p:cNvCxnSpPr>
          <p:nvPr/>
        </p:nvCxnSpPr>
        <p:spPr>
          <a:xfrm>
            <a:off x="2696744" y="3460113"/>
            <a:ext cx="2104057" cy="179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12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 триъгълник 1" hidden="1"/>
          <p:cNvSpPr/>
          <p:nvPr/>
        </p:nvSpPr>
        <p:spPr>
          <a:xfrm>
            <a:off x="740626" y="164429"/>
            <a:ext cx="7725269" cy="6064808"/>
          </a:xfrm>
          <a:prstGeom prst="triangle">
            <a:avLst>
              <a:gd name="adj" fmla="val 49655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Равнобедрен триъгълник 2"/>
          <p:cNvSpPr/>
          <p:nvPr/>
        </p:nvSpPr>
        <p:spPr>
          <a:xfrm rot="10800000">
            <a:off x="2656520" y="3196832"/>
            <a:ext cx="3802227" cy="301055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483" name="Групиране 482"/>
          <p:cNvGrpSpPr/>
          <p:nvPr/>
        </p:nvGrpSpPr>
        <p:grpSpPr>
          <a:xfrm>
            <a:off x="1743984" y="1767469"/>
            <a:ext cx="5657714" cy="4441098"/>
            <a:chOff x="1743984" y="1767469"/>
            <a:chExt cx="5657714" cy="4441098"/>
          </a:xfrm>
        </p:grpSpPr>
        <p:sp>
          <p:nvSpPr>
            <p:cNvPr id="26" name="Равнобедрен триъгълник 25"/>
            <p:cNvSpPr/>
            <p:nvPr/>
          </p:nvSpPr>
          <p:spPr>
            <a:xfrm rot="10800000">
              <a:off x="3629888" y="1767469"/>
              <a:ext cx="1885903" cy="142936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Равнобедрен триъгълник 26"/>
            <p:cNvSpPr/>
            <p:nvPr/>
          </p:nvSpPr>
          <p:spPr>
            <a:xfrm rot="10800000">
              <a:off x="5515794" y="4695916"/>
              <a:ext cx="1885904" cy="148342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Равнобедрен триъгълник 27"/>
            <p:cNvSpPr/>
            <p:nvPr/>
          </p:nvSpPr>
          <p:spPr>
            <a:xfrm rot="10800000">
              <a:off x="1743984" y="4725144"/>
              <a:ext cx="1885904" cy="148342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Групиране 14"/>
          <p:cNvGrpSpPr/>
          <p:nvPr/>
        </p:nvGrpSpPr>
        <p:grpSpPr>
          <a:xfrm>
            <a:off x="1272507" y="962398"/>
            <a:ext cx="6600667" cy="5216942"/>
            <a:chOff x="1272507" y="962398"/>
            <a:chExt cx="6600667" cy="5216942"/>
          </a:xfrm>
        </p:grpSpPr>
        <p:sp>
          <p:nvSpPr>
            <p:cNvPr id="29" name="Равнобедрен триъгълник 28"/>
            <p:cNvSpPr/>
            <p:nvPr/>
          </p:nvSpPr>
          <p:spPr>
            <a:xfrm rot="10800000">
              <a:off x="3143204" y="2455122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Равнобедрен триъгълник 29"/>
            <p:cNvSpPr/>
            <p:nvPr/>
          </p:nvSpPr>
          <p:spPr>
            <a:xfrm rot="10800000">
              <a:off x="5044316" y="2487647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Равнобедрен триъгълник 30"/>
            <p:cNvSpPr/>
            <p:nvPr/>
          </p:nvSpPr>
          <p:spPr>
            <a:xfrm rot="10800000">
              <a:off x="4086156" y="962398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Равнобедрен триъгълник 31"/>
            <p:cNvSpPr/>
            <p:nvPr/>
          </p:nvSpPr>
          <p:spPr>
            <a:xfrm rot="10800000">
              <a:off x="6930222" y="5437628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Равнобедрен триъгълник 32"/>
            <p:cNvSpPr/>
            <p:nvPr/>
          </p:nvSpPr>
          <p:spPr>
            <a:xfrm rot="10800000">
              <a:off x="5044317" y="5425619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Равнобедрен триъгълник 33"/>
            <p:cNvSpPr/>
            <p:nvPr/>
          </p:nvSpPr>
          <p:spPr>
            <a:xfrm rot="10800000">
              <a:off x="5987271" y="3954205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Равнобедрен триъгълник 34"/>
            <p:cNvSpPr/>
            <p:nvPr/>
          </p:nvSpPr>
          <p:spPr>
            <a:xfrm rot="10800000">
              <a:off x="3143204" y="5425619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Равнобедрен триъгълник 35"/>
            <p:cNvSpPr/>
            <p:nvPr/>
          </p:nvSpPr>
          <p:spPr>
            <a:xfrm rot="10800000">
              <a:off x="1272507" y="5466855"/>
              <a:ext cx="942952" cy="70047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Равнобедрен триъгълник 36"/>
            <p:cNvSpPr/>
            <p:nvPr/>
          </p:nvSpPr>
          <p:spPr>
            <a:xfrm rot="10800000">
              <a:off x="2200253" y="3983432"/>
              <a:ext cx="942952" cy="74171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4" name="Групиране 13"/>
          <p:cNvGrpSpPr/>
          <p:nvPr/>
        </p:nvGrpSpPr>
        <p:grpSpPr>
          <a:xfrm>
            <a:off x="1036770" y="590359"/>
            <a:ext cx="7072140" cy="5618208"/>
            <a:chOff x="1036770" y="590359"/>
            <a:chExt cx="7072140" cy="5618208"/>
          </a:xfrm>
        </p:grpSpPr>
        <p:sp>
          <p:nvSpPr>
            <p:cNvPr id="38" name="Равнобедрен триъгълник 37"/>
            <p:cNvSpPr/>
            <p:nvPr/>
          </p:nvSpPr>
          <p:spPr>
            <a:xfrm rot="10800000">
              <a:off x="3873232" y="583652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Равнобедрен триъгълник 38"/>
            <p:cNvSpPr/>
            <p:nvPr/>
          </p:nvSpPr>
          <p:spPr>
            <a:xfrm rot="10800000">
              <a:off x="4793369" y="5795292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Равнобедрен триъгълник 39"/>
            <p:cNvSpPr/>
            <p:nvPr/>
          </p:nvSpPr>
          <p:spPr>
            <a:xfrm rot="10800000">
              <a:off x="5751532" y="5808484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Равнобедрен триъгълник 40"/>
            <p:cNvSpPr/>
            <p:nvPr/>
          </p:nvSpPr>
          <p:spPr>
            <a:xfrm rot="10800000">
              <a:off x="7637435" y="5835346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Равнобедрен триъгълник 41"/>
            <p:cNvSpPr/>
            <p:nvPr/>
          </p:nvSpPr>
          <p:spPr>
            <a:xfrm rot="10800000">
              <a:off x="6694483" y="5835346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Равнобедрен триъгълник 42"/>
            <p:cNvSpPr/>
            <p:nvPr/>
          </p:nvSpPr>
          <p:spPr>
            <a:xfrm rot="10800000">
              <a:off x="2907466" y="5835346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Равнобедрен триъгълник 43"/>
            <p:cNvSpPr/>
            <p:nvPr/>
          </p:nvSpPr>
          <p:spPr>
            <a:xfrm rot="10800000">
              <a:off x="1979722" y="5835346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Равнобедрен триъгълник 44"/>
            <p:cNvSpPr/>
            <p:nvPr/>
          </p:nvSpPr>
          <p:spPr>
            <a:xfrm rot="10800000">
              <a:off x="1036770" y="582620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Равнобедрен триъгълник 45"/>
            <p:cNvSpPr/>
            <p:nvPr/>
          </p:nvSpPr>
          <p:spPr>
            <a:xfrm rot="10800000">
              <a:off x="1533988" y="5094817"/>
              <a:ext cx="43749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Равнобедрен триъгълник 46"/>
            <p:cNvSpPr/>
            <p:nvPr/>
          </p:nvSpPr>
          <p:spPr>
            <a:xfrm rot="10800000">
              <a:off x="3378941" y="5094817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Равнобедрен триъгълник 47"/>
            <p:cNvSpPr/>
            <p:nvPr/>
          </p:nvSpPr>
          <p:spPr>
            <a:xfrm rot="10800000">
              <a:off x="2899863" y="432387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Равнобедрен триъгълник 48"/>
            <p:cNvSpPr/>
            <p:nvPr/>
          </p:nvSpPr>
          <p:spPr>
            <a:xfrm rot="10800000">
              <a:off x="1971483" y="4343066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Равнобедрен триъгълник 49"/>
            <p:cNvSpPr/>
            <p:nvPr/>
          </p:nvSpPr>
          <p:spPr>
            <a:xfrm rot="10800000">
              <a:off x="2451199" y="3627601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Равнобедрен триъгълник 50"/>
            <p:cNvSpPr/>
            <p:nvPr/>
          </p:nvSpPr>
          <p:spPr>
            <a:xfrm rot="10800000">
              <a:off x="2950121" y="2835100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Равнобедрен триъгълник 51"/>
            <p:cNvSpPr/>
            <p:nvPr/>
          </p:nvSpPr>
          <p:spPr>
            <a:xfrm rot="10800000">
              <a:off x="3827607" y="2824794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Равнобедрен триъгълник 52"/>
            <p:cNvSpPr/>
            <p:nvPr/>
          </p:nvSpPr>
          <p:spPr>
            <a:xfrm rot="10800000">
              <a:off x="3378941" y="2083083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Равнобедрен триъгълник 53"/>
            <p:cNvSpPr/>
            <p:nvPr/>
          </p:nvSpPr>
          <p:spPr>
            <a:xfrm rot="10800000">
              <a:off x="4359918" y="590359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 rot="10800000">
              <a:off x="3838773" y="137357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 rot="10800000">
              <a:off x="4831393" y="1333254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Равнобедрен триъгълник 58"/>
            <p:cNvSpPr/>
            <p:nvPr/>
          </p:nvSpPr>
          <p:spPr>
            <a:xfrm rot="10800000">
              <a:off x="5275854" y="211560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Равнобедрен триъгълник 59"/>
            <p:cNvSpPr/>
            <p:nvPr/>
          </p:nvSpPr>
          <p:spPr>
            <a:xfrm rot="10800000">
              <a:off x="4793369" y="282597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Равнобедрен триъгълник 60"/>
            <p:cNvSpPr/>
            <p:nvPr/>
          </p:nvSpPr>
          <p:spPr>
            <a:xfrm rot="10800000">
              <a:off x="5747329" y="2802942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Равнобедрен триъгълник 61"/>
            <p:cNvSpPr/>
            <p:nvPr/>
          </p:nvSpPr>
          <p:spPr>
            <a:xfrm rot="10800000">
              <a:off x="6218805" y="3627601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Равнобедрен триъгълник 62"/>
            <p:cNvSpPr/>
            <p:nvPr/>
          </p:nvSpPr>
          <p:spPr>
            <a:xfrm rot="10800000">
              <a:off x="6690280" y="4353105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Равнобедрен триъгълник 63"/>
            <p:cNvSpPr/>
            <p:nvPr/>
          </p:nvSpPr>
          <p:spPr>
            <a:xfrm rot="10800000">
              <a:off x="7211094" y="5094817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Равнобедрен триъгълник 64"/>
            <p:cNvSpPr/>
            <p:nvPr/>
          </p:nvSpPr>
          <p:spPr>
            <a:xfrm rot="10800000">
              <a:off x="5244737" y="5094817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Равнобедрен триъгълник 65"/>
            <p:cNvSpPr/>
            <p:nvPr/>
          </p:nvSpPr>
          <p:spPr>
            <a:xfrm rot="10800000">
              <a:off x="5716213" y="4323878"/>
              <a:ext cx="471475" cy="372039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94097" y="267571"/>
            <a:ext cx="7518936" cy="5979942"/>
            <a:chOff x="794097" y="267571"/>
            <a:chExt cx="7518936" cy="5979942"/>
          </a:xfrm>
        </p:grpSpPr>
        <p:sp>
          <p:nvSpPr>
            <p:cNvPr id="69" name="Равнобедрен триъгълник 68"/>
            <p:cNvSpPr/>
            <p:nvPr/>
          </p:nvSpPr>
          <p:spPr>
            <a:xfrm rot="10800000">
              <a:off x="892286" y="60122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Равнобедрен триъгълник 69"/>
            <p:cNvSpPr/>
            <p:nvPr/>
          </p:nvSpPr>
          <p:spPr>
            <a:xfrm rot="10800000">
              <a:off x="1386575" y="60122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Равнобедрен триъгълник 70"/>
            <p:cNvSpPr/>
            <p:nvPr/>
          </p:nvSpPr>
          <p:spPr>
            <a:xfrm rot="10800000">
              <a:off x="1849812" y="599450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Равнобедрен триъгълник 71"/>
            <p:cNvSpPr/>
            <p:nvPr/>
          </p:nvSpPr>
          <p:spPr>
            <a:xfrm rot="10800000">
              <a:off x="2329527" y="60122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Равнобедрен триъгълник 72"/>
            <p:cNvSpPr/>
            <p:nvPr/>
          </p:nvSpPr>
          <p:spPr>
            <a:xfrm rot="10800000">
              <a:off x="3299926" y="60122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Равнобедрен триъгълник 73"/>
            <p:cNvSpPr/>
            <p:nvPr/>
          </p:nvSpPr>
          <p:spPr>
            <a:xfrm rot="10800000">
              <a:off x="2801003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Равнобедрен триъгълник 74"/>
            <p:cNvSpPr/>
            <p:nvPr/>
          </p:nvSpPr>
          <p:spPr>
            <a:xfrm rot="10800000">
              <a:off x="3694288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Равнобедрен триъгълник 75"/>
            <p:cNvSpPr/>
            <p:nvPr/>
          </p:nvSpPr>
          <p:spPr>
            <a:xfrm rot="10800000">
              <a:off x="4188577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Равнобедрен триъгълник 76"/>
            <p:cNvSpPr/>
            <p:nvPr/>
          </p:nvSpPr>
          <p:spPr>
            <a:xfrm rot="10800000">
              <a:off x="4651815" y="600364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Равнобедрен триъгълник 77"/>
            <p:cNvSpPr/>
            <p:nvPr/>
          </p:nvSpPr>
          <p:spPr>
            <a:xfrm rot="10800000">
              <a:off x="5131530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Равнобедрен триъгълник 78"/>
            <p:cNvSpPr/>
            <p:nvPr/>
          </p:nvSpPr>
          <p:spPr>
            <a:xfrm rot="10800000">
              <a:off x="6101928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Равнобедрен триъгълник 79"/>
            <p:cNvSpPr/>
            <p:nvPr/>
          </p:nvSpPr>
          <p:spPr>
            <a:xfrm rot="10800000">
              <a:off x="5603005" y="603050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Равнобедрен триъгълник 80"/>
            <p:cNvSpPr/>
            <p:nvPr/>
          </p:nvSpPr>
          <p:spPr>
            <a:xfrm rot="10800000">
              <a:off x="6568609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Равнобедрен триъгълник 81"/>
            <p:cNvSpPr/>
            <p:nvPr/>
          </p:nvSpPr>
          <p:spPr>
            <a:xfrm rot="10800000">
              <a:off x="7040084" y="602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Равнобедрен триъгълник 82"/>
            <p:cNvSpPr/>
            <p:nvPr/>
          </p:nvSpPr>
          <p:spPr>
            <a:xfrm rot="10800000">
              <a:off x="7515763" y="599873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4" name="Равнобедрен триъгълник 83"/>
            <p:cNvSpPr/>
            <p:nvPr/>
          </p:nvSpPr>
          <p:spPr>
            <a:xfrm rot="10800000">
              <a:off x="7987239" y="60122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Равнобедрен триъгълник 84"/>
            <p:cNvSpPr/>
            <p:nvPr/>
          </p:nvSpPr>
          <p:spPr>
            <a:xfrm rot="10800000">
              <a:off x="1115281" y="5624928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Равнобедрен триъгълник 85"/>
            <p:cNvSpPr/>
            <p:nvPr/>
          </p:nvSpPr>
          <p:spPr>
            <a:xfrm rot="10800000">
              <a:off x="7738758" y="561143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Равнобедрен триъгълник 86"/>
            <p:cNvSpPr/>
            <p:nvPr/>
          </p:nvSpPr>
          <p:spPr>
            <a:xfrm rot="10800000">
              <a:off x="1358625" y="524984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Равнобедрен триъгълник 88"/>
            <p:cNvSpPr/>
            <p:nvPr/>
          </p:nvSpPr>
          <p:spPr>
            <a:xfrm rot="10800000">
              <a:off x="2093789" y="5624928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Равнобедрен триъгълник 89"/>
            <p:cNvSpPr/>
            <p:nvPr/>
          </p:nvSpPr>
          <p:spPr>
            <a:xfrm rot="10800000">
              <a:off x="1865655" y="5249845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1" name="Равнобедрен триъгълник 90"/>
            <p:cNvSpPr/>
            <p:nvPr/>
          </p:nvSpPr>
          <p:spPr>
            <a:xfrm rot="10800000">
              <a:off x="3217676" y="524984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2" name="Равнобедрен триъгълник 91"/>
            <p:cNvSpPr/>
            <p:nvPr/>
          </p:nvSpPr>
          <p:spPr>
            <a:xfrm rot="10800000">
              <a:off x="3724707" y="5249845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3" name="Равнобедрен триъгълник 92"/>
            <p:cNvSpPr/>
            <p:nvPr/>
          </p:nvSpPr>
          <p:spPr>
            <a:xfrm rot="10800000">
              <a:off x="3036237" y="561815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4" name="Равнобедрен триъгълник 93"/>
            <p:cNvSpPr/>
            <p:nvPr/>
          </p:nvSpPr>
          <p:spPr>
            <a:xfrm rot="10800000">
              <a:off x="3972090" y="5632871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Равнобедрен триъгълник 94"/>
            <p:cNvSpPr/>
            <p:nvPr/>
          </p:nvSpPr>
          <p:spPr>
            <a:xfrm rot="10800000">
              <a:off x="4937350" y="561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6" name="Равнобедрен триъгълник 95"/>
            <p:cNvSpPr/>
            <p:nvPr/>
          </p:nvSpPr>
          <p:spPr>
            <a:xfrm rot="10800000">
              <a:off x="5873202" y="5626077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7" name="Равнобедрен триъгълник 96"/>
            <p:cNvSpPr/>
            <p:nvPr/>
          </p:nvSpPr>
          <p:spPr>
            <a:xfrm rot="10800000">
              <a:off x="6802905" y="561136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9" name="Равнобедрен триъгълник 98"/>
            <p:cNvSpPr/>
            <p:nvPr/>
          </p:nvSpPr>
          <p:spPr>
            <a:xfrm rot="10800000">
              <a:off x="5138039" y="5276530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0" name="Равнобедрен триъгълник 99"/>
            <p:cNvSpPr/>
            <p:nvPr/>
          </p:nvSpPr>
          <p:spPr>
            <a:xfrm rot="10800000">
              <a:off x="5645070" y="5276529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1" name="Равнобедрен триъгълник 100"/>
            <p:cNvSpPr/>
            <p:nvPr/>
          </p:nvSpPr>
          <p:spPr>
            <a:xfrm rot="10800000">
              <a:off x="7023944" y="523458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2" name="Равнобедрен триъгълник 101"/>
            <p:cNvSpPr/>
            <p:nvPr/>
          </p:nvSpPr>
          <p:spPr>
            <a:xfrm rot="10800000">
              <a:off x="7530974" y="5234580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Равнобедрен триъгълник 102"/>
            <p:cNvSpPr/>
            <p:nvPr/>
          </p:nvSpPr>
          <p:spPr>
            <a:xfrm rot="10800000">
              <a:off x="1620636" y="487780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4" name="Равнобедрен триъгълник 103"/>
            <p:cNvSpPr/>
            <p:nvPr/>
          </p:nvSpPr>
          <p:spPr>
            <a:xfrm rot="10800000">
              <a:off x="1849812" y="452908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Равнобедрен триъгълник 104"/>
            <p:cNvSpPr/>
            <p:nvPr/>
          </p:nvSpPr>
          <p:spPr>
            <a:xfrm rot="10800000">
              <a:off x="2321288" y="4539124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Равнобедрен триъгълник 105"/>
            <p:cNvSpPr/>
            <p:nvPr/>
          </p:nvSpPr>
          <p:spPr>
            <a:xfrm rot="10800000">
              <a:off x="2778191" y="453427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7" name="Равнобедрен триъгълник 106"/>
            <p:cNvSpPr/>
            <p:nvPr/>
          </p:nvSpPr>
          <p:spPr>
            <a:xfrm rot="10800000">
              <a:off x="3257269" y="4528312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8" name="Равнобедрен триъгълник 107"/>
            <p:cNvSpPr/>
            <p:nvPr/>
          </p:nvSpPr>
          <p:spPr>
            <a:xfrm rot="10800000">
              <a:off x="5653418" y="4512410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9" name="Равнобедрен триъгълник 108"/>
            <p:cNvSpPr/>
            <p:nvPr/>
          </p:nvSpPr>
          <p:spPr>
            <a:xfrm rot="10800000">
              <a:off x="6124894" y="452244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0" name="Равнобедрен триъгълник 109"/>
            <p:cNvSpPr/>
            <p:nvPr/>
          </p:nvSpPr>
          <p:spPr>
            <a:xfrm rot="10800000">
              <a:off x="6581797" y="4517602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1" name="Равнобедрен триъгълник 110"/>
            <p:cNvSpPr/>
            <p:nvPr/>
          </p:nvSpPr>
          <p:spPr>
            <a:xfrm rot="10800000">
              <a:off x="7060875" y="451163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2" name="Равнобедрен триъгълник 111"/>
            <p:cNvSpPr/>
            <p:nvPr/>
          </p:nvSpPr>
          <p:spPr>
            <a:xfrm rot="10800000">
              <a:off x="5395452" y="487780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3" name="Равнобедрен триъгълник 112"/>
            <p:cNvSpPr/>
            <p:nvPr/>
          </p:nvSpPr>
          <p:spPr>
            <a:xfrm rot="10800000">
              <a:off x="3508218" y="487780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4" name="Равнобедрен триъгълник 113"/>
            <p:cNvSpPr/>
            <p:nvPr/>
          </p:nvSpPr>
          <p:spPr>
            <a:xfrm rot="10800000">
              <a:off x="2077946" y="412605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5" name="Равнобедрен триъгълник 114"/>
            <p:cNvSpPr/>
            <p:nvPr/>
          </p:nvSpPr>
          <p:spPr>
            <a:xfrm rot="10800000">
              <a:off x="3021534" y="413727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6" name="Равнобедрен триъгълник 115"/>
            <p:cNvSpPr/>
            <p:nvPr/>
          </p:nvSpPr>
          <p:spPr>
            <a:xfrm rot="10800000">
              <a:off x="2801003" y="377174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7" name="Равнобедрен триъгълник 116"/>
            <p:cNvSpPr/>
            <p:nvPr/>
          </p:nvSpPr>
          <p:spPr>
            <a:xfrm rot="10800000">
              <a:off x="2325496" y="378262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8" name="Равнобедрен триъгълник 117"/>
            <p:cNvSpPr/>
            <p:nvPr/>
          </p:nvSpPr>
          <p:spPr>
            <a:xfrm rot="10800000">
              <a:off x="2572870" y="341059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9" name="Равнобедрен триъгълник 118"/>
            <p:cNvSpPr/>
            <p:nvPr/>
          </p:nvSpPr>
          <p:spPr>
            <a:xfrm rot="10800000">
              <a:off x="5837012" y="4126056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0" name="Равнобедрен триъгълник 119"/>
            <p:cNvSpPr/>
            <p:nvPr/>
          </p:nvSpPr>
          <p:spPr>
            <a:xfrm rot="10800000">
              <a:off x="6780600" y="413727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1" name="Равнобедрен триъгълник 120"/>
            <p:cNvSpPr/>
            <p:nvPr/>
          </p:nvSpPr>
          <p:spPr>
            <a:xfrm rot="10800000">
              <a:off x="6560069" y="377174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2" name="Равнобедрен триъгълник 121"/>
            <p:cNvSpPr/>
            <p:nvPr/>
          </p:nvSpPr>
          <p:spPr>
            <a:xfrm rot="10800000">
              <a:off x="6084562" y="378262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3" name="Равнобедрен триъгълник 122"/>
            <p:cNvSpPr/>
            <p:nvPr/>
          </p:nvSpPr>
          <p:spPr>
            <a:xfrm rot="10800000">
              <a:off x="6331936" y="341059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4" name="Равнобедрен триъгълник 123"/>
            <p:cNvSpPr/>
            <p:nvPr/>
          </p:nvSpPr>
          <p:spPr>
            <a:xfrm rot="10800000">
              <a:off x="3269954" y="300265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5" name="Равнобедрен триъгълник 124"/>
            <p:cNvSpPr/>
            <p:nvPr/>
          </p:nvSpPr>
          <p:spPr>
            <a:xfrm rot="10800000">
              <a:off x="2794447" y="3013531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6" name="Равнобедрен триъгълник 125"/>
            <p:cNvSpPr/>
            <p:nvPr/>
          </p:nvSpPr>
          <p:spPr>
            <a:xfrm rot="10800000">
              <a:off x="3041821" y="264149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7" name="Равнобедрен триъгълник 126"/>
            <p:cNvSpPr/>
            <p:nvPr/>
          </p:nvSpPr>
          <p:spPr>
            <a:xfrm rot="10800000">
              <a:off x="4215431" y="301534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8" name="Равнобедрен триъгълник 127"/>
            <p:cNvSpPr/>
            <p:nvPr/>
          </p:nvSpPr>
          <p:spPr>
            <a:xfrm rot="10800000">
              <a:off x="3739924" y="302622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9" name="Равнобедрен триъгълник 128"/>
            <p:cNvSpPr/>
            <p:nvPr/>
          </p:nvSpPr>
          <p:spPr>
            <a:xfrm rot="10800000">
              <a:off x="3987298" y="2654184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0" name="Равнобедрен триъгълник 129"/>
            <p:cNvSpPr/>
            <p:nvPr/>
          </p:nvSpPr>
          <p:spPr>
            <a:xfrm rot="10800000">
              <a:off x="5148317" y="301534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1" name="Равнобедрен триъгълник 130"/>
            <p:cNvSpPr/>
            <p:nvPr/>
          </p:nvSpPr>
          <p:spPr>
            <a:xfrm rot="10800000">
              <a:off x="4672810" y="302622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2" name="Равнобедрен триъгълник 131"/>
            <p:cNvSpPr/>
            <p:nvPr/>
          </p:nvSpPr>
          <p:spPr>
            <a:xfrm rot="10800000">
              <a:off x="4920184" y="2654184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3" name="Равнобедрен триъгълник 132"/>
            <p:cNvSpPr/>
            <p:nvPr/>
          </p:nvSpPr>
          <p:spPr>
            <a:xfrm rot="10800000">
              <a:off x="6088593" y="300908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4" name="Равнобедрен триъгълник 133"/>
            <p:cNvSpPr/>
            <p:nvPr/>
          </p:nvSpPr>
          <p:spPr>
            <a:xfrm rot="10800000">
              <a:off x="5613086" y="3019963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5" name="Равнобедрен триъгълник 134"/>
            <p:cNvSpPr/>
            <p:nvPr/>
          </p:nvSpPr>
          <p:spPr>
            <a:xfrm rot="10800000">
              <a:off x="5860460" y="2647925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6" name="Равнобедрен триъгълник 135"/>
            <p:cNvSpPr/>
            <p:nvPr/>
          </p:nvSpPr>
          <p:spPr>
            <a:xfrm rot="10800000">
              <a:off x="5655814" y="230162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7" name="Равнобедрен триъгълник 136"/>
            <p:cNvSpPr/>
            <p:nvPr/>
          </p:nvSpPr>
          <p:spPr>
            <a:xfrm rot="10800000">
              <a:off x="5180307" y="231250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8" name="Равнобедрен триъгълник 137"/>
            <p:cNvSpPr/>
            <p:nvPr/>
          </p:nvSpPr>
          <p:spPr>
            <a:xfrm rot="10800000">
              <a:off x="5427681" y="194046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9" name="Равнобедрен триъгълник 138"/>
            <p:cNvSpPr/>
            <p:nvPr/>
          </p:nvSpPr>
          <p:spPr>
            <a:xfrm rot="10800000">
              <a:off x="3709496" y="225298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0" name="Равнобедрен триъгълник 139"/>
            <p:cNvSpPr/>
            <p:nvPr/>
          </p:nvSpPr>
          <p:spPr>
            <a:xfrm rot="10800000">
              <a:off x="3233989" y="2263867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1" name="Равнобедрен триъгълник 140"/>
            <p:cNvSpPr/>
            <p:nvPr/>
          </p:nvSpPr>
          <p:spPr>
            <a:xfrm rot="10800000">
              <a:off x="3481363" y="1891828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2" name="Равнобедрен триъгълник 141"/>
            <p:cNvSpPr/>
            <p:nvPr/>
          </p:nvSpPr>
          <p:spPr>
            <a:xfrm rot="10800000">
              <a:off x="4219591" y="1559598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3" name="Равнобедрен триъгълник 142"/>
            <p:cNvSpPr/>
            <p:nvPr/>
          </p:nvSpPr>
          <p:spPr>
            <a:xfrm rot="10800000">
              <a:off x="3744084" y="1570478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4" name="Равнобедрен триъгълник 143"/>
            <p:cNvSpPr/>
            <p:nvPr/>
          </p:nvSpPr>
          <p:spPr>
            <a:xfrm rot="10800000">
              <a:off x="3991458" y="119843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5" name="Равнобедрен триъгълник 144"/>
            <p:cNvSpPr/>
            <p:nvPr/>
          </p:nvSpPr>
          <p:spPr>
            <a:xfrm rot="10800000">
              <a:off x="5152109" y="155045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6" name="Равнобедрен триъгълник 145"/>
            <p:cNvSpPr/>
            <p:nvPr/>
          </p:nvSpPr>
          <p:spPr>
            <a:xfrm rot="10800000">
              <a:off x="4676602" y="156133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7" name="Равнобедрен триъгълник 146"/>
            <p:cNvSpPr/>
            <p:nvPr/>
          </p:nvSpPr>
          <p:spPr>
            <a:xfrm rot="10800000">
              <a:off x="4923976" y="1189300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8" name="Равнобедрен триъгълник 147"/>
            <p:cNvSpPr/>
            <p:nvPr/>
          </p:nvSpPr>
          <p:spPr>
            <a:xfrm rot="10800000">
              <a:off x="4700958" y="77637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9" name="Равнобедрен триъгълник 148"/>
            <p:cNvSpPr/>
            <p:nvPr/>
          </p:nvSpPr>
          <p:spPr>
            <a:xfrm rot="10800000">
              <a:off x="4225451" y="787259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0" name="Равнобедрен триъгълник 149"/>
            <p:cNvSpPr/>
            <p:nvPr/>
          </p:nvSpPr>
          <p:spPr>
            <a:xfrm rot="10800000">
              <a:off x="4472825" y="415220"/>
              <a:ext cx="243343" cy="21701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1" name="Равнобедрен триъгълник 150"/>
            <p:cNvSpPr/>
            <p:nvPr/>
          </p:nvSpPr>
          <p:spPr>
            <a:xfrm>
              <a:off x="4481589" y="26757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2" name="Равнобедрен триъгълник 151"/>
            <p:cNvSpPr/>
            <p:nvPr/>
          </p:nvSpPr>
          <p:spPr>
            <a:xfrm>
              <a:off x="4367520" y="4586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3" name="Равнобедрен триъгълник 152"/>
            <p:cNvSpPr/>
            <p:nvPr/>
          </p:nvSpPr>
          <p:spPr>
            <a:xfrm>
              <a:off x="4612297" y="4586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4" name="Равнобедрен триъгълник 153"/>
            <p:cNvSpPr/>
            <p:nvPr/>
          </p:nvSpPr>
          <p:spPr>
            <a:xfrm>
              <a:off x="4253454" y="61708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5" name="Равнобедрен триъгълник 154"/>
            <p:cNvSpPr/>
            <p:nvPr/>
          </p:nvSpPr>
          <p:spPr>
            <a:xfrm>
              <a:off x="4139384" y="80812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6" name="Равнобедрен триъгълник 155"/>
            <p:cNvSpPr/>
            <p:nvPr/>
          </p:nvSpPr>
          <p:spPr>
            <a:xfrm>
              <a:off x="4384162" y="80812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7" name="Равнобедрен триъгълник 156"/>
            <p:cNvSpPr/>
            <p:nvPr/>
          </p:nvSpPr>
          <p:spPr>
            <a:xfrm>
              <a:off x="4734764" y="63223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8" name="Равнобедрен триъгълник 157"/>
            <p:cNvSpPr/>
            <p:nvPr/>
          </p:nvSpPr>
          <p:spPr>
            <a:xfrm>
              <a:off x="4620695" y="82326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9" name="Равнобедрен триъгълник 158"/>
            <p:cNvSpPr/>
            <p:nvPr/>
          </p:nvSpPr>
          <p:spPr>
            <a:xfrm>
              <a:off x="4865472" y="82326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0" name="Равнобедрен триъгълник 159"/>
            <p:cNvSpPr/>
            <p:nvPr/>
          </p:nvSpPr>
          <p:spPr>
            <a:xfrm>
              <a:off x="4945943" y="99455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1" name="Равнобедрен триъгълник 160"/>
            <p:cNvSpPr/>
            <p:nvPr/>
          </p:nvSpPr>
          <p:spPr>
            <a:xfrm>
              <a:off x="4831874" y="118559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2" name="Равнобедрен триъгълник 161"/>
            <p:cNvSpPr/>
            <p:nvPr/>
          </p:nvSpPr>
          <p:spPr>
            <a:xfrm>
              <a:off x="5076651" y="118559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3" name="Равнобедрен триъгълник 162"/>
            <p:cNvSpPr/>
            <p:nvPr/>
          </p:nvSpPr>
          <p:spPr>
            <a:xfrm>
              <a:off x="4006069" y="101788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4" name="Равнобедрен триъгълник 163"/>
            <p:cNvSpPr/>
            <p:nvPr/>
          </p:nvSpPr>
          <p:spPr>
            <a:xfrm>
              <a:off x="3892000" y="12089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5" name="Равнобедрен триъгълник 164"/>
            <p:cNvSpPr/>
            <p:nvPr/>
          </p:nvSpPr>
          <p:spPr>
            <a:xfrm>
              <a:off x="4136777" y="12089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6" name="Равнобедрен триъгълник 165"/>
            <p:cNvSpPr/>
            <p:nvPr/>
          </p:nvSpPr>
          <p:spPr>
            <a:xfrm>
              <a:off x="5180692" y="14063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7" name="Равнобедрен триъгълник 166"/>
            <p:cNvSpPr/>
            <p:nvPr/>
          </p:nvSpPr>
          <p:spPr>
            <a:xfrm>
              <a:off x="5066623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8" name="Равнобедрен триъгълник 167"/>
            <p:cNvSpPr/>
            <p:nvPr/>
          </p:nvSpPr>
          <p:spPr>
            <a:xfrm>
              <a:off x="5311400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9" name="Равнобедрен триъгълник 168"/>
            <p:cNvSpPr/>
            <p:nvPr/>
          </p:nvSpPr>
          <p:spPr>
            <a:xfrm>
              <a:off x="4705690" y="14063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0" name="Равнобедрен триъгълник 169"/>
            <p:cNvSpPr/>
            <p:nvPr/>
          </p:nvSpPr>
          <p:spPr>
            <a:xfrm>
              <a:off x="4591621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1" name="Равнобедрен триъгълник 170"/>
            <p:cNvSpPr/>
            <p:nvPr/>
          </p:nvSpPr>
          <p:spPr>
            <a:xfrm>
              <a:off x="4836398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2" name="Равнобедрен триъгълник 171"/>
            <p:cNvSpPr/>
            <p:nvPr/>
          </p:nvSpPr>
          <p:spPr>
            <a:xfrm>
              <a:off x="4245848" y="14063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3" name="Равнобедрен триъгълник 172"/>
            <p:cNvSpPr/>
            <p:nvPr/>
          </p:nvSpPr>
          <p:spPr>
            <a:xfrm>
              <a:off x="4131778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4" name="Равнобедрен триъгълник 173"/>
            <p:cNvSpPr/>
            <p:nvPr/>
          </p:nvSpPr>
          <p:spPr>
            <a:xfrm>
              <a:off x="4376555" y="15973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5" name="Равнобедрен триъгълник 174"/>
            <p:cNvSpPr/>
            <p:nvPr/>
          </p:nvSpPr>
          <p:spPr>
            <a:xfrm>
              <a:off x="3755124" y="142309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6" name="Равнобедрен триъгълник 175"/>
            <p:cNvSpPr/>
            <p:nvPr/>
          </p:nvSpPr>
          <p:spPr>
            <a:xfrm>
              <a:off x="3641055" y="16141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7" name="Равнобедрен триъгълник 176"/>
            <p:cNvSpPr/>
            <p:nvPr/>
          </p:nvSpPr>
          <p:spPr>
            <a:xfrm>
              <a:off x="3885832" y="16141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8" name="Равнобедрен триъгълник 177"/>
            <p:cNvSpPr/>
            <p:nvPr/>
          </p:nvSpPr>
          <p:spPr>
            <a:xfrm>
              <a:off x="3514391" y="174561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9" name="Равнобедрен триъгълник 178"/>
            <p:cNvSpPr/>
            <p:nvPr/>
          </p:nvSpPr>
          <p:spPr>
            <a:xfrm>
              <a:off x="3400322" y="193665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0" name="Равнобедрен триъгълник 179"/>
            <p:cNvSpPr/>
            <p:nvPr/>
          </p:nvSpPr>
          <p:spPr>
            <a:xfrm>
              <a:off x="3645099" y="193665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1" name="Равнобедрен триъгълник 180"/>
            <p:cNvSpPr/>
            <p:nvPr/>
          </p:nvSpPr>
          <p:spPr>
            <a:xfrm>
              <a:off x="3289287" y="211401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2" name="Равнобедрен триъгълник 181"/>
            <p:cNvSpPr/>
            <p:nvPr/>
          </p:nvSpPr>
          <p:spPr>
            <a:xfrm>
              <a:off x="3175218" y="230505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3" name="Равнобедрен триъгълник 182"/>
            <p:cNvSpPr/>
            <p:nvPr/>
          </p:nvSpPr>
          <p:spPr>
            <a:xfrm>
              <a:off x="3419995" y="230505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4" name="Равнобедрен триъгълник 183"/>
            <p:cNvSpPr/>
            <p:nvPr/>
          </p:nvSpPr>
          <p:spPr>
            <a:xfrm>
              <a:off x="3742524" y="213240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5" name="Равнобедрен триъгълник 184"/>
            <p:cNvSpPr/>
            <p:nvPr/>
          </p:nvSpPr>
          <p:spPr>
            <a:xfrm>
              <a:off x="3628455" y="232344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6" name="Равнобедрен триъгълник 185"/>
            <p:cNvSpPr/>
            <p:nvPr/>
          </p:nvSpPr>
          <p:spPr>
            <a:xfrm>
              <a:off x="3873232" y="232344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7" name="Равнобедрен триъгълник 186"/>
            <p:cNvSpPr/>
            <p:nvPr/>
          </p:nvSpPr>
          <p:spPr>
            <a:xfrm>
              <a:off x="3997033" y="249098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8" name="Равнобедрен триъгълник 187"/>
            <p:cNvSpPr/>
            <p:nvPr/>
          </p:nvSpPr>
          <p:spPr>
            <a:xfrm>
              <a:off x="3882964" y="268202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9" name="Равнобедрен триъгълник 188"/>
            <p:cNvSpPr/>
            <p:nvPr/>
          </p:nvSpPr>
          <p:spPr>
            <a:xfrm>
              <a:off x="4127741" y="268202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0" name="Равнобедрен триъгълник 189"/>
            <p:cNvSpPr/>
            <p:nvPr/>
          </p:nvSpPr>
          <p:spPr>
            <a:xfrm>
              <a:off x="3067326" y="24997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1" name="Равнобедрен триъгълник 190"/>
            <p:cNvSpPr/>
            <p:nvPr/>
          </p:nvSpPr>
          <p:spPr>
            <a:xfrm>
              <a:off x="2953257" y="26907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2" name="Равнобедрен триъгълник 191"/>
            <p:cNvSpPr/>
            <p:nvPr/>
          </p:nvSpPr>
          <p:spPr>
            <a:xfrm>
              <a:off x="3198034" y="26907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3" name="Равнобедрен триъгълник 192"/>
            <p:cNvSpPr/>
            <p:nvPr/>
          </p:nvSpPr>
          <p:spPr>
            <a:xfrm>
              <a:off x="2829989" y="286287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4" name="Равнобедрен триъгълник 193"/>
            <p:cNvSpPr/>
            <p:nvPr/>
          </p:nvSpPr>
          <p:spPr>
            <a:xfrm>
              <a:off x="2715919" y="30539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5" name="Равнобедрен триъгълник 194"/>
            <p:cNvSpPr/>
            <p:nvPr/>
          </p:nvSpPr>
          <p:spPr>
            <a:xfrm>
              <a:off x="2960696" y="30539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6" name="Равнобедрен триъгълник 195"/>
            <p:cNvSpPr/>
            <p:nvPr/>
          </p:nvSpPr>
          <p:spPr>
            <a:xfrm>
              <a:off x="3301104" y="286287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7" name="Равнобедрен триъгълник 196"/>
            <p:cNvSpPr/>
            <p:nvPr/>
          </p:nvSpPr>
          <p:spPr>
            <a:xfrm>
              <a:off x="3187035" y="30539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8" name="Равнобедрен триъгълник 197"/>
            <p:cNvSpPr/>
            <p:nvPr/>
          </p:nvSpPr>
          <p:spPr>
            <a:xfrm>
              <a:off x="3431812" y="30539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9" name="Равнобедрен триъгълник 198"/>
            <p:cNvSpPr/>
            <p:nvPr/>
          </p:nvSpPr>
          <p:spPr>
            <a:xfrm>
              <a:off x="3755395" y="286912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0" name="Равнобедрен триъгълник 199"/>
            <p:cNvSpPr/>
            <p:nvPr/>
          </p:nvSpPr>
          <p:spPr>
            <a:xfrm>
              <a:off x="3641326" y="306016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1" name="Равнобедрен триъгълник 200"/>
            <p:cNvSpPr/>
            <p:nvPr/>
          </p:nvSpPr>
          <p:spPr>
            <a:xfrm>
              <a:off x="3886103" y="306016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2" name="Равнобедрен триъгълник 201"/>
            <p:cNvSpPr/>
            <p:nvPr/>
          </p:nvSpPr>
          <p:spPr>
            <a:xfrm>
              <a:off x="4229210" y="285927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3" name="Равнобедрен триъгълник 202"/>
            <p:cNvSpPr/>
            <p:nvPr/>
          </p:nvSpPr>
          <p:spPr>
            <a:xfrm>
              <a:off x="4115141" y="305031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4" name="Равнобедрен триъгълник 203"/>
            <p:cNvSpPr/>
            <p:nvPr/>
          </p:nvSpPr>
          <p:spPr>
            <a:xfrm>
              <a:off x="4359918" y="305031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5" name="Равнобедрен триъгълник 204"/>
            <p:cNvSpPr/>
            <p:nvPr/>
          </p:nvSpPr>
          <p:spPr>
            <a:xfrm>
              <a:off x="4695310" y="286986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6" name="Равнобедрен триъгълник 205"/>
            <p:cNvSpPr/>
            <p:nvPr/>
          </p:nvSpPr>
          <p:spPr>
            <a:xfrm>
              <a:off x="4581240" y="306090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7" name="Равнобедрен триъгълник 206"/>
            <p:cNvSpPr/>
            <p:nvPr/>
          </p:nvSpPr>
          <p:spPr>
            <a:xfrm>
              <a:off x="4826018" y="306090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8" name="Равнобедрен триъгълник 207"/>
            <p:cNvSpPr/>
            <p:nvPr/>
          </p:nvSpPr>
          <p:spPr>
            <a:xfrm>
              <a:off x="4936423" y="24997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9" name="Равнобедрен триъгълник 208"/>
            <p:cNvSpPr/>
            <p:nvPr/>
          </p:nvSpPr>
          <p:spPr>
            <a:xfrm>
              <a:off x="4822353" y="26907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0" name="Равнобедрен триъгълник 209"/>
            <p:cNvSpPr/>
            <p:nvPr/>
          </p:nvSpPr>
          <p:spPr>
            <a:xfrm>
              <a:off x="5067131" y="26907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1" name="Равнобедрен триъгълник 210"/>
            <p:cNvSpPr/>
            <p:nvPr/>
          </p:nvSpPr>
          <p:spPr>
            <a:xfrm>
              <a:off x="5161380" y="285621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2" name="Равнобедрен триъгълник 211"/>
            <p:cNvSpPr/>
            <p:nvPr/>
          </p:nvSpPr>
          <p:spPr>
            <a:xfrm>
              <a:off x="5047311" y="30472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3" name="Равнобедрен триъгълник 212"/>
            <p:cNvSpPr/>
            <p:nvPr/>
          </p:nvSpPr>
          <p:spPr>
            <a:xfrm>
              <a:off x="5292088" y="30472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4" name="Равнобедрен триъгълник 213"/>
            <p:cNvSpPr/>
            <p:nvPr/>
          </p:nvSpPr>
          <p:spPr>
            <a:xfrm>
              <a:off x="5651240" y="28737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5" name="Равнобедрен триъгълник 214"/>
            <p:cNvSpPr/>
            <p:nvPr/>
          </p:nvSpPr>
          <p:spPr>
            <a:xfrm>
              <a:off x="5537171" y="30647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6" name="Равнобедрен триъгълник 215"/>
            <p:cNvSpPr/>
            <p:nvPr/>
          </p:nvSpPr>
          <p:spPr>
            <a:xfrm>
              <a:off x="5781948" y="30647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7" name="Равнобедрен триъгълник 216"/>
            <p:cNvSpPr/>
            <p:nvPr/>
          </p:nvSpPr>
          <p:spPr>
            <a:xfrm>
              <a:off x="6146276" y="28737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8" name="Равнобедрен триъгълник 217"/>
            <p:cNvSpPr/>
            <p:nvPr/>
          </p:nvSpPr>
          <p:spPr>
            <a:xfrm>
              <a:off x="6032206" y="30647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9" name="Равнобедрен триъгълник 218"/>
            <p:cNvSpPr/>
            <p:nvPr/>
          </p:nvSpPr>
          <p:spPr>
            <a:xfrm>
              <a:off x="6276983" y="30647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0" name="Равнобедрен триъгълник 219"/>
            <p:cNvSpPr/>
            <p:nvPr/>
          </p:nvSpPr>
          <p:spPr>
            <a:xfrm>
              <a:off x="5893766" y="249969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1" name="Равнобедрен триъгълник 220"/>
            <p:cNvSpPr/>
            <p:nvPr/>
          </p:nvSpPr>
          <p:spPr>
            <a:xfrm>
              <a:off x="5779696" y="269073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2" name="Равнобедрен триъгълник 221"/>
            <p:cNvSpPr/>
            <p:nvPr/>
          </p:nvSpPr>
          <p:spPr>
            <a:xfrm>
              <a:off x="6024473" y="269073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3" name="Равнобедрен триъгълник 222"/>
            <p:cNvSpPr/>
            <p:nvPr/>
          </p:nvSpPr>
          <p:spPr>
            <a:xfrm>
              <a:off x="5690694" y="215354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4" name="Равнобедрен триъгълник 223"/>
            <p:cNvSpPr/>
            <p:nvPr/>
          </p:nvSpPr>
          <p:spPr>
            <a:xfrm>
              <a:off x="5576625" y="234458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5" name="Равнобедрен триъгълник 224"/>
            <p:cNvSpPr/>
            <p:nvPr/>
          </p:nvSpPr>
          <p:spPr>
            <a:xfrm>
              <a:off x="5821402" y="234458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6" name="Равнобедрен триъгълник 225"/>
            <p:cNvSpPr/>
            <p:nvPr/>
          </p:nvSpPr>
          <p:spPr>
            <a:xfrm>
              <a:off x="5444355" y="176446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7" name="Равнобедрен триъгълник 226"/>
            <p:cNvSpPr/>
            <p:nvPr/>
          </p:nvSpPr>
          <p:spPr>
            <a:xfrm>
              <a:off x="5330286" y="195550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8" name="Равнобедрен триъгълник 227"/>
            <p:cNvSpPr/>
            <p:nvPr/>
          </p:nvSpPr>
          <p:spPr>
            <a:xfrm>
              <a:off x="5575063" y="195550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9" name="Равнобедрен триъгълник 228"/>
            <p:cNvSpPr/>
            <p:nvPr/>
          </p:nvSpPr>
          <p:spPr>
            <a:xfrm>
              <a:off x="5203017" y="214174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0" name="Равнобедрен триъгълник 229"/>
            <p:cNvSpPr/>
            <p:nvPr/>
          </p:nvSpPr>
          <p:spPr>
            <a:xfrm>
              <a:off x="5088948" y="233278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1" name="Равнобедрен триъгълник 230"/>
            <p:cNvSpPr/>
            <p:nvPr/>
          </p:nvSpPr>
          <p:spPr>
            <a:xfrm>
              <a:off x="5333725" y="233278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6" name="Равнобедрен триъгълник 255"/>
            <p:cNvSpPr/>
            <p:nvPr/>
          </p:nvSpPr>
          <p:spPr>
            <a:xfrm>
              <a:off x="7082257" y="436542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8" name="Равнобедрен триъгълник 267"/>
            <p:cNvSpPr/>
            <p:nvPr/>
          </p:nvSpPr>
          <p:spPr>
            <a:xfrm rot="10800000">
              <a:off x="7306674" y="4906567"/>
              <a:ext cx="228131" cy="19032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2" name="Равнобедрен триъгълник 231"/>
            <p:cNvSpPr/>
            <p:nvPr/>
          </p:nvSpPr>
          <p:spPr>
            <a:xfrm>
              <a:off x="6359835" y="326437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3" name="Равнобедрен триъгълник 232"/>
            <p:cNvSpPr/>
            <p:nvPr/>
          </p:nvSpPr>
          <p:spPr>
            <a:xfrm>
              <a:off x="6245766" y="345541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4" name="Равнобедрен триъгълник 233"/>
            <p:cNvSpPr/>
            <p:nvPr/>
          </p:nvSpPr>
          <p:spPr>
            <a:xfrm>
              <a:off x="6490543" y="345541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5" name="Равнобедрен триъгълник 234"/>
            <p:cNvSpPr/>
            <p:nvPr/>
          </p:nvSpPr>
          <p:spPr>
            <a:xfrm>
              <a:off x="6123309" y="362553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6" name="Равнобедрен триъгълник 235"/>
            <p:cNvSpPr/>
            <p:nvPr/>
          </p:nvSpPr>
          <p:spPr>
            <a:xfrm>
              <a:off x="6009240" y="38165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7" name="Равнобедрен триъгълник 236"/>
            <p:cNvSpPr/>
            <p:nvPr/>
          </p:nvSpPr>
          <p:spPr>
            <a:xfrm>
              <a:off x="6254017" y="38165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8" name="Равнобедрен триъгълник 237"/>
            <p:cNvSpPr/>
            <p:nvPr/>
          </p:nvSpPr>
          <p:spPr>
            <a:xfrm>
              <a:off x="6617008" y="361412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9" name="Равнобедрен триъгълник 238"/>
            <p:cNvSpPr/>
            <p:nvPr/>
          </p:nvSpPr>
          <p:spPr>
            <a:xfrm>
              <a:off x="6502938" y="38051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0" name="Равнобедрен триъгълник 239"/>
            <p:cNvSpPr/>
            <p:nvPr/>
          </p:nvSpPr>
          <p:spPr>
            <a:xfrm>
              <a:off x="6747715" y="38051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1" name="Равнобедрен триъгълник 240"/>
            <p:cNvSpPr/>
            <p:nvPr/>
          </p:nvSpPr>
          <p:spPr>
            <a:xfrm>
              <a:off x="5897050" y="397984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2" name="Равнобедрен триъгълник 241"/>
            <p:cNvSpPr/>
            <p:nvPr/>
          </p:nvSpPr>
          <p:spPr>
            <a:xfrm>
              <a:off x="5782980" y="41708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3" name="Равнобедрен триъгълник 242"/>
            <p:cNvSpPr/>
            <p:nvPr/>
          </p:nvSpPr>
          <p:spPr>
            <a:xfrm>
              <a:off x="6027757" y="41708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4" name="Равнобедрен триъгълник 243"/>
            <p:cNvSpPr/>
            <p:nvPr/>
          </p:nvSpPr>
          <p:spPr>
            <a:xfrm>
              <a:off x="5651240" y="43713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5" name="Равнобедрен триъгълник 244"/>
            <p:cNvSpPr/>
            <p:nvPr/>
          </p:nvSpPr>
          <p:spPr>
            <a:xfrm>
              <a:off x="5537171" y="45624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6" name="Равнобедрен триъгълник 245"/>
            <p:cNvSpPr/>
            <p:nvPr/>
          </p:nvSpPr>
          <p:spPr>
            <a:xfrm>
              <a:off x="5781948" y="45624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7" name="Равнобедрен триъгълник 246"/>
            <p:cNvSpPr/>
            <p:nvPr/>
          </p:nvSpPr>
          <p:spPr>
            <a:xfrm>
              <a:off x="6123734" y="43668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8" name="Равнобедрен триъгълник 247"/>
            <p:cNvSpPr/>
            <p:nvPr/>
          </p:nvSpPr>
          <p:spPr>
            <a:xfrm>
              <a:off x="6009665" y="45579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9" name="Равнобедрен триъгълник 248"/>
            <p:cNvSpPr/>
            <p:nvPr/>
          </p:nvSpPr>
          <p:spPr>
            <a:xfrm>
              <a:off x="6254442" y="45579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0" name="Равнобедрен триъгълник 249"/>
            <p:cNvSpPr/>
            <p:nvPr/>
          </p:nvSpPr>
          <p:spPr>
            <a:xfrm>
              <a:off x="6603178" y="43668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1" name="Равнобедрен триъгълник 250"/>
            <p:cNvSpPr/>
            <p:nvPr/>
          </p:nvSpPr>
          <p:spPr>
            <a:xfrm>
              <a:off x="6489109" y="45579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2" name="Равнобедрен триъгълник 251"/>
            <p:cNvSpPr/>
            <p:nvPr/>
          </p:nvSpPr>
          <p:spPr>
            <a:xfrm>
              <a:off x="6733886" y="45579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3" name="Равнобедрен триъгълник 252"/>
            <p:cNvSpPr/>
            <p:nvPr/>
          </p:nvSpPr>
          <p:spPr>
            <a:xfrm>
              <a:off x="6824286" y="39910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4" name="Равнобедрен триъгълник 253"/>
            <p:cNvSpPr/>
            <p:nvPr/>
          </p:nvSpPr>
          <p:spPr>
            <a:xfrm>
              <a:off x="6710217" y="41821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5" name="Равнобедрен триъгълник 254"/>
            <p:cNvSpPr/>
            <p:nvPr/>
          </p:nvSpPr>
          <p:spPr>
            <a:xfrm>
              <a:off x="6954994" y="41821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7" name="Равнобедрен триъгълник 256"/>
            <p:cNvSpPr/>
            <p:nvPr/>
          </p:nvSpPr>
          <p:spPr>
            <a:xfrm>
              <a:off x="6968187" y="455646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8" name="Равнобедрен триъгълник 257"/>
            <p:cNvSpPr/>
            <p:nvPr/>
          </p:nvSpPr>
          <p:spPr>
            <a:xfrm>
              <a:off x="7212964" y="455646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9" name="Равнобедрен триъгълник 258"/>
            <p:cNvSpPr/>
            <p:nvPr/>
          </p:nvSpPr>
          <p:spPr>
            <a:xfrm>
              <a:off x="7312844" y="474701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0" name="Равнобедрен триъгълник 259"/>
            <p:cNvSpPr/>
            <p:nvPr/>
          </p:nvSpPr>
          <p:spPr>
            <a:xfrm>
              <a:off x="7198774" y="49380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1" name="Равнобедрен триъгълник 260"/>
            <p:cNvSpPr/>
            <p:nvPr/>
          </p:nvSpPr>
          <p:spPr>
            <a:xfrm>
              <a:off x="7443551" y="493805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9" name="Равнобедрен триъгълник 268"/>
            <p:cNvSpPr/>
            <p:nvPr/>
          </p:nvSpPr>
          <p:spPr>
            <a:xfrm>
              <a:off x="7072565" y="508836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0" name="Равнобедрен триъгълник 269"/>
            <p:cNvSpPr/>
            <p:nvPr/>
          </p:nvSpPr>
          <p:spPr>
            <a:xfrm>
              <a:off x="6958496" y="527940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1" name="Равнобедрен триъгълник 270"/>
            <p:cNvSpPr/>
            <p:nvPr/>
          </p:nvSpPr>
          <p:spPr>
            <a:xfrm>
              <a:off x="7203273" y="527940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2" name="Равнобедрен триъгълник 271"/>
            <p:cNvSpPr/>
            <p:nvPr/>
          </p:nvSpPr>
          <p:spPr>
            <a:xfrm>
              <a:off x="7547214" y="509029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3" name="Равнобедрен триъгълник 272"/>
            <p:cNvSpPr/>
            <p:nvPr/>
          </p:nvSpPr>
          <p:spPr>
            <a:xfrm>
              <a:off x="7433145" y="52813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4" name="Равнобедрен триъгълник 273"/>
            <p:cNvSpPr/>
            <p:nvPr/>
          </p:nvSpPr>
          <p:spPr>
            <a:xfrm>
              <a:off x="7677922" y="52813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5" name="Равнобедрен триъгълник 274"/>
            <p:cNvSpPr/>
            <p:nvPr/>
          </p:nvSpPr>
          <p:spPr>
            <a:xfrm>
              <a:off x="7795696" y="546515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6" name="Равнобедрен триъгълник 275"/>
            <p:cNvSpPr/>
            <p:nvPr/>
          </p:nvSpPr>
          <p:spPr>
            <a:xfrm>
              <a:off x="7681626" y="565619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7" name="Равнобедрен триъгълник 276"/>
            <p:cNvSpPr/>
            <p:nvPr/>
          </p:nvSpPr>
          <p:spPr>
            <a:xfrm>
              <a:off x="7926404" y="565619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8" name="Равнобедрен триъгълник 277"/>
            <p:cNvSpPr/>
            <p:nvPr/>
          </p:nvSpPr>
          <p:spPr>
            <a:xfrm>
              <a:off x="6832399" y="547807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9" name="Равнобедрен триъгълник 278"/>
            <p:cNvSpPr/>
            <p:nvPr/>
          </p:nvSpPr>
          <p:spPr>
            <a:xfrm>
              <a:off x="6718330" y="566911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0" name="Равнобедрен триъгълник 279"/>
            <p:cNvSpPr/>
            <p:nvPr/>
          </p:nvSpPr>
          <p:spPr>
            <a:xfrm>
              <a:off x="6963107" y="566911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1" name="Равнобедрен триъгълник 280"/>
            <p:cNvSpPr/>
            <p:nvPr/>
          </p:nvSpPr>
          <p:spPr>
            <a:xfrm>
              <a:off x="5424463" y="473159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2" name="Равнобедрен триъгълник 281"/>
            <p:cNvSpPr/>
            <p:nvPr/>
          </p:nvSpPr>
          <p:spPr>
            <a:xfrm>
              <a:off x="5310394" y="49226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3" name="Равнобедрен триъгълник 282"/>
            <p:cNvSpPr/>
            <p:nvPr/>
          </p:nvSpPr>
          <p:spPr>
            <a:xfrm>
              <a:off x="5555171" y="49226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4" name="Равнобедрен триъгълник 283"/>
            <p:cNvSpPr/>
            <p:nvPr/>
          </p:nvSpPr>
          <p:spPr>
            <a:xfrm>
              <a:off x="5649616" y="510181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5" name="Равнобедрен триъгълник 284"/>
            <p:cNvSpPr/>
            <p:nvPr/>
          </p:nvSpPr>
          <p:spPr>
            <a:xfrm>
              <a:off x="5535547" y="529285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6" name="Равнобедрен триъгълник 285"/>
            <p:cNvSpPr/>
            <p:nvPr/>
          </p:nvSpPr>
          <p:spPr>
            <a:xfrm>
              <a:off x="5780324" y="529285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7" name="Равнобедрен триъгълник 286"/>
            <p:cNvSpPr/>
            <p:nvPr/>
          </p:nvSpPr>
          <p:spPr>
            <a:xfrm>
              <a:off x="5163563" y="513031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8" name="Равнобедрен триъгълник 287"/>
            <p:cNvSpPr/>
            <p:nvPr/>
          </p:nvSpPr>
          <p:spPr>
            <a:xfrm>
              <a:off x="5049494" y="532135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9" name="Равнобедрен триъгълник 288"/>
            <p:cNvSpPr/>
            <p:nvPr/>
          </p:nvSpPr>
          <p:spPr>
            <a:xfrm>
              <a:off x="5294271" y="532135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0" name="Равнобедрен триъгълник 289"/>
            <p:cNvSpPr/>
            <p:nvPr/>
          </p:nvSpPr>
          <p:spPr>
            <a:xfrm>
              <a:off x="4958346" y="545814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1" name="Равнобедрен триъгълник 290"/>
            <p:cNvSpPr/>
            <p:nvPr/>
          </p:nvSpPr>
          <p:spPr>
            <a:xfrm>
              <a:off x="4844276" y="564918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2" name="Равнобедрен триъгълник 291"/>
            <p:cNvSpPr/>
            <p:nvPr/>
          </p:nvSpPr>
          <p:spPr>
            <a:xfrm>
              <a:off x="5089054" y="564918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3" name="Равнобедрен триъгълник 292"/>
            <p:cNvSpPr/>
            <p:nvPr/>
          </p:nvSpPr>
          <p:spPr>
            <a:xfrm>
              <a:off x="5879966" y="546652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4" name="Равнобедрен триъгълник 293"/>
            <p:cNvSpPr/>
            <p:nvPr/>
          </p:nvSpPr>
          <p:spPr>
            <a:xfrm>
              <a:off x="5765897" y="565756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5" name="Равнобедрен триъгълник 294"/>
            <p:cNvSpPr/>
            <p:nvPr/>
          </p:nvSpPr>
          <p:spPr>
            <a:xfrm>
              <a:off x="6010674" y="565756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6" name="Равнобедрен триъгълник 295"/>
            <p:cNvSpPr/>
            <p:nvPr/>
          </p:nvSpPr>
          <p:spPr>
            <a:xfrm>
              <a:off x="4678774" y="58394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7" name="Равнобедрен триъгълник 296"/>
            <p:cNvSpPr/>
            <p:nvPr/>
          </p:nvSpPr>
          <p:spPr>
            <a:xfrm>
              <a:off x="4564705" y="60305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8" name="Равнобедрен триъгълник 297"/>
            <p:cNvSpPr/>
            <p:nvPr/>
          </p:nvSpPr>
          <p:spPr>
            <a:xfrm>
              <a:off x="4809482" y="603050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9" name="Равнобедрен триъгълник 298"/>
            <p:cNvSpPr/>
            <p:nvPr/>
          </p:nvSpPr>
          <p:spPr>
            <a:xfrm>
              <a:off x="5161380" y="586601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0" name="Равнобедрен триъгълник 299"/>
            <p:cNvSpPr/>
            <p:nvPr/>
          </p:nvSpPr>
          <p:spPr>
            <a:xfrm>
              <a:off x="5047311" y="605705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1" name="Равнобедрен триъгълник 300"/>
            <p:cNvSpPr/>
            <p:nvPr/>
          </p:nvSpPr>
          <p:spPr>
            <a:xfrm>
              <a:off x="5292088" y="605705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2" name="Равнобедрен триъгълник 301"/>
            <p:cNvSpPr/>
            <p:nvPr/>
          </p:nvSpPr>
          <p:spPr>
            <a:xfrm>
              <a:off x="5634196" y="586094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3" name="Равнобедрен триъгълник 302"/>
            <p:cNvSpPr/>
            <p:nvPr/>
          </p:nvSpPr>
          <p:spPr>
            <a:xfrm>
              <a:off x="5520127" y="60519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4" name="Равнобедрен триъгълник 303"/>
            <p:cNvSpPr/>
            <p:nvPr/>
          </p:nvSpPr>
          <p:spPr>
            <a:xfrm>
              <a:off x="5764904" y="60519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5" name="Равнобедрен триъгълник 304"/>
            <p:cNvSpPr/>
            <p:nvPr/>
          </p:nvSpPr>
          <p:spPr>
            <a:xfrm>
              <a:off x="6123734" y="586094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6" name="Равнобедрен триъгълник 305"/>
            <p:cNvSpPr/>
            <p:nvPr/>
          </p:nvSpPr>
          <p:spPr>
            <a:xfrm>
              <a:off x="6009665" y="60519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7" name="Равнобедрен триъгълник 306"/>
            <p:cNvSpPr/>
            <p:nvPr/>
          </p:nvSpPr>
          <p:spPr>
            <a:xfrm>
              <a:off x="6254442" y="605198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8" name="Равнобедрен триъгълник 307"/>
            <p:cNvSpPr/>
            <p:nvPr/>
          </p:nvSpPr>
          <p:spPr>
            <a:xfrm>
              <a:off x="6595845" y="584893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9" name="Равнобедрен триъгълник 308"/>
            <p:cNvSpPr/>
            <p:nvPr/>
          </p:nvSpPr>
          <p:spPr>
            <a:xfrm>
              <a:off x="6481776" y="603997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0" name="Равнобедрен триъгълник 309"/>
            <p:cNvSpPr/>
            <p:nvPr/>
          </p:nvSpPr>
          <p:spPr>
            <a:xfrm>
              <a:off x="6726553" y="603997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1" name="Равнобедрен триъгълник 310"/>
            <p:cNvSpPr/>
            <p:nvPr/>
          </p:nvSpPr>
          <p:spPr>
            <a:xfrm>
              <a:off x="7084320" y="588429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2" name="Равнобедрен триъгълник 311"/>
            <p:cNvSpPr/>
            <p:nvPr/>
          </p:nvSpPr>
          <p:spPr>
            <a:xfrm>
              <a:off x="6970250" y="60753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3" name="Равнобедрен триъгълник 312"/>
            <p:cNvSpPr/>
            <p:nvPr/>
          </p:nvSpPr>
          <p:spPr>
            <a:xfrm>
              <a:off x="7215027" y="607532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4" name="Равнобедрен триъгълник 313"/>
            <p:cNvSpPr/>
            <p:nvPr/>
          </p:nvSpPr>
          <p:spPr>
            <a:xfrm>
              <a:off x="7532590" y="586212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5" name="Равнобедрен триъгълник 314"/>
            <p:cNvSpPr/>
            <p:nvPr/>
          </p:nvSpPr>
          <p:spPr>
            <a:xfrm>
              <a:off x="7418520" y="60531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6" name="Равнобедрен триъгълник 315"/>
            <p:cNvSpPr/>
            <p:nvPr/>
          </p:nvSpPr>
          <p:spPr>
            <a:xfrm>
              <a:off x="7663298" y="605316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7" name="Равнобедрен триъгълник 316"/>
            <p:cNvSpPr/>
            <p:nvPr/>
          </p:nvSpPr>
          <p:spPr>
            <a:xfrm>
              <a:off x="7999818" y="587984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8" name="Равнобедрен триъгълник 317"/>
            <p:cNvSpPr/>
            <p:nvPr/>
          </p:nvSpPr>
          <p:spPr>
            <a:xfrm>
              <a:off x="7885749" y="607088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9" name="Равнобедрен триъгълник 318"/>
            <p:cNvSpPr/>
            <p:nvPr/>
          </p:nvSpPr>
          <p:spPr>
            <a:xfrm>
              <a:off x="8130526" y="607088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2" name="Равнобедрен триъгълник 321"/>
            <p:cNvSpPr/>
            <p:nvPr/>
          </p:nvSpPr>
          <p:spPr>
            <a:xfrm>
              <a:off x="3285164" y="438427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3" name="Равнобедрен триъгълник 402"/>
            <p:cNvSpPr/>
            <p:nvPr/>
          </p:nvSpPr>
          <p:spPr>
            <a:xfrm>
              <a:off x="2589227" y="327812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4" name="Равнобедрен триъгълник 403"/>
            <p:cNvSpPr/>
            <p:nvPr/>
          </p:nvSpPr>
          <p:spPr>
            <a:xfrm>
              <a:off x="2475158" y="34691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5" name="Равнобедрен триъгълник 404"/>
            <p:cNvSpPr/>
            <p:nvPr/>
          </p:nvSpPr>
          <p:spPr>
            <a:xfrm>
              <a:off x="2719935" y="34691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6" name="Равнобедрен триъгълник 405"/>
            <p:cNvSpPr/>
            <p:nvPr/>
          </p:nvSpPr>
          <p:spPr>
            <a:xfrm>
              <a:off x="2352701" y="363928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7" name="Равнобедрен триъгълник 406"/>
            <p:cNvSpPr/>
            <p:nvPr/>
          </p:nvSpPr>
          <p:spPr>
            <a:xfrm>
              <a:off x="2238632" y="383032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8" name="Равнобедрен триъгълник 407"/>
            <p:cNvSpPr/>
            <p:nvPr/>
          </p:nvSpPr>
          <p:spPr>
            <a:xfrm>
              <a:off x="2483409" y="383032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9" name="Равнобедрен триъгълник 408"/>
            <p:cNvSpPr/>
            <p:nvPr/>
          </p:nvSpPr>
          <p:spPr>
            <a:xfrm>
              <a:off x="2846400" y="362787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0" name="Равнобедрен триъгълник 409"/>
            <p:cNvSpPr/>
            <p:nvPr/>
          </p:nvSpPr>
          <p:spPr>
            <a:xfrm>
              <a:off x="2732330" y="381890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1" name="Равнобедрен триъгълник 410"/>
            <p:cNvSpPr/>
            <p:nvPr/>
          </p:nvSpPr>
          <p:spPr>
            <a:xfrm>
              <a:off x="2977107" y="381890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2" name="Равнобедрен триъгълник 411"/>
            <p:cNvSpPr/>
            <p:nvPr/>
          </p:nvSpPr>
          <p:spPr>
            <a:xfrm>
              <a:off x="2126442" y="399358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3" name="Равнобедрен триъгълник 412"/>
            <p:cNvSpPr/>
            <p:nvPr/>
          </p:nvSpPr>
          <p:spPr>
            <a:xfrm>
              <a:off x="2012372" y="41846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4" name="Равнобедрен триъгълник 413"/>
            <p:cNvSpPr/>
            <p:nvPr/>
          </p:nvSpPr>
          <p:spPr>
            <a:xfrm>
              <a:off x="2257149" y="41846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5" name="Равнобедрен триъгълник 414"/>
            <p:cNvSpPr/>
            <p:nvPr/>
          </p:nvSpPr>
          <p:spPr>
            <a:xfrm>
              <a:off x="1880632" y="438513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6" name="Равнобедрен триъгълник 415"/>
            <p:cNvSpPr/>
            <p:nvPr/>
          </p:nvSpPr>
          <p:spPr>
            <a:xfrm>
              <a:off x="1766563" y="457617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7" name="Равнобедрен триъгълник 416"/>
            <p:cNvSpPr/>
            <p:nvPr/>
          </p:nvSpPr>
          <p:spPr>
            <a:xfrm>
              <a:off x="2011340" y="457617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8" name="Равнобедрен триъгълник 417"/>
            <p:cNvSpPr/>
            <p:nvPr/>
          </p:nvSpPr>
          <p:spPr>
            <a:xfrm>
              <a:off x="2353126" y="438061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9" name="Равнобедрен триъгълник 418"/>
            <p:cNvSpPr/>
            <p:nvPr/>
          </p:nvSpPr>
          <p:spPr>
            <a:xfrm>
              <a:off x="2239057" y="45716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0" name="Равнобедрен триъгълник 419"/>
            <p:cNvSpPr/>
            <p:nvPr/>
          </p:nvSpPr>
          <p:spPr>
            <a:xfrm>
              <a:off x="2483834" y="45716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1" name="Равнобедрен триъгълник 420"/>
            <p:cNvSpPr/>
            <p:nvPr/>
          </p:nvSpPr>
          <p:spPr>
            <a:xfrm>
              <a:off x="2832570" y="438061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2" name="Равнобедрен триъгълник 421"/>
            <p:cNvSpPr/>
            <p:nvPr/>
          </p:nvSpPr>
          <p:spPr>
            <a:xfrm>
              <a:off x="2718501" y="45716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3" name="Равнобедрен триъгълник 422"/>
            <p:cNvSpPr/>
            <p:nvPr/>
          </p:nvSpPr>
          <p:spPr>
            <a:xfrm>
              <a:off x="2963278" y="45716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4" name="Равнобедрен триъгълник 423"/>
            <p:cNvSpPr/>
            <p:nvPr/>
          </p:nvSpPr>
          <p:spPr>
            <a:xfrm>
              <a:off x="3053678" y="40048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5" name="Равнобедрен триъгълник 424"/>
            <p:cNvSpPr/>
            <p:nvPr/>
          </p:nvSpPr>
          <p:spPr>
            <a:xfrm>
              <a:off x="2939609" y="41958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6" name="Равнобедрен триъгълник 425"/>
            <p:cNvSpPr/>
            <p:nvPr/>
          </p:nvSpPr>
          <p:spPr>
            <a:xfrm>
              <a:off x="3184386" y="41958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7" name="Равнобедрен триъгълник 426"/>
            <p:cNvSpPr/>
            <p:nvPr/>
          </p:nvSpPr>
          <p:spPr>
            <a:xfrm>
              <a:off x="3197579" y="45702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8" name="Равнобедрен триъгълник 427"/>
            <p:cNvSpPr/>
            <p:nvPr/>
          </p:nvSpPr>
          <p:spPr>
            <a:xfrm>
              <a:off x="3442356" y="457020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9" name="Равнобедрен триъгълник 428"/>
            <p:cNvSpPr/>
            <p:nvPr/>
          </p:nvSpPr>
          <p:spPr>
            <a:xfrm>
              <a:off x="3542236" y="476075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0" name="Равнобедрен триъгълник 429"/>
            <p:cNvSpPr/>
            <p:nvPr/>
          </p:nvSpPr>
          <p:spPr>
            <a:xfrm>
              <a:off x="3428166" y="495179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1" name="Равнобедрен триъгълник 430"/>
            <p:cNvSpPr/>
            <p:nvPr/>
          </p:nvSpPr>
          <p:spPr>
            <a:xfrm>
              <a:off x="3672943" y="495179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2" name="Равнобедрен триъгълник 431"/>
            <p:cNvSpPr/>
            <p:nvPr/>
          </p:nvSpPr>
          <p:spPr>
            <a:xfrm>
              <a:off x="3301957" y="510211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3" name="Равнобедрен триъгълник 432"/>
            <p:cNvSpPr/>
            <p:nvPr/>
          </p:nvSpPr>
          <p:spPr>
            <a:xfrm>
              <a:off x="3187888" y="529315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4" name="Равнобедрен триъгълник 433"/>
            <p:cNvSpPr/>
            <p:nvPr/>
          </p:nvSpPr>
          <p:spPr>
            <a:xfrm>
              <a:off x="3432665" y="529315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5" name="Равнобедрен триъгълник 434"/>
            <p:cNvSpPr/>
            <p:nvPr/>
          </p:nvSpPr>
          <p:spPr>
            <a:xfrm>
              <a:off x="3776606" y="510403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6" name="Равнобедрен триъгълник 435"/>
            <p:cNvSpPr/>
            <p:nvPr/>
          </p:nvSpPr>
          <p:spPr>
            <a:xfrm>
              <a:off x="3662537" y="52950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7" name="Равнобедрен триъгълник 436"/>
            <p:cNvSpPr/>
            <p:nvPr/>
          </p:nvSpPr>
          <p:spPr>
            <a:xfrm>
              <a:off x="3907314" y="52950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8" name="Равнобедрен триъгълник 437"/>
            <p:cNvSpPr/>
            <p:nvPr/>
          </p:nvSpPr>
          <p:spPr>
            <a:xfrm>
              <a:off x="4025088" y="547889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9" name="Равнобедрен триъгълник 438"/>
            <p:cNvSpPr/>
            <p:nvPr/>
          </p:nvSpPr>
          <p:spPr>
            <a:xfrm>
              <a:off x="3911018" y="56699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0" name="Равнобедрен триъгълник 439"/>
            <p:cNvSpPr/>
            <p:nvPr/>
          </p:nvSpPr>
          <p:spPr>
            <a:xfrm>
              <a:off x="4155796" y="566993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1" name="Равнобедрен триъгълник 440"/>
            <p:cNvSpPr/>
            <p:nvPr/>
          </p:nvSpPr>
          <p:spPr>
            <a:xfrm>
              <a:off x="3061791" y="549182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2" name="Равнобедрен триъгълник 441"/>
            <p:cNvSpPr/>
            <p:nvPr/>
          </p:nvSpPr>
          <p:spPr>
            <a:xfrm>
              <a:off x="2947722" y="56828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3" name="Равнобедрен триъгълник 442"/>
            <p:cNvSpPr/>
            <p:nvPr/>
          </p:nvSpPr>
          <p:spPr>
            <a:xfrm>
              <a:off x="3192499" y="56828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4" name="Равнобедрен триъгълник 443"/>
            <p:cNvSpPr/>
            <p:nvPr/>
          </p:nvSpPr>
          <p:spPr>
            <a:xfrm>
              <a:off x="1653855" y="474534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5" name="Равнобедрен триъгълник 444"/>
            <p:cNvSpPr/>
            <p:nvPr/>
          </p:nvSpPr>
          <p:spPr>
            <a:xfrm>
              <a:off x="1539786" y="493637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6" name="Равнобедрен триъгълник 445"/>
            <p:cNvSpPr/>
            <p:nvPr/>
          </p:nvSpPr>
          <p:spPr>
            <a:xfrm>
              <a:off x="1784563" y="493637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7" name="Равнобедрен триъгълник 446"/>
            <p:cNvSpPr/>
            <p:nvPr/>
          </p:nvSpPr>
          <p:spPr>
            <a:xfrm>
              <a:off x="1879008" y="511556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8" name="Равнобедрен триъгълник 447"/>
            <p:cNvSpPr/>
            <p:nvPr/>
          </p:nvSpPr>
          <p:spPr>
            <a:xfrm>
              <a:off x="1764939" y="530660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9" name="Равнобедрен триъгълник 448"/>
            <p:cNvSpPr/>
            <p:nvPr/>
          </p:nvSpPr>
          <p:spPr>
            <a:xfrm>
              <a:off x="2009716" y="530660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0" name="Равнобедрен триъгълник 449"/>
            <p:cNvSpPr/>
            <p:nvPr/>
          </p:nvSpPr>
          <p:spPr>
            <a:xfrm>
              <a:off x="1392955" y="514406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1" name="Равнобедрен триъгълник 450"/>
            <p:cNvSpPr/>
            <p:nvPr/>
          </p:nvSpPr>
          <p:spPr>
            <a:xfrm>
              <a:off x="1278886" y="533510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2" name="Равнобедрен триъгълник 451"/>
            <p:cNvSpPr/>
            <p:nvPr/>
          </p:nvSpPr>
          <p:spPr>
            <a:xfrm>
              <a:off x="1523663" y="5335102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3" name="Равнобедрен триъгълник 452"/>
            <p:cNvSpPr/>
            <p:nvPr/>
          </p:nvSpPr>
          <p:spPr>
            <a:xfrm>
              <a:off x="1187738" y="5471894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4" name="Равнобедрен триъгълник 453"/>
            <p:cNvSpPr/>
            <p:nvPr/>
          </p:nvSpPr>
          <p:spPr>
            <a:xfrm>
              <a:off x="1073668" y="56629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5" name="Равнобедрен триъгълник 454"/>
            <p:cNvSpPr/>
            <p:nvPr/>
          </p:nvSpPr>
          <p:spPr>
            <a:xfrm>
              <a:off x="1318446" y="56629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6" name="Равнобедрен триъгълник 455"/>
            <p:cNvSpPr/>
            <p:nvPr/>
          </p:nvSpPr>
          <p:spPr>
            <a:xfrm>
              <a:off x="2109358" y="548026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7" name="Равнобедрен триъгълник 456"/>
            <p:cNvSpPr/>
            <p:nvPr/>
          </p:nvSpPr>
          <p:spPr>
            <a:xfrm>
              <a:off x="1995289" y="567130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8" name="Равнобедрен триъгълник 457"/>
            <p:cNvSpPr/>
            <p:nvPr/>
          </p:nvSpPr>
          <p:spPr>
            <a:xfrm>
              <a:off x="2240066" y="567130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9" name="Равнобедрен триъгълник 458"/>
            <p:cNvSpPr/>
            <p:nvPr/>
          </p:nvSpPr>
          <p:spPr>
            <a:xfrm>
              <a:off x="908167" y="58532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0" name="Равнобедрен триъгълник 459"/>
            <p:cNvSpPr/>
            <p:nvPr/>
          </p:nvSpPr>
          <p:spPr>
            <a:xfrm>
              <a:off x="794097" y="60442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1" name="Равнобедрен триъгълник 460"/>
            <p:cNvSpPr/>
            <p:nvPr/>
          </p:nvSpPr>
          <p:spPr>
            <a:xfrm>
              <a:off x="1038874" y="604424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2" name="Равнобедрен триъгълник 461"/>
            <p:cNvSpPr/>
            <p:nvPr/>
          </p:nvSpPr>
          <p:spPr>
            <a:xfrm>
              <a:off x="1390772" y="587976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3" name="Равнобедрен триъгълник 462"/>
            <p:cNvSpPr/>
            <p:nvPr/>
          </p:nvSpPr>
          <p:spPr>
            <a:xfrm>
              <a:off x="1276703" y="607079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4" name="Равнобедрен триъгълник 463"/>
            <p:cNvSpPr/>
            <p:nvPr/>
          </p:nvSpPr>
          <p:spPr>
            <a:xfrm>
              <a:off x="1521480" y="607079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5" name="Равнобедрен триъгълник 464"/>
            <p:cNvSpPr/>
            <p:nvPr/>
          </p:nvSpPr>
          <p:spPr>
            <a:xfrm>
              <a:off x="1863588" y="587468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6" name="Равнобедрен триъгълник 465"/>
            <p:cNvSpPr/>
            <p:nvPr/>
          </p:nvSpPr>
          <p:spPr>
            <a:xfrm>
              <a:off x="1749519" y="60657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7" name="Равнобедрен триъгълник 466"/>
            <p:cNvSpPr/>
            <p:nvPr/>
          </p:nvSpPr>
          <p:spPr>
            <a:xfrm>
              <a:off x="1994296" y="60657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8" name="Равнобедрен триъгълник 467"/>
            <p:cNvSpPr/>
            <p:nvPr/>
          </p:nvSpPr>
          <p:spPr>
            <a:xfrm>
              <a:off x="2353126" y="5874688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9" name="Равнобедрен триъгълник 468"/>
            <p:cNvSpPr/>
            <p:nvPr/>
          </p:nvSpPr>
          <p:spPr>
            <a:xfrm>
              <a:off x="2239057" y="60657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0" name="Равнобедрен триъгълник 469"/>
            <p:cNvSpPr/>
            <p:nvPr/>
          </p:nvSpPr>
          <p:spPr>
            <a:xfrm>
              <a:off x="2483834" y="6065727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1" name="Равнобедрен триъгълник 470"/>
            <p:cNvSpPr/>
            <p:nvPr/>
          </p:nvSpPr>
          <p:spPr>
            <a:xfrm>
              <a:off x="2825237" y="586268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2" name="Равнобедрен триъгълник 471"/>
            <p:cNvSpPr/>
            <p:nvPr/>
          </p:nvSpPr>
          <p:spPr>
            <a:xfrm>
              <a:off x="2711168" y="605371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3" name="Равнобедрен триъгълник 472"/>
            <p:cNvSpPr/>
            <p:nvPr/>
          </p:nvSpPr>
          <p:spPr>
            <a:xfrm>
              <a:off x="2955945" y="6053719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4" name="Равнобедрен триъгълник 473"/>
            <p:cNvSpPr/>
            <p:nvPr/>
          </p:nvSpPr>
          <p:spPr>
            <a:xfrm>
              <a:off x="3313712" y="5898036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5" name="Равнобедрен триъгълник 474"/>
            <p:cNvSpPr/>
            <p:nvPr/>
          </p:nvSpPr>
          <p:spPr>
            <a:xfrm>
              <a:off x="3199642" y="60890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6" name="Равнобедрен триъгълник 475"/>
            <p:cNvSpPr/>
            <p:nvPr/>
          </p:nvSpPr>
          <p:spPr>
            <a:xfrm>
              <a:off x="3444419" y="608907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7" name="Равнобедрен триъгълник 476"/>
            <p:cNvSpPr/>
            <p:nvPr/>
          </p:nvSpPr>
          <p:spPr>
            <a:xfrm>
              <a:off x="3761982" y="5875871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8" name="Равнобедрен триъгълник 477"/>
            <p:cNvSpPr/>
            <p:nvPr/>
          </p:nvSpPr>
          <p:spPr>
            <a:xfrm>
              <a:off x="3647912" y="60669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9" name="Равнобедрен триъгълник 478"/>
            <p:cNvSpPr/>
            <p:nvPr/>
          </p:nvSpPr>
          <p:spPr>
            <a:xfrm>
              <a:off x="3892690" y="6066910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0" name="Равнобедрен триъгълник 479"/>
            <p:cNvSpPr/>
            <p:nvPr/>
          </p:nvSpPr>
          <p:spPr>
            <a:xfrm>
              <a:off x="4229210" y="5893595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1" name="Равнобедрен триъгълник 480"/>
            <p:cNvSpPr/>
            <p:nvPr/>
          </p:nvSpPr>
          <p:spPr>
            <a:xfrm>
              <a:off x="4115141" y="60846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2" name="Равнобедрен триъгълник 481"/>
            <p:cNvSpPr/>
            <p:nvPr/>
          </p:nvSpPr>
          <p:spPr>
            <a:xfrm>
              <a:off x="4359918" y="6084633"/>
              <a:ext cx="182507" cy="127359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0386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иране 14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4" name="Равнобедрен триъгълник 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Равнобедрен триъгълник 13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1" name="Групиране 60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62" name="Равнобедрен триъгълник 61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Равнобедрен триъгълник 62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4" name="Групиране 63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65" name="Равнобедрен триъгълник 64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Равнобедрен триъгълник 65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7" name="Групиране 66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68" name="Равнобедрен триъгълник 67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9" name="Равнобедрен триъгълник 68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0" name="Групиране 69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71" name="Равнобедрен триъгълник 70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Равнобедрен триъгълник 7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3" name="Групиране 72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74" name="Равнобедрен триъгълник 7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Равнобедрен триъгълник 74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6" name="Групиране 75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77" name="Равнобедрен триъгълник 7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Равнобедрен триъгълник 77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9" name="Групиране 78"/>
          <p:cNvGrpSpPr/>
          <p:nvPr/>
        </p:nvGrpSpPr>
        <p:grpSpPr>
          <a:xfrm rot="17375436">
            <a:off x="3635897" y="1988838"/>
            <a:ext cx="288033" cy="4176465"/>
            <a:chOff x="3419871" y="1988840"/>
            <a:chExt cx="288033" cy="4176465"/>
          </a:xfrm>
        </p:grpSpPr>
        <p:sp>
          <p:nvSpPr>
            <p:cNvPr id="80" name="Равнобедрен триъгълник 79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Равнобедрен триъгълник 80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6" name="Групиране 15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17" name="Равнобедрен триъгълник 1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Равнобедрен триъгълник 17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9" name="Групиране 18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20" name="Равнобедрен триъгълник 19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Равнобедрен триъгълник 20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Групиране 21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23" name="Равнобедрен триъгълник 22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Равнобедрен триъгълник 23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5" name="Групиране 24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26" name="Равнобедрен триъгълник 25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Равнобедрен триъгълник 26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8" name="Групиране 27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29" name="Равнобедрен триъгълник 28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Равнобедрен триъгълник 29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1" name="Групиране 30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32" name="Равнобедрен триъгълник 31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Равнобедрен триъгълник 32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4" name="Групиране 33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35" name="Равнобедрен триъгълник 34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Равнобедрен триъгълник 35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7" name="Групиране 36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38" name="Равнобедрен триъгълник 37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Равнобедрен триъгълник 38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0" name="Групиране 39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41" name="Равнобедрен триъгълник 40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Равнобедрен триъгълник 41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3" name="Групиране 42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44" name="Равнобедрен триъгълник 43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Равнобедрен триъгълник 44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6" name="Групиране 45"/>
          <p:cNvGrpSpPr/>
          <p:nvPr/>
        </p:nvGrpSpPr>
        <p:grpSpPr>
          <a:xfrm rot="17375436">
            <a:off x="3635896" y="1988840"/>
            <a:ext cx="288033" cy="4176465"/>
            <a:chOff x="3419871" y="1988840"/>
            <a:chExt cx="288033" cy="4176465"/>
          </a:xfrm>
        </p:grpSpPr>
        <p:sp>
          <p:nvSpPr>
            <p:cNvPr id="47" name="Равнобедрен триъгълник 46"/>
            <p:cNvSpPr/>
            <p:nvPr/>
          </p:nvSpPr>
          <p:spPr>
            <a:xfrm rot="10800000">
              <a:off x="3419872" y="1988840"/>
              <a:ext cx="288032" cy="2088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Равнобедрен триъгълник 47"/>
            <p:cNvSpPr/>
            <p:nvPr/>
          </p:nvSpPr>
          <p:spPr>
            <a:xfrm>
              <a:off x="3419871" y="4077073"/>
              <a:ext cx="288032" cy="208823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4" name="Групиране 83"/>
          <p:cNvGrpSpPr/>
          <p:nvPr/>
        </p:nvGrpSpPr>
        <p:grpSpPr>
          <a:xfrm>
            <a:off x="3738126" y="4077072"/>
            <a:ext cx="96999" cy="587042"/>
            <a:chOff x="3827352" y="4725144"/>
            <a:chExt cx="96999" cy="587042"/>
          </a:xfrm>
        </p:grpSpPr>
        <p:sp>
          <p:nvSpPr>
            <p:cNvPr id="82" name="Равнобедрен триъгълник 81"/>
            <p:cNvSpPr/>
            <p:nvPr/>
          </p:nvSpPr>
          <p:spPr>
            <a:xfrm>
              <a:off x="3827352" y="4725144"/>
              <a:ext cx="96576" cy="2880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Равнобедрен триъгълник 82"/>
            <p:cNvSpPr/>
            <p:nvPr/>
          </p:nvSpPr>
          <p:spPr>
            <a:xfrm rot="10800000">
              <a:off x="3827775" y="5024154"/>
              <a:ext cx="96576" cy="2880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108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10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12" dur="1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240000">
                                      <p:cBhvr>
                                        <p:cTn id="16" dur="1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780000">
                                      <p:cBhvr>
                                        <p:cTn id="18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">
                                      <p:cBhvr>
                                        <p:cTn id="20" dur="2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60000">
                                      <p:cBhvr>
                                        <p:cTn id="22" dur="2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">
                                      <p:cBhvr>
                                        <p:cTn id="26" dur="3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">
                                      <p:cBhvr>
                                        <p:cTn id="28" dur="3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20000">
                                      <p:cBhvr>
                                        <p:cTn id="30" dur="3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560000">
                                      <p:cBhvr>
                                        <p:cTn id="32" dur="4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34" dur="4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">
                                      <p:cBhvr>
                                        <p:cTn id="36" dur="4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180000">
                                      <p:cBhvr>
                                        <p:cTn id="38" dur="5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720000">
                                      <p:cBhvr>
                                        <p:cTn id="40" dur="5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9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9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0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0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1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20000">
                                      <p:cBhvr>
                                        <p:cTn id="1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тема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Teacher</cp:lastModifiedBy>
  <cp:revision>15</cp:revision>
  <dcterms:created xsi:type="dcterms:W3CDTF">2014-01-07T18:05:54Z</dcterms:created>
  <dcterms:modified xsi:type="dcterms:W3CDTF">2014-01-24T08:17:04Z</dcterms:modified>
</cp:coreProperties>
</file>