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ъл сти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ъл стил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4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76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37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512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21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064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2451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232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2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98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928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208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991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242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014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898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80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8BDB-CF33-48E7-B552-F2B17CD0BAFA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5591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itarkole/DimSecurety-system" TargetMode="External"/><Relationship Id="rId2" Type="http://schemas.openxmlformats.org/officeDocument/2006/relationships/hyperlink" Target="https://www.tinkercad.com/things/8RHFvR6886e-copy-of-copy-of-copy-of-super-hillar/editel?tenant=circui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8990A9-0650-48B5-B180-D38B9F72F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/>
              <a:t>DimSecurity</a:t>
            </a:r>
            <a:r>
              <a:rPr lang="en-US" sz="9600" dirty="0"/>
              <a:t> </a:t>
            </a:r>
            <a:br>
              <a:rPr lang="en-US" sz="9600" dirty="0"/>
            </a:br>
            <a:r>
              <a:rPr lang="en-US" sz="9600" dirty="0"/>
              <a:t>system</a:t>
            </a:r>
            <a:endParaRPr lang="bg-BG" sz="96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23A079E-CF7F-44EF-9E5C-D9669579B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9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5731E5-687E-4D46-A060-EDCF5F9B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bg-BG" sz="3600"/>
              <a:t>Благодаря за вниманието</a:t>
            </a:r>
            <a:endParaRPr lang="bg-BG" sz="3600" dirty="0"/>
          </a:p>
        </p:txBody>
      </p:sp>
      <p:pic>
        <p:nvPicPr>
          <p:cNvPr id="5" name="Контейнер за съдържание 4" descr="Картина, която съдържа лице, мъж, открито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F1ECB252-7EBB-4FF0-80FE-BEE6BE7BF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r="18422"/>
          <a:stretch/>
        </p:blipFill>
        <p:spPr>
          <a:xfrm>
            <a:off x="5966752" y="1444998"/>
            <a:ext cx="4894504" cy="396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86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A655A7-15D6-48F1-8B1C-DF80E49A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bg-BG" sz="5400" dirty="0"/>
              <a:t>Цел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275A3D1-7A02-46EE-A6CD-688BC996899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9" t="29534" r="37400" b="16125"/>
          <a:stretch/>
        </p:blipFill>
        <p:spPr bwMode="auto">
          <a:xfrm>
            <a:off x="4972699" y="1279142"/>
            <a:ext cx="6533501" cy="4406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108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285A76-5DA8-40FE-BA8D-421EBC12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6163"/>
            <a:ext cx="4435366" cy="5148371"/>
          </a:xfrm>
        </p:spPr>
        <p:txBody>
          <a:bodyPr>
            <a:normAutofit/>
          </a:bodyPr>
          <a:lstStyle/>
          <a:p>
            <a:r>
              <a:rPr lang="bg-BG" sz="5400" dirty="0"/>
              <a:t>Съставни части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4B3E3F88-43CF-4B34-9F1E-A7DC32123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485490"/>
              </p:ext>
            </p:extLst>
          </p:nvPr>
        </p:nvGraphicFramePr>
        <p:xfrm>
          <a:off x="4678344" y="1500712"/>
          <a:ext cx="6403994" cy="434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544">
                  <a:extLst>
                    <a:ext uri="{9D8B030D-6E8A-4147-A177-3AD203B41FA5}">
                      <a16:colId xmlns:a16="http://schemas.microsoft.com/office/drawing/2014/main" val="220520392"/>
                    </a:ext>
                  </a:extLst>
                </a:gridCol>
                <a:gridCol w="3303866">
                  <a:extLst>
                    <a:ext uri="{9D8B030D-6E8A-4147-A177-3AD203B41FA5}">
                      <a16:colId xmlns:a16="http://schemas.microsoft.com/office/drawing/2014/main" val="1490429561"/>
                    </a:ext>
                  </a:extLst>
                </a:gridCol>
                <a:gridCol w="1888584">
                  <a:extLst>
                    <a:ext uri="{9D8B030D-6E8A-4147-A177-3AD203B41FA5}">
                      <a16:colId xmlns:a16="http://schemas.microsoft.com/office/drawing/2014/main" val="237185107"/>
                    </a:ext>
                  </a:extLst>
                </a:gridCol>
              </a:tblGrid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№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Компонент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Брой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1651327283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Arduino Uno R3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1730369858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 dirty="0" err="1">
                          <a:effectLst/>
                        </a:rPr>
                        <a:t>Yellow</a:t>
                      </a:r>
                      <a:r>
                        <a:rPr lang="bg-BG" sz="2400" dirty="0">
                          <a:effectLst/>
                        </a:rPr>
                        <a:t> LED</a:t>
                      </a:r>
                      <a:endParaRPr lang="bg-BG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2917360859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 dirty="0">
                          <a:effectLst/>
                        </a:rPr>
                        <a:t>1kв </a:t>
                      </a:r>
                      <a:r>
                        <a:rPr lang="bg-BG" sz="2400" dirty="0" err="1">
                          <a:effectLst/>
                        </a:rPr>
                        <a:t>Resisto</a:t>
                      </a:r>
                      <a:r>
                        <a:rPr lang="en-US" sz="2400" dirty="0">
                          <a:effectLst/>
                        </a:rPr>
                        <a:t>r</a:t>
                      </a:r>
                      <a:endParaRPr lang="bg-BG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5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2411555602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Green LED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2096317443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 dirty="0">
                          <a:effectLst/>
                        </a:rPr>
                        <a:t>LCD 16 x 2</a:t>
                      </a:r>
                      <a:endParaRPr lang="bg-BG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3210213344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 dirty="0">
                          <a:effectLst/>
                        </a:rPr>
                        <a:t>250 </a:t>
                      </a:r>
                      <a:r>
                        <a:rPr lang="bg-BG" sz="2400" dirty="0" err="1">
                          <a:effectLst/>
                        </a:rPr>
                        <a:t>Potentiometer</a:t>
                      </a:r>
                      <a:endParaRPr lang="bg-BG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1953678904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Keypad 4x4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72750221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Red LED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2597119725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Piezo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354946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9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B19AC0-ED58-4F51-8781-C635C76B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91209"/>
            <a:ext cx="3687417" cy="1920372"/>
          </a:xfrm>
        </p:spPr>
        <p:txBody>
          <a:bodyPr>
            <a:normAutofit/>
          </a:bodyPr>
          <a:lstStyle/>
          <a:p>
            <a:r>
              <a:rPr lang="bg-BG" sz="5400" dirty="0">
                <a:solidFill>
                  <a:schemeClr val="bg1"/>
                </a:solidFill>
              </a:rPr>
              <a:t>Блок схема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4" name="Контейнер за съдържание 3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0C142EE2-EAA4-45B9-B2A4-6F4C19368EB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17" y="1791209"/>
            <a:ext cx="6489516" cy="33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97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CDA2DD-5048-456B-B8C5-4F53CAB8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Source</a:t>
            </a:r>
            <a:r>
              <a:rPr lang="en-US" dirty="0"/>
              <a:t> </a:t>
            </a:r>
            <a:r>
              <a:rPr lang="bg-BG" sz="5400" dirty="0"/>
              <a:t>код 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53C14-16F8-45FD-8B1B-F414DD89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040C6915-D859-4D28-B1EB-DF6B431B9B26}"/>
              </a:ext>
            </a:extLst>
          </p:cNvPr>
          <p:cNvGrpSpPr/>
          <p:nvPr/>
        </p:nvGrpSpPr>
        <p:grpSpPr>
          <a:xfrm>
            <a:off x="1349857" y="1826906"/>
            <a:ext cx="9896212" cy="4673034"/>
            <a:chOff x="0" y="0"/>
            <a:chExt cx="4557201" cy="2152015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2E66A2C4-5E64-46E5-8F5E-79476B5C7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57" t="28934" b="4709"/>
            <a:stretch/>
          </p:blipFill>
          <p:spPr bwMode="auto">
            <a:xfrm>
              <a:off x="0" y="0"/>
              <a:ext cx="2249170" cy="21393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F7610CAA-10E2-45AD-8D4A-9FAE0DA1E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39" t="28545" b="4718"/>
            <a:stretch/>
          </p:blipFill>
          <p:spPr bwMode="auto">
            <a:xfrm>
              <a:off x="2295331" y="0"/>
              <a:ext cx="2261870" cy="21520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18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CDA2DD-5048-456B-B8C5-4F53CAB8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Source</a:t>
            </a:r>
            <a:r>
              <a:rPr lang="en-US" dirty="0"/>
              <a:t> </a:t>
            </a:r>
            <a:r>
              <a:rPr lang="bg-BG" sz="5400" dirty="0"/>
              <a:t>код 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53C14-16F8-45FD-8B1B-F414DD89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B45F2373-1076-48D2-86B7-C1B92B209ED4}"/>
              </a:ext>
            </a:extLst>
          </p:cNvPr>
          <p:cNvGrpSpPr/>
          <p:nvPr/>
        </p:nvGrpSpPr>
        <p:grpSpPr>
          <a:xfrm>
            <a:off x="1324303" y="1934478"/>
            <a:ext cx="9774621" cy="4713491"/>
            <a:chOff x="0" y="0"/>
            <a:chExt cx="4514163" cy="2176780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EAA84FC1-92F3-44F8-A3E3-65AC6E26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39" t="27394" b="5038"/>
            <a:stretch/>
          </p:blipFill>
          <p:spPr bwMode="auto">
            <a:xfrm>
              <a:off x="0" y="0"/>
              <a:ext cx="2259965" cy="21767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F1454295-9E2D-4B90-91A4-445B0998A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48" t="28545" b="4308"/>
            <a:stretch/>
          </p:blipFill>
          <p:spPr bwMode="auto">
            <a:xfrm>
              <a:off x="2258008" y="0"/>
              <a:ext cx="2256155" cy="21640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442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CDA2DD-5048-456B-B8C5-4F53CAB8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49525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Source</a:t>
            </a:r>
            <a:r>
              <a:rPr lang="en-US" sz="3200" dirty="0"/>
              <a:t> </a:t>
            </a:r>
            <a:r>
              <a:rPr lang="bg-BG" sz="5400" dirty="0"/>
              <a:t>код 3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9A2A72CD-5CC2-440E-BE60-97757B9836A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1" t="28357" b="5283"/>
          <a:stretch/>
        </p:blipFill>
        <p:spPr bwMode="auto">
          <a:xfrm>
            <a:off x="5338856" y="746126"/>
            <a:ext cx="5801186" cy="5472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742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91AC73-FBD2-404D-809D-DF1E41FD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5400" dirty="0"/>
              <a:t>Демо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0E7BD9-623F-49B1-8940-F179BD8D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https://www.tinkercad.com/things/8RHFvR6886e-copy-of-copy-of-copy-of-super-hillar/editel?tenant=circuits</a:t>
            </a:r>
            <a:endParaRPr lang="en-GB" dirty="0"/>
          </a:p>
          <a:p>
            <a:r>
              <a:rPr lang="en-GB" dirty="0">
                <a:hlinkClick r:id="rId3"/>
              </a:rPr>
              <a:t>https://github.com/dimitarkole/DimSecurety-system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390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43946F-291D-4D50-8068-B63EB3CD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5400" dirty="0"/>
              <a:t>Заключение</a:t>
            </a:r>
          </a:p>
        </p:txBody>
      </p:sp>
      <p:pic>
        <p:nvPicPr>
          <p:cNvPr id="2050" name="Picture 2" descr="СМАРТ СОТ by Telepol EOOD">
            <a:extLst>
              <a:ext uri="{FF2B5EF4-FFF2-40B4-BE49-F238E27FC236}">
                <a16:creationId xmlns:a16="http://schemas.microsoft.com/office/drawing/2014/main" id="{DFC00C7B-5DCE-4C5C-80BB-097B7B4017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02" l="9180" r="90625">
                        <a14:foregroundMark x1="52148" y1="23828" x2="31641" y2="82422"/>
                        <a14:foregroundMark x1="35938" y1="22266" x2="40625" y2="33984"/>
                        <a14:foregroundMark x1="40625" y1="33984" x2="67969" y2="60156"/>
                        <a14:foregroundMark x1="65234" y1="27148" x2="26172" y2="46484"/>
                        <a14:foregroundMark x1="26172" y1="46484" x2="43359" y2="53320"/>
                        <a14:foregroundMark x1="43359" y1="53320" x2="81445" y2="47852"/>
                        <a14:foregroundMark x1="81445" y1="47852" x2="69336" y2="35742"/>
                        <a14:foregroundMark x1="69336" y1="35742" x2="51172" y2="45117"/>
                        <a14:foregroundMark x1="51172" y1="45117" x2="86914" y2="33594"/>
                        <a14:foregroundMark x1="86914" y1="33594" x2="55078" y2="31250"/>
                        <a14:foregroundMark x1="55078" y1="31250" x2="42188" y2="27734"/>
                        <a14:foregroundMark x1="42188" y1="27734" x2="18359" y2="41797"/>
                        <a14:foregroundMark x1="18359" y1="41797" x2="35938" y2="40820"/>
                        <a14:foregroundMark x1="35938" y1="40820" x2="38867" y2="54492"/>
                        <a14:foregroundMark x1="38867" y1="54492" x2="32422" y2="65820"/>
                        <a14:foregroundMark x1="32422" y1="65820" x2="20313" y2="65039"/>
                        <a14:foregroundMark x1="20313" y1="65039" x2="28320" y2="75000"/>
                        <a14:foregroundMark x1="28320" y1="75000" x2="59570" y2="76758"/>
                        <a14:foregroundMark x1="59570" y1="76758" x2="72266" y2="70898"/>
                        <a14:foregroundMark x1="72266" y1="70898" x2="55664" y2="75000"/>
                        <a14:foregroundMark x1="55664" y1="75000" x2="65820" y2="65039"/>
                        <a14:foregroundMark x1="65820" y1="65039" x2="37500" y2="67773"/>
                        <a14:foregroundMark x1="37500" y1="67773" x2="49805" y2="60547"/>
                        <a14:foregroundMark x1="49805" y1="60547" x2="66016" y2="59180"/>
                        <a14:foregroundMark x1="66016" y1="59180" x2="42578" y2="66211"/>
                        <a14:foregroundMark x1="42578" y1="66211" x2="70508" y2="57227"/>
                        <a14:foregroundMark x1="70508" y1="57227" x2="54492" y2="44922"/>
                        <a14:foregroundMark x1="54492" y1="44922" x2="11914" y2="58398"/>
                        <a14:foregroundMark x1="11914" y1="58398" x2="27539" y2="49219"/>
                        <a14:foregroundMark x1="27539" y1="49219" x2="67383" y2="43945"/>
                        <a14:foregroundMark x1="67383" y1="43945" x2="55469" y2="50000"/>
                        <a14:foregroundMark x1="55469" y1="50000" x2="41602" y2="44336"/>
                        <a14:foregroundMark x1="41602" y1="44336" x2="42969" y2="31250"/>
                        <a14:foregroundMark x1="42969" y1="31250" x2="54102" y2="26758"/>
                        <a14:foregroundMark x1="54102" y1="26758" x2="41602" y2="24219"/>
                        <a14:foregroundMark x1="41602" y1="24219" x2="55859" y2="21875"/>
                        <a14:foregroundMark x1="55859" y1="21875" x2="61133" y2="29688"/>
                        <a14:foregroundMark x1="67969" y1="50781" x2="75586" y2="73438"/>
                        <a14:foregroundMark x1="75586" y1="73438" x2="51172" y2="80469"/>
                        <a14:foregroundMark x1="51172" y1="80469" x2="22070" y2="79297"/>
                        <a14:foregroundMark x1="16797" y1="67188" x2="26953" y2="77148"/>
                        <a14:foregroundMark x1="26953" y1="77148" x2="40039" y2="78320"/>
                        <a14:foregroundMark x1="40039" y1="78320" x2="40234" y2="78711"/>
                        <a14:foregroundMark x1="16016" y1="68359" x2="21484" y2="76563"/>
                        <a14:foregroundMark x1="16406" y1="69336" x2="23242" y2="79688"/>
                        <a14:foregroundMark x1="23242" y1="79688" x2="33789" y2="85156"/>
                        <a14:foregroundMark x1="33789" y1="85156" x2="52539" y2="85547"/>
                        <a14:foregroundMark x1="79688" y1="76172" x2="54102" y2="83789"/>
                        <a14:foregroundMark x1="54102" y1="83789" x2="47266" y2="84180"/>
                        <a14:foregroundMark x1="65430" y1="79883" x2="54492" y2="85938"/>
                        <a14:foregroundMark x1="54492" y1="85938" x2="50000" y2="85938"/>
                        <a14:foregroundMark x1="69727" y1="79297" x2="52930" y2="83203"/>
                        <a14:foregroundMark x1="68750" y1="79102" x2="57031" y2="85742"/>
                        <a14:foregroundMark x1="57031" y1="85742" x2="33594" y2="86914"/>
                        <a14:foregroundMark x1="35938" y1="86914" x2="48633" y2="88281"/>
                        <a14:foregroundMark x1="48633" y1="88281" x2="73828" y2="82031"/>
                        <a14:foregroundMark x1="73828" y1="82031" x2="80664" y2="76367"/>
                        <a14:foregroundMark x1="80664" y1="76367" x2="56836" y2="87500"/>
                        <a14:foregroundMark x1="56836" y1="87500" x2="44141" y2="88477"/>
                        <a14:foregroundMark x1="14648" y1="70313" x2="21484" y2="80078"/>
                        <a14:foregroundMark x1="21484" y1="80078" x2="45313" y2="88477"/>
                        <a14:foregroundMark x1="45313" y1="88477" x2="49219" y2="88867"/>
                        <a14:foregroundMark x1="57617" y1="87109" x2="42188" y2="85938"/>
                        <a14:foregroundMark x1="80859" y1="76953" x2="60156" y2="89063"/>
                        <a14:foregroundMark x1="60156" y1="89063" x2="48242" y2="90234"/>
                        <a14:foregroundMark x1="48242" y1="90234" x2="35938" y2="88086"/>
                        <a14:foregroundMark x1="35938" y1="88086" x2="25977" y2="83398"/>
                        <a14:foregroundMark x1="22461" y1="80664" x2="25195" y2="82617"/>
                        <a14:foregroundMark x1="73438" y1="82422" x2="66992" y2="84961"/>
                        <a14:foregroundMark x1="67773" y1="84766" x2="64648" y2="86914"/>
                        <a14:foregroundMark x1="62891" y1="87695" x2="60352" y2="89063"/>
                        <a14:foregroundMark x1="50195" y1="90625" x2="48633" y2="90625"/>
                        <a14:foregroundMark x1="43945" y1="90234" x2="41016" y2="89648"/>
                        <a14:foregroundMark x1="37891" y1="88867" x2="50000" y2="90430"/>
                        <a14:foregroundMark x1="50000" y1="90430" x2="58984" y2="89453"/>
                        <a14:foregroundMark x1="60547" y1="89453" x2="58398" y2="90039"/>
                        <a14:foregroundMark x1="65820" y1="86133" x2="61719" y2="88672"/>
                        <a14:foregroundMark x1="80664" y1="76953" x2="76563" y2="81055"/>
                        <a14:foregroundMark x1="80859" y1="77344" x2="73047" y2="83008"/>
                        <a14:foregroundMark x1="74414" y1="82617" x2="58984" y2="89453"/>
                        <a14:foregroundMark x1="70313" y1="85156" x2="59180" y2="90039"/>
                        <a14:foregroundMark x1="59180" y1="90039" x2="47266" y2="91602"/>
                        <a14:foregroundMark x1="47266" y1="91602" x2="35547" y2="89258"/>
                        <a14:foregroundMark x1="35547" y1="89258" x2="25000" y2="83203"/>
                        <a14:foregroundMark x1="25000" y1="83203" x2="22461" y2="80078"/>
                        <a14:foregroundMark x1="9570" y1="44727" x2="9180" y2="52344"/>
                        <a14:foregroundMark x1="90234" y1="41797" x2="90625" y2="52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43" y="2193925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5704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Широк екран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Следа от самолет</vt:lpstr>
      <vt:lpstr>DimSecurity  system</vt:lpstr>
      <vt:lpstr>Цел</vt:lpstr>
      <vt:lpstr>Съставни части</vt:lpstr>
      <vt:lpstr>Блок схема</vt:lpstr>
      <vt:lpstr>Source код 1</vt:lpstr>
      <vt:lpstr>Source код 2</vt:lpstr>
      <vt:lpstr>Source код 3</vt:lpstr>
      <vt:lpstr>Демо</vt:lpstr>
      <vt:lpstr>Заключение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DimSecurity  system</dc:title>
  <dc:creator>Димитър Колев</dc:creator>
  <cp:lastModifiedBy>Димитър Колев</cp:lastModifiedBy>
  <cp:revision>2</cp:revision>
  <dcterms:created xsi:type="dcterms:W3CDTF">2020-07-06T06:05:35Z</dcterms:created>
  <dcterms:modified xsi:type="dcterms:W3CDTF">2020-07-06T06:06:25Z</dcterms:modified>
</cp:coreProperties>
</file>