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206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506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6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0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44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5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878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01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FD98-8704-49EA-83D7-472D66452E57}" type="datetimeFigureOut">
              <a:rPr lang="bg-BG" smtClean="0"/>
              <a:t>19.9.2019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088E-BD28-4EF1-8D21-4212446E0D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1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иране 24"/>
          <p:cNvGrpSpPr/>
          <p:nvPr/>
        </p:nvGrpSpPr>
        <p:grpSpPr>
          <a:xfrm>
            <a:off x="0" y="0"/>
            <a:ext cx="12192000" cy="6857999"/>
            <a:chOff x="0" y="1"/>
            <a:chExt cx="12192000" cy="6857999"/>
          </a:xfrm>
        </p:grpSpPr>
        <p:sp>
          <p:nvSpPr>
            <p:cNvPr id="24" name="Правоъгълник 23"/>
            <p:cNvSpPr/>
            <p:nvPr/>
          </p:nvSpPr>
          <p:spPr>
            <a:xfrm>
              <a:off x="0" y="1"/>
              <a:ext cx="12192000" cy="2714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" name="Правоъгълник 3"/>
            <p:cNvSpPr/>
            <p:nvPr/>
          </p:nvSpPr>
          <p:spPr>
            <a:xfrm>
              <a:off x="0" y="2660073"/>
              <a:ext cx="12192000" cy="41979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Куб 4"/>
            <p:cNvSpPr/>
            <p:nvPr/>
          </p:nvSpPr>
          <p:spPr>
            <a:xfrm>
              <a:off x="1213280" y="1749829"/>
              <a:ext cx="5187900" cy="3761508"/>
            </a:xfrm>
            <a:prstGeom prst="cube">
              <a:avLst>
                <a:gd name="adj" fmla="val 3030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Равнобедрен триъгълник 5"/>
            <p:cNvSpPr/>
            <p:nvPr/>
          </p:nvSpPr>
          <p:spPr>
            <a:xfrm>
              <a:off x="781396" y="781397"/>
              <a:ext cx="4746568" cy="2211185"/>
            </a:xfrm>
            <a:custGeom>
              <a:avLst/>
              <a:gdLst>
                <a:gd name="connsiteX0" fmla="*/ 0 w 4746568"/>
                <a:gd name="connsiteY0" fmla="*/ 2834640 h 2834640"/>
                <a:gd name="connsiteX1" fmla="*/ 2373284 w 4746568"/>
                <a:gd name="connsiteY1" fmla="*/ 0 h 2834640"/>
                <a:gd name="connsiteX2" fmla="*/ 4746568 w 4746568"/>
                <a:gd name="connsiteY2" fmla="*/ 2834640 h 2834640"/>
                <a:gd name="connsiteX3" fmla="*/ 0 w 4746568"/>
                <a:gd name="connsiteY3" fmla="*/ 2834640 h 2834640"/>
                <a:gd name="connsiteX0" fmla="*/ 0 w 4746568"/>
                <a:gd name="connsiteY0" fmla="*/ 2211185 h 2211185"/>
                <a:gd name="connsiteX1" fmla="*/ 2639291 w 4746568"/>
                <a:gd name="connsiteY1" fmla="*/ 0 h 2211185"/>
                <a:gd name="connsiteX2" fmla="*/ 4746568 w 4746568"/>
                <a:gd name="connsiteY2" fmla="*/ 2211185 h 2211185"/>
                <a:gd name="connsiteX3" fmla="*/ 0 w 4746568"/>
                <a:gd name="connsiteY3" fmla="*/ 2211185 h 221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6568" h="2211185">
                  <a:moveTo>
                    <a:pt x="0" y="2211185"/>
                  </a:moveTo>
                  <a:lnTo>
                    <a:pt x="2639291" y="0"/>
                  </a:lnTo>
                  <a:lnTo>
                    <a:pt x="4746568" y="2211185"/>
                  </a:lnTo>
                  <a:lnTo>
                    <a:pt x="0" y="2211185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Равнобедрен триъгълник 6"/>
            <p:cNvSpPr/>
            <p:nvPr/>
          </p:nvSpPr>
          <p:spPr>
            <a:xfrm>
              <a:off x="3416531" y="764771"/>
              <a:ext cx="3420704" cy="2252747"/>
            </a:xfrm>
            <a:custGeom>
              <a:avLst/>
              <a:gdLst>
                <a:gd name="connsiteX0" fmla="*/ 0 w 4937760"/>
                <a:gd name="connsiteY0" fmla="*/ 2834640 h 2834640"/>
                <a:gd name="connsiteX1" fmla="*/ 1122205 w 4937760"/>
                <a:gd name="connsiteY1" fmla="*/ 0 h 2834640"/>
                <a:gd name="connsiteX2" fmla="*/ 4937760 w 4937760"/>
                <a:gd name="connsiteY2" fmla="*/ 2834640 h 2834640"/>
                <a:gd name="connsiteX3" fmla="*/ 0 w 4937760"/>
                <a:gd name="connsiteY3" fmla="*/ 2834640 h 2834640"/>
                <a:gd name="connsiteX0" fmla="*/ 2369140 w 7306900"/>
                <a:gd name="connsiteY0" fmla="*/ 2826328 h 2826328"/>
                <a:gd name="connsiteX1" fmla="*/ 0 w 7306900"/>
                <a:gd name="connsiteY1" fmla="*/ 0 h 2826328"/>
                <a:gd name="connsiteX2" fmla="*/ 7306900 w 7306900"/>
                <a:gd name="connsiteY2" fmla="*/ 2826328 h 2826328"/>
                <a:gd name="connsiteX3" fmla="*/ 2369140 w 7306900"/>
                <a:gd name="connsiteY3" fmla="*/ 2826328 h 2826328"/>
                <a:gd name="connsiteX0" fmla="*/ 2369140 w 3458107"/>
                <a:gd name="connsiteY0" fmla="*/ 2826328 h 2826328"/>
                <a:gd name="connsiteX1" fmla="*/ 0 w 3458107"/>
                <a:gd name="connsiteY1" fmla="*/ 0 h 2826328"/>
                <a:gd name="connsiteX2" fmla="*/ 3458107 w 3458107"/>
                <a:gd name="connsiteY2" fmla="*/ 1862052 h 2826328"/>
                <a:gd name="connsiteX3" fmla="*/ 2369140 w 3458107"/>
                <a:gd name="connsiteY3" fmla="*/ 2826328 h 2826328"/>
                <a:gd name="connsiteX0" fmla="*/ 2369140 w 3441482"/>
                <a:gd name="connsiteY0" fmla="*/ 2826328 h 2826328"/>
                <a:gd name="connsiteX1" fmla="*/ 0 w 3441482"/>
                <a:gd name="connsiteY1" fmla="*/ 0 h 2826328"/>
                <a:gd name="connsiteX2" fmla="*/ 3441482 w 3441482"/>
                <a:gd name="connsiteY2" fmla="*/ 1404852 h 2826328"/>
                <a:gd name="connsiteX3" fmla="*/ 2369140 w 3441482"/>
                <a:gd name="connsiteY3" fmla="*/ 2826328 h 2826328"/>
                <a:gd name="connsiteX0" fmla="*/ 2369140 w 3441482"/>
                <a:gd name="connsiteY0" fmla="*/ 2826328 h 2826328"/>
                <a:gd name="connsiteX1" fmla="*/ 0 w 3441482"/>
                <a:gd name="connsiteY1" fmla="*/ 0 h 2826328"/>
                <a:gd name="connsiteX2" fmla="*/ 3441482 w 3441482"/>
                <a:gd name="connsiteY2" fmla="*/ 1446416 h 2826328"/>
                <a:gd name="connsiteX3" fmla="*/ 2369140 w 3441482"/>
                <a:gd name="connsiteY3" fmla="*/ 2826328 h 2826328"/>
                <a:gd name="connsiteX0" fmla="*/ 2369140 w 3499671"/>
                <a:gd name="connsiteY0" fmla="*/ 2826328 h 2826328"/>
                <a:gd name="connsiteX1" fmla="*/ 0 w 3499671"/>
                <a:gd name="connsiteY1" fmla="*/ 0 h 2826328"/>
                <a:gd name="connsiteX2" fmla="*/ 3499671 w 3499671"/>
                <a:gd name="connsiteY2" fmla="*/ 1778925 h 2826328"/>
                <a:gd name="connsiteX3" fmla="*/ 2369140 w 3499671"/>
                <a:gd name="connsiteY3" fmla="*/ 2826328 h 2826328"/>
                <a:gd name="connsiteX0" fmla="*/ 2369140 w 3466420"/>
                <a:gd name="connsiteY0" fmla="*/ 2826328 h 2826328"/>
                <a:gd name="connsiteX1" fmla="*/ 0 w 3466420"/>
                <a:gd name="connsiteY1" fmla="*/ 0 h 2826328"/>
                <a:gd name="connsiteX2" fmla="*/ 3466420 w 3466420"/>
                <a:gd name="connsiteY2" fmla="*/ 1479667 h 2826328"/>
                <a:gd name="connsiteX3" fmla="*/ 2369140 w 3466420"/>
                <a:gd name="connsiteY3" fmla="*/ 2826328 h 2826328"/>
                <a:gd name="connsiteX0" fmla="*/ 2236136 w 3466420"/>
                <a:gd name="connsiteY0" fmla="*/ 2851266 h 2851266"/>
                <a:gd name="connsiteX1" fmla="*/ 0 w 3466420"/>
                <a:gd name="connsiteY1" fmla="*/ 0 h 2851266"/>
                <a:gd name="connsiteX2" fmla="*/ 3466420 w 3466420"/>
                <a:gd name="connsiteY2" fmla="*/ 1479667 h 2851266"/>
                <a:gd name="connsiteX3" fmla="*/ 2236136 w 3466420"/>
                <a:gd name="connsiteY3" fmla="*/ 2851266 h 2851266"/>
                <a:gd name="connsiteX0" fmla="*/ 2319264 w 3549548"/>
                <a:gd name="connsiteY0" fmla="*/ 2826328 h 2826328"/>
                <a:gd name="connsiteX1" fmla="*/ 0 w 3549548"/>
                <a:gd name="connsiteY1" fmla="*/ 0 h 2826328"/>
                <a:gd name="connsiteX2" fmla="*/ 3549548 w 3549548"/>
                <a:gd name="connsiteY2" fmla="*/ 1454729 h 2826328"/>
                <a:gd name="connsiteX3" fmla="*/ 2319264 w 3549548"/>
                <a:gd name="connsiteY3" fmla="*/ 2826328 h 2826328"/>
                <a:gd name="connsiteX0" fmla="*/ 2319264 w 3516297"/>
                <a:gd name="connsiteY0" fmla="*/ 2826328 h 2826328"/>
                <a:gd name="connsiteX1" fmla="*/ 0 w 3516297"/>
                <a:gd name="connsiteY1" fmla="*/ 0 h 2826328"/>
                <a:gd name="connsiteX2" fmla="*/ 3516297 w 3516297"/>
                <a:gd name="connsiteY2" fmla="*/ 1604358 h 2826328"/>
                <a:gd name="connsiteX3" fmla="*/ 2319264 w 3516297"/>
                <a:gd name="connsiteY3" fmla="*/ 2826328 h 2826328"/>
                <a:gd name="connsiteX0" fmla="*/ 1971117 w 3516297"/>
                <a:gd name="connsiteY0" fmla="*/ 2631677 h 2631677"/>
                <a:gd name="connsiteX1" fmla="*/ 0 w 3516297"/>
                <a:gd name="connsiteY1" fmla="*/ 0 h 2631677"/>
                <a:gd name="connsiteX2" fmla="*/ 3516297 w 3516297"/>
                <a:gd name="connsiteY2" fmla="*/ 1604358 h 2631677"/>
                <a:gd name="connsiteX3" fmla="*/ 1971117 w 3516297"/>
                <a:gd name="connsiteY3" fmla="*/ 2631677 h 2631677"/>
                <a:gd name="connsiteX0" fmla="*/ 1971117 w 3307409"/>
                <a:gd name="connsiteY0" fmla="*/ 2631677 h 2631677"/>
                <a:gd name="connsiteX1" fmla="*/ 0 w 3307409"/>
                <a:gd name="connsiteY1" fmla="*/ 0 h 2631677"/>
                <a:gd name="connsiteX2" fmla="*/ 3307409 w 3307409"/>
                <a:gd name="connsiteY2" fmla="*/ 1744506 h 2631677"/>
                <a:gd name="connsiteX3" fmla="*/ 1971117 w 3307409"/>
                <a:gd name="connsiteY3" fmla="*/ 2631677 h 2631677"/>
                <a:gd name="connsiteX0" fmla="*/ 1971117 w 3363113"/>
                <a:gd name="connsiteY0" fmla="*/ 2631677 h 2631677"/>
                <a:gd name="connsiteX1" fmla="*/ 0 w 3363113"/>
                <a:gd name="connsiteY1" fmla="*/ 0 h 2631677"/>
                <a:gd name="connsiteX2" fmla="*/ 3363113 w 3363113"/>
                <a:gd name="connsiteY2" fmla="*/ 1518711 h 2631677"/>
                <a:gd name="connsiteX3" fmla="*/ 1971117 w 3363113"/>
                <a:gd name="connsiteY3" fmla="*/ 2631677 h 2631677"/>
                <a:gd name="connsiteX0" fmla="*/ 1971117 w 3363113"/>
                <a:gd name="connsiteY0" fmla="*/ 2631677 h 2631677"/>
                <a:gd name="connsiteX1" fmla="*/ 0 w 3363113"/>
                <a:gd name="connsiteY1" fmla="*/ 0 h 2631677"/>
                <a:gd name="connsiteX2" fmla="*/ 3363113 w 3363113"/>
                <a:gd name="connsiteY2" fmla="*/ 2631677 h 2631677"/>
                <a:gd name="connsiteX3" fmla="*/ 1971117 w 3363113"/>
                <a:gd name="connsiteY3" fmla="*/ 2631677 h 2631677"/>
                <a:gd name="connsiteX0" fmla="*/ 1971117 w 2966226"/>
                <a:gd name="connsiteY0" fmla="*/ 2631677 h 2631677"/>
                <a:gd name="connsiteX1" fmla="*/ 0 w 2966226"/>
                <a:gd name="connsiteY1" fmla="*/ 0 h 2631677"/>
                <a:gd name="connsiteX2" fmla="*/ 2966226 w 2966226"/>
                <a:gd name="connsiteY2" fmla="*/ 1580563 h 2631677"/>
                <a:gd name="connsiteX3" fmla="*/ 1971117 w 2966226"/>
                <a:gd name="connsiteY3" fmla="*/ 2631677 h 2631677"/>
                <a:gd name="connsiteX0" fmla="*/ 1971117 w 3094048"/>
                <a:gd name="connsiteY0" fmla="*/ 2631677 h 2631677"/>
                <a:gd name="connsiteX1" fmla="*/ 0 w 3094048"/>
                <a:gd name="connsiteY1" fmla="*/ 0 h 2631677"/>
                <a:gd name="connsiteX2" fmla="*/ 3094048 w 3094048"/>
                <a:gd name="connsiteY2" fmla="*/ 1213121 h 2631677"/>
                <a:gd name="connsiteX3" fmla="*/ 1971117 w 3094048"/>
                <a:gd name="connsiteY3" fmla="*/ 2631677 h 2631677"/>
                <a:gd name="connsiteX0" fmla="*/ 1880890 w 3094048"/>
                <a:gd name="connsiteY0" fmla="*/ 2691262 h 2691262"/>
                <a:gd name="connsiteX1" fmla="*/ 0 w 3094048"/>
                <a:gd name="connsiteY1" fmla="*/ 0 h 2691262"/>
                <a:gd name="connsiteX2" fmla="*/ 3094048 w 3094048"/>
                <a:gd name="connsiteY2" fmla="*/ 1213121 h 2691262"/>
                <a:gd name="connsiteX3" fmla="*/ 1880890 w 3094048"/>
                <a:gd name="connsiteY3" fmla="*/ 2691262 h 269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4048" h="2691262">
                  <a:moveTo>
                    <a:pt x="1880890" y="2691262"/>
                  </a:moveTo>
                  <a:lnTo>
                    <a:pt x="0" y="0"/>
                  </a:lnTo>
                  <a:lnTo>
                    <a:pt x="3094048" y="1213121"/>
                  </a:lnTo>
                  <a:lnTo>
                    <a:pt x="1880890" y="2691262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Правоъгълник 7"/>
            <p:cNvSpPr/>
            <p:nvPr/>
          </p:nvSpPr>
          <p:spPr>
            <a:xfrm>
              <a:off x="3807230" y="4168832"/>
              <a:ext cx="694114" cy="13632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Правоъгълник 8"/>
            <p:cNvSpPr/>
            <p:nvPr/>
          </p:nvSpPr>
          <p:spPr>
            <a:xfrm>
              <a:off x="1778924" y="3063240"/>
              <a:ext cx="714895" cy="8478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Цилиндър 10"/>
            <p:cNvSpPr/>
            <p:nvPr/>
          </p:nvSpPr>
          <p:spPr>
            <a:xfrm>
              <a:off x="9867209" y="1172095"/>
              <a:ext cx="465512" cy="4360024"/>
            </a:xfrm>
            <a:prstGeom prst="can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753042" y="600595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199719" y="1255222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567422" y="515390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9292599" y="95595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717989" y="1226128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9050483" y="1758143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9689541" y="1843348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10174266" y="1600200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10423103" y="614105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944265" y="144953"/>
              <a:ext cx="1105593" cy="14879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186403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Student</dc:creator>
  <cp:lastModifiedBy>Student</cp:lastModifiedBy>
  <cp:revision>2</cp:revision>
  <dcterms:created xsi:type="dcterms:W3CDTF">2019-09-19T05:38:19Z</dcterms:created>
  <dcterms:modified xsi:type="dcterms:W3CDTF">2019-09-19T05:43:54Z</dcterms:modified>
</cp:coreProperties>
</file>