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02" r:id="rId3"/>
    <p:sldId id="471" r:id="rId4"/>
    <p:sldId id="444" r:id="rId5"/>
    <p:sldId id="553" r:id="rId6"/>
    <p:sldId id="555" r:id="rId7"/>
    <p:sldId id="408" r:id="rId8"/>
    <p:sldId id="452" r:id="rId9"/>
    <p:sldId id="556" r:id="rId10"/>
    <p:sldId id="562" r:id="rId11"/>
    <p:sldId id="558" r:id="rId12"/>
    <p:sldId id="569" r:id="rId13"/>
    <p:sldId id="412" r:id="rId14"/>
    <p:sldId id="463" r:id="rId15"/>
    <p:sldId id="47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</p14:sldIdLst>
        </p14:section>
        <p14:section name="Course Objective" id="{EB26D1D8-B62C-4C9C-AA43-34F43C89F880}">
          <p14:sldIdLst>
            <p14:sldId id="444"/>
            <p14:sldId id="553"/>
            <p14:sldId id="555"/>
          </p14:sldIdLst>
        </p14:section>
        <p14:section name="Module Team" id="{4BF9C649-C01D-43C8-A4D0-7C99FA6BD3B0}">
          <p14:sldIdLst>
            <p14:sldId id="408"/>
            <p14:sldId id="452"/>
          </p14:sldIdLst>
        </p14:section>
        <p14:section name="Course Organization" id="{3CD7105D-8AE0-444D-81E1-050BFA8419B6}">
          <p14:sldIdLst>
            <p14:sldId id="556"/>
            <p14:sldId id="562"/>
            <p14:sldId id="558"/>
            <p14:sldId id="569"/>
          </p14:sldIdLst>
        </p14:section>
        <p14:section name="Resources" id="{96CC1CDB-84AB-4B8B-A303-887466D1B82B}">
          <p14:sldIdLst>
            <p14:sldId id="412"/>
            <p14:sldId id="463"/>
          </p14:sldIdLst>
        </p14:section>
        <p14:section name="Conclusion" id="{10E03AB1-9AA8-4E86-9A64-D741901E50A2}">
          <p14:sldIdLst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94" autoAdjust="0"/>
    <p:restoredTop sz="94533" autoAdjust="0"/>
  </p:normalViewPr>
  <p:slideViewPr>
    <p:cSldViewPr>
      <p:cViewPr varScale="1">
        <p:scale>
          <a:sx n="103" d="100"/>
          <a:sy n="103" d="100"/>
        </p:scale>
        <p:origin x="114" y="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7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19/" TargetMode="External"/><Relationship Id="rId3" Type="http://schemas.openxmlformats.org/officeDocument/2006/relationships/hyperlink" Target="https://softuni.bg/trainings/2354/aspnet-core-july-2019" TargetMode="External"/><Relationship Id="rId7" Type="http://schemas.openxmlformats.org/officeDocument/2006/relationships/hyperlink" Target="https://softuni.bg/forum/categories/31/csharp-mvc-frameworks-asp-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tmp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308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42" y="2024412"/>
            <a:ext cx="4691423" cy="2569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095" y="5251597"/>
            <a:ext cx="1093348" cy="56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91" y="3537152"/>
            <a:ext cx="1831587" cy="1831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3427182"/>
            <a:ext cx="1378505" cy="19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>
              <a:spcBef>
                <a:spcPts val="2400"/>
              </a:spcBef>
              <a:spcAft>
                <a:spcPts val="1800"/>
              </a:spcAft>
            </a:pPr>
            <a:endParaRPr lang="en-US" sz="3200" dirty="0"/>
          </a:p>
          <a:p>
            <a:r>
              <a:rPr lang="en-US" sz="3400" dirty="0"/>
              <a:t>Official discussion forum:</a:t>
            </a:r>
          </a:p>
          <a:p>
            <a:pPr>
              <a:spcBef>
                <a:spcPts val="3000"/>
              </a:spcBef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Official Facebook groups: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8012" y="1835131"/>
            <a:ext cx="96774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https://softuni.bg/trainings/2354/aspnet-core-july-2019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47940" y="3375439"/>
            <a:ext cx="1300914" cy="130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412" y="1528015"/>
            <a:ext cx="1217850" cy="121785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12" y="5086618"/>
            <a:ext cx="1251648" cy="12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8011" y="3533762"/>
            <a:ext cx="96774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https://softuni.bg/forum/categories/31/csharp-mvc-frameworks-asp-net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8011" y="5410200"/>
            <a:ext cx="967739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groups/CSharpWebMay2019/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531812" y="4561724"/>
            <a:ext cx="10958928" cy="768084"/>
          </a:xfrm>
        </p:spPr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4948" y="5486400"/>
            <a:ext cx="10958928" cy="499819"/>
          </a:xfrm>
        </p:spPr>
        <p:txBody>
          <a:bodyPr/>
          <a:lstStyle/>
          <a:p>
            <a:r>
              <a:rPr lang="en-US"/>
              <a:t>What We Need Additionally?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00238"/>
            <a:ext cx="7086600" cy="820737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pic>
        <p:nvPicPr>
          <p:cNvPr id="1026" name="Picture 2" descr="Ð ÐµÐ·ÑÐ»ÑÐ°Ñ Ñ Ð¸Ð·Ð¾Ð±ÑÐ°Ð¶ÐµÐ½Ð¸Ðµ Ð·Ð° resources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2" y="1670106"/>
            <a:ext cx="1752600" cy="21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163128"/>
            <a:ext cx="11998412" cy="288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  <a:r>
              <a:rPr lang="bg-BG" dirty="0"/>
              <a:t> </a:t>
            </a:r>
            <a:r>
              <a:rPr lang="en-US" dirty="0"/>
              <a:t>or Mac or Linux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AB60FADE-E7E0-4FCE-A0E2-5E7E3793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4200784"/>
            <a:ext cx="3733800" cy="2281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44472-A495-4FF7-9D3B-A1F6DA50E8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5" y="4896334"/>
            <a:ext cx="6663280" cy="1860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1A81364-84AA-4FDA-994F-6AF67048E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96" y="2657216"/>
            <a:ext cx="3151788" cy="1628206"/>
          </a:xfrm>
          <a:prstGeom prst="rect">
            <a:avLst/>
          </a:prstGeom>
        </p:spPr>
      </p:pic>
      <p:pic>
        <p:nvPicPr>
          <p:cNvPr id="1026" name="Picture 2" descr="Cognigy integrates out of the box with Azure Cognitive Services">
            <a:extLst>
              <a:ext uri="{FF2B5EF4-FFF2-40B4-BE49-F238E27FC236}">
                <a16:creationId xmlns:a16="http://schemas.microsoft.com/office/drawing/2014/main" id="{5C5C0AAE-7448-4392-B27E-1E5B901B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0" y="3360838"/>
            <a:ext cx="4773362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7" y="5181600"/>
            <a:ext cx="10958928" cy="768084"/>
          </a:xfrm>
        </p:spPr>
        <p:txBody>
          <a:bodyPr/>
          <a:lstStyle/>
          <a:p>
            <a:r>
              <a:rPr lang="en-GB" dirty="0"/>
              <a:t>Course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ML.NET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.Net </a:t>
            </a:r>
            <a:r>
              <a:rPr lang="en-US" dirty="0"/>
              <a:t>Core 3.1</a:t>
            </a:r>
          </a:p>
          <a:p>
            <a:r>
              <a:rPr lang="en-US" dirty="0"/>
              <a:t>Public 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 - Project </a:t>
            </a:r>
            <a:r>
              <a:rPr lang="en-GB" noProof="1"/>
              <a:t>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6334" y="5105400"/>
            <a:ext cx="10958928" cy="768084"/>
          </a:xfrm>
        </p:spPr>
        <p:txBody>
          <a:bodyPr/>
          <a:lstStyle/>
          <a:p>
            <a:r>
              <a:rPr lang="en-US"/>
              <a:t>The Module Team</a:t>
            </a:r>
          </a:p>
        </p:txBody>
      </p:sp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84" y="817547"/>
            <a:ext cx="3494828" cy="3494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33CB8-3813-490B-9FF9-06CEDD6D3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800130"/>
            <a:ext cx="2143883" cy="26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08F6A-0339-46A8-8B66-CB4852C86F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1101" y="800130"/>
            <a:ext cx="2143883" cy="2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Dimiatar Kolev</a:t>
            </a:r>
            <a:endParaRPr lang="en-US" noProof="1"/>
          </a:p>
          <a:p>
            <a:pPr lvl="1"/>
            <a:r>
              <a:rPr lang="en-US" dirty="0"/>
              <a:t>5+ years in the IT</a:t>
            </a:r>
          </a:p>
          <a:p>
            <a:pPr lvl="2"/>
            <a:r>
              <a:rPr lang="en-US" dirty="0"/>
              <a:t>Developer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image being cropped">
            <a:extLst>
              <a:ext uri="{FF2B5EF4-FFF2-40B4-BE49-F238E27FC236}">
                <a16:creationId xmlns:a16="http://schemas.microsoft.com/office/drawing/2014/main" id="{19212681-934F-4247-A687-93DF08E1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289927"/>
            <a:ext cx="3987819" cy="5348455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1249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30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23-Sept-2020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5314" y="1623039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23-Sept-2020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11249" y="2240376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1249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3574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1461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592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3862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6513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196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501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48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197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7985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530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76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7412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7212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44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1612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1012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1972" y="1981398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48387" y="162303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12-May-2020</a:t>
            </a:r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974</TotalTime>
  <Words>353</Words>
  <Application>Microsoft Office PowerPoint</Application>
  <PresentationFormat>По избор</PresentationFormat>
  <Paragraphs>82</Paragraphs>
  <Slides>14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SoftUni3_1</vt:lpstr>
      <vt:lpstr>ASP.NET Core</vt:lpstr>
      <vt:lpstr>Table of Content</vt:lpstr>
      <vt:lpstr>Презентация на PowerPoint</vt:lpstr>
      <vt:lpstr>ASP.NET Core Course Content (1)</vt:lpstr>
      <vt:lpstr>Exam - Project Defense</vt:lpstr>
      <vt:lpstr>Презентация на PowerPoint</vt:lpstr>
      <vt:lpstr>Module Team (Trainers)</vt:lpstr>
      <vt:lpstr>Презентация на PowerPoint</vt:lpstr>
      <vt:lpstr>ASP.NET Core Course  – Timeline</vt:lpstr>
      <vt:lpstr>Homework Assignments &amp; Exercises</vt:lpstr>
      <vt:lpstr>Course Web Site, Forum and FB Group</vt:lpstr>
      <vt:lpstr>Resources</vt:lpstr>
      <vt:lpstr>Required Software</vt:lpstr>
      <vt:lpstr>Презентация на PowerPoint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Student</cp:lastModifiedBy>
  <cp:revision>308</cp:revision>
  <dcterms:created xsi:type="dcterms:W3CDTF">2014-01-02T17:00:34Z</dcterms:created>
  <dcterms:modified xsi:type="dcterms:W3CDTF">2020-09-23T09:42:59Z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