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439" r:id="rId6"/>
    <p:sldId id="2440" r:id="rId7"/>
    <p:sldId id="260" r:id="rId8"/>
    <p:sldId id="2434" r:id="rId9"/>
    <p:sldId id="2438" r:id="rId10"/>
    <p:sldId id="2441" r:id="rId11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5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E1E346-DB5E-41CE-BCC9-C4FD16C8DB33}" type="datetime1">
              <a:rPr lang="bg-BG" noProof="1" smtClean="0"/>
              <a:t>22.9.2020 г.</a:t>
            </a:fld>
            <a:endParaRPr lang="bg-BG" noProof="1"/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557C52-1CA3-4C5F-82A8-D43C1DF8844F}" type="datetime1">
              <a:rPr lang="bg-BG" noProof="1" smtClean="0"/>
              <a:t>22.9.2020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smtClean="0"/>
              <a:t>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dirty="0" smtClean="0"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dirty="0" smtClean="0"/>
              <a:t>3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smtClean="0"/>
              <a:t>4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smtClean="0"/>
              <a:t>5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smtClean="0"/>
              <a:t>6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bg-BG" noProof="1" dirty="0" smtClean="0"/>
              <a:t>7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Контейнер за картина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авоъгъл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15" name="Правоъгъл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17" name="Правоъгъл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</a:t>
            </a:r>
            <a:br>
              <a:rPr lang="bg-BG" noProof="1"/>
            </a:br>
            <a:r>
              <a:rPr lang="bg-BG" noProof="1"/>
              <a:t>Стил на заглавието в образеца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авоъгъл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15" name="Правоъгъл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17" name="Правоъгъл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</a:t>
            </a:r>
            <a:br>
              <a:rPr lang="bg-BG" noProof="1"/>
            </a:br>
            <a:r>
              <a:rPr lang="bg-BG" noProof="1"/>
              <a:t>Стил на заглавието в образеца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авоъгъл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pic>
          <p:nvPicPr>
            <p:cNvPr id="17" name="Графика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авоъгъл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</p:grp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2" name="Контейнер за долен колонтитул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3" name="Контейнер за номер на слайд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sp>
        <p:nvSpPr>
          <p:cNvPr id="11" name="Контейнер за текст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bg-BG" noProof="1"/>
              <a:t>РЕДАКТИРАНЕ НА СТИЛОВЕТЕ НА ТЕКСТОВОТО СЪОБЩЕНИЕ НА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sp>
        <p:nvSpPr>
          <p:cNvPr id="16" name="Контейнер на съдържание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>
              <a:lnSpc>
                <a:spcPct val="150000"/>
              </a:lnSpc>
            </a:pPr>
            <a:r>
              <a:rPr lang="bg-BG" noProof="1"/>
              <a:t>Второ ниво</a:t>
            </a:r>
          </a:p>
          <a:p>
            <a:pPr lvl="2" rtl="0">
              <a:lnSpc>
                <a:spcPct val="150000"/>
              </a:lnSpc>
            </a:pPr>
            <a:r>
              <a:rPr lang="bg-BG" noProof="1"/>
              <a:t>Трето ниво</a:t>
            </a:r>
          </a:p>
          <a:p>
            <a:pPr lvl="3" rtl="0">
              <a:lnSpc>
                <a:spcPct val="150000"/>
              </a:lnSpc>
            </a:pPr>
            <a:r>
              <a:rPr lang="bg-BG" noProof="1"/>
              <a:t>Четвърто ниво</a:t>
            </a:r>
          </a:p>
          <a:p>
            <a:pPr lvl="4" rtl="0">
              <a:lnSpc>
                <a:spcPct val="150000"/>
              </a:lnSpc>
            </a:pPr>
            <a:r>
              <a:rPr lang="bg-BG" noProof="1"/>
              <a:t>Пето ниво</a:t>
            </a:r>
          </a:p>
        </p:txBody>
      </p:sp>
      <p:sp>
        <p:nvSpPr>
          <p:cNvPr id="19" name="Контейнер на съдържание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>
              <a:lnSpc>
                <a:spcPct val="150000"/>
              </a:lnSpc>
            </a:pPr>
            <a:r>
              <a:rPr lang="bg-BG" noProof="1"/>
              <a:t>Второ ниво</a:t>
            </a:r>
          </a:p>
          <a:p>
            <a:pPr lvl="2" rtl="0">
              <a:lnSpc>
                <a:spcPct val="150000"/>
              </a:lnSpc>
            </a:pPr>
            <a:r>
              <a:rPr lang="bg-BG" noProof="1"/>
              <a:t>Трето ниво</a:t>
            </a:r>
          </a:p>
          <a:p>
            <a:pPr lvl="3" rtl="0">
              <a:lnSpc>
                <a:spcPct val="150000"/>
              </a:lnSpc>
            </a:pPr>
            <a:r>
              <a:rPr lang="bg-BG" noProof="1"/>
              <a:t>Четвърто ниво</a:t>
            </a:r>
          </a:p>
          <a:p>
            <a:pPr lvl="4" rtl="0">
              <a:lnSpc>
                <a:spcPct val="150000"/>
              </a:lnSpc>
            </a:pPr>
            <a:r>
              <a:rPr lang="bg-BG" noProof="1"/>
              <a:t>Пето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sp>
        <p:nvSpPr>
          <p:cNvPr id="14" name="Контейнер за текст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5" name="Контейнер на съдържание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noProof="1"/>
              <a:t>Щракнете, за да редактирате стилове на текст в образеца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noProof="1"/>
              <a:t>Второ ниво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noProof="1"/>
              <a:t>Трето ниво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noProof="1"/>
              <a:t>Четвърто ниво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noProof="1"/>
              <a:t>Пето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долен колонтитул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9" name="Контейнер за номер на слайд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sp>
        <p:nvSpPr>
          <p:cNvPr id="11" name="Контейнер на съдържание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grpSp>
        <p:nvGrpSpPr>
          <p:cNvPr id="16" name="Група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Правоъгълник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18" name="Правоъгълник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19" name="Правоъгълник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4" name="Контейнер за текст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2" name="Контейнер за номер на слайд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2" name="Контейнер за номер на слайд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 с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Контейнер за картина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pic>
        <p:nvPicPr>
          <p:cNvPr id="11" name="Графика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Контейнер за картина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grpSp>
        <p:nvGrpSpPr>
          <p:cNvPr id="12" name="Група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Правоъгълник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pic>
          <p:nvPicPr>
            <p:cNvPr id="15" name="Графика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Правоъгълник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</p:grpSp>
      <p:sp>
        <p:nvSpPr>
          <p:cNvPr id="16" name="Заглавие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7" name="Контейнер за текст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РЕДАКТИРАНЕ НА СТИЛОВЕ НА ОБРАЗЕЦ</a:t>
            </a:r>
          </a:p>
        </p:txBody>
      </p:sp>
      <p:sp>
        <p:nvSpPr>
          <p:cNvPr id="2" name="Контейнер за долен колонтитул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3" name="Контейнер за номер на слайд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ен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нтейнер за картина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авоъгъл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pic>
          <p:nvPicPr>
            <p:cNvPr id="17" name="Графика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авоъгъл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</p:grp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22" name="Контейнер за текст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РЕДАКТИРАНЕ НА СТИЛОВЕ НА ОБРАЗЕЦ</a:t>
            </a:r>
          </a:p>
        </p:txBody>
      </p:sp>
      <p:sp>
        <p:nvSpPr>
          <p:cNvPr id="2" name="Контейнер за долен колонтитул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3" name="Контейнер за номер на слайд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11" name="Контейнер за текст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2" name="Контейнер на съдържание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16" name="Контейнер за картина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8" name="Контейнер за долен колонтитул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4" name="Контейнер за текст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номер на слайд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онтейнер за картина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grpSp>
        <p:nvGrpSpPr>
          <p:cNvPr id="5" name="Гру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Правоъгъл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23" name="Правоъгъл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25" name="Правоъгъл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РЕДАКТИРАНЕ НА СТИЛОВЕТЕ НА ТЕКСТОВОТО СЪОБЩЕНИЕ НА ОБРАЗЕЦА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на съдържание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grpSp>
        <p:nvGrpSpPr>
          <p:cNvPr id="5" name="Гру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Правоъгъл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23" name="Правоъгъл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25" name="Правоъгъл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РЕДАКТИРАНЕ НА СТИЛОВЕ НА ОБРАЗЕЦ</a:t>
            </a:r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8" name="Контейнер за номер на слайд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Голямо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2" name="Контейнер за долен колонтитул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/>
              <a:t>‹#›</a:t>
            </a:fld>
            <a:endParaRPr lang="bg-BG" noProof="1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1"/>
              <a:t>Добавяне на долен колонтитул</a:t>
            </a:r>
          </a:p>
        </p:txBody>
      </p:sp>
      <p:sp>
        <p:nvSpPr>
          <p:cNvPr id="9" name="Правоъгълник: Изрязан единичен ъгъл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solidFill>
                <a:schemeClr val="bg1"/>
              </a:solidFill>
            </a:endParaRPr>
          </a:p>
        </p:txBody>
      </p:sp>
      <p:sp>
        <p:nvSpPr>
          <p:cNvPr id="10" name="Контейнер за номер на слайд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картина 4" descr="Триъгълен дизайн на покрив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grpSp>
        <p:nvGrpSpPr>
          <p:cNvPr id="40" name="Група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Правоъгълник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41" name="Правоъгълник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43" name="Правоъгълник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238426"/>
            <a:ext cx="6609256" cy="1800914"/>
          </a:xfrm>
        </p:spPr>
        <p:txBody>
          <a:bodyPr rtlCol="0">
            <a:normAutofit/>
          </a:bodyPr>
          <a:lstStyle/>
          <a:p>
            <a:pPr rtl="0"/>
            <a:r>
              <a:rPr lang="en-US" sz="6000" noProof="1"/>
              <a:t>Basic developer skills</a:t>
            </a:r>
            <a:endParaRPr lang="bg-BG" sz="6000" noProof="1"/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4197888"/>
            <a:ext cx="6609256" cy="45050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sz="3200" noProof="1"/>
              <a:t>Git &amp; GitHub</a:t>
            </a:r>
            <a:endParaRPr lang="bg-BG" sz="3200" noProof="1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картина 5" descr="Сграда" title="Сграда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Група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Правоъгълник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24" name="Правоъгълник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</p:txBody>
        </p:sp>
        <p:pic>
          <p:nvPicPr>
            <p:cNvPr id="13" name="Графика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Заглавие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87842"/>
            <a:ext cx="4351911" cy="2688813"/>
          </a:xfrm>
        </p:spPr>
        <p:txBody>
          <a:bodyPr rtlCol="0">
            <a:normAutofit/>
          </a:bodyPr>
          <a:lstStyle/>
          <a:p>
            <a:pPr rtl="0"/>
            <a:r>
              <a:rPr lang="en-US" sz="5400" noProof="1"/>
              <a:t>What is Git?</a:t>
            </a:r>
            <a:endParaRPr lang="bg-BG" sz="5400" noProof="1"/>
          </a:p>
        </p:txBody>
      </p:sp>
      <p:sp>
        <p:nvSpPr>
          <p:cNvPr id="27" name="Контейнер за текст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199" y="3886242"/>
            <a:ext cx="4351910" cy="599790"/>
          </a:xfrm>
        </p:spPr>
        <p:txBody>
          <a:bodyPr rtlCol="0"/>
          <a:lstStyle/>
          <a:p>
            <a:pPr rtl="0"/>
            <a:r>
              <a:rPr lang="en-US" sz="4000" noProof="1"/>
              <a:t>Beck up </a:t>
            </a:r>
            <a:endParaRPr lang="bg-BG" sz="4000" noProof="1"/>
          </a:p>
        </p:txBody>
      </p:sp>
      <p:sp>
        <p:nvSpPr>
          <p:cNvPr id="11" name="Правоъгълник: Отрязан единичен ъгъл 10" descr="Поле за акцентиране в долен колонтитул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solidFill>
                <a:schemeClr val="bg1"/>
              </a:solidFill>
            </a:endParaRPr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картина 5" descr="Градски пейзаж" title="Градски пейзаж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Група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авоъгълник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pic>
          <p:nvPicPr>
            <p:cNvPr id="18" name="Графика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авоъгълник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  <a:p>
              <a:pPr algn="ctr" rtl="0"/>
              <a:endParaRPr lang="bg-BG" noProof="1">
                <a:solidFill>
                  <a:schemeClr val="bg1"/>
                </a:solidFill>
              </a:endParaRPr>
            </a:p>
          </p:txBody>
        </p:sp>
      </p:grp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909" y="2019388"/>
            <a:ext cx="3956283" cy="2355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noProof="1"/>
              <a:t>What is Github?</a:t>
            </a:r>
            <a:endParaRPr lang="bg-BG" sz="5400" noProof="1"/>
          </a:p>
        </p:txBody>
      </p:sp>
      <p:sp>
        <p:nvSpPr>
          <p:cNvPr id="19" name="Контейнер за текст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387817"/>
            <a:ext cx="4351912" cy="6354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Git system</a:t>
            </a:r>
            <a:endParaRPr lang="bg-BG" noProof="1"/>
          </a:p>
        </p:txBody>
      </p:sp>
      <p:sp>
        <p:nvSpPr>
          <p:cNvPr id="17" name="Правоъгълник: Изрязан единичен ъгъл 16" descr="Поле за акцентиране в долен колонтитул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solidFill>
                <a:schemeClr val="bg1"/>
              </a:solidFill>
            </a:endParaRPr>
          </a:p>
        </p:txBody>
      </p:sp>
      <p:sp>
        <p:nvSpPr>
          <p:cNvPr id="21" name="Контейнер за номер на слайд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bg-BG" noProof="1" dirty="0" smtClean="0"/>
              <a:pPr/>
              <a:t>3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spc="300" noProof="1">
                <a:latin typeface="+mj-lt"/>
              </a:rPr>
              <a:t>What is Branch?</a:t>
            </a:r>
            <a:endParaRPr lang="bg-BG" sz="5400" spc="300" noProof="1">
              <a:latin typeface="+mj-lt"/>
            </a:endParaRPr>
          </a:p>
        </p:txBody>
      </p:sp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 lnSpcReduction="20000"/>
          </a:bodyPr>
          <a:lstStyle/>
          <a:p>
            <a:pPr marL="285750" indent="-285750" rtl="0"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Master</a:t>
            </a:r>
          </a:p>
          <a:p>
            <a:pPr marL="285750" indent="-285750" rtl="0"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Developer</a:t>
            </a:r>
          </a:p>
          <a:p>
            <a:pPr marL="285750" indent="-285750" rtl="0"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Features</a:t>
            </a:r>
          </a:p>
          <a:p>
            <a:pPr marL="285750" indent="-285750" rtl="0"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Tests</a:t>
            </a:r>
            <a:endParaRPr lang="bg-BG" sz="4000" spc="600" noProof="1">
              <a:latin typeface="+mj-lt"/>
            </a:endParaRPr>
          </a:p>
        </p:txBody>
      </p:sp>
      <p:pic>
        <p:nvPicPr>
          <p:cNvPr id="5" name="Контейнер за картина 4" descr="Две сгради" title="Две сгради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Правоъгълник: Изрязван единичен ъгъл 9" descr="Поле за акцентиране в долен колонтитул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solidFill>
                <a:schemeClr val="bg1"/>
              </a:solidFill>
            </a:endParaRPr>
          </a:p>
        </p:txBody>
      </p:sp>
      <p:sp>
        <p:nvSpPr>
          <p:cNvPr id="3" name="Контейнер за номер на слайд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smtClean="0"/>
              <a:pPr/>
              <a:t>4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картина 5" descr="Градски пейзаж" title="Градски пейзаж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Група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Правоъгълник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32" name="Правоъгълник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34" name="Правоъгълник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spc="300" noProof="1"/>
              <a:t>Pull request</a:t>
            </a:r>
            <a:endParaRPr lang="bg-BG" sz="5400" spc="300" noProof="1"/>
          </a:p>
        </p:txBody>
      </p:sp>
      <p:sp>
        <p:nvSpPr>
          <p:cNvPr id="4" name="Контейнер на съдържание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90429"/>
            <a:ext cx="6117771" cy="4265597"/>
          </a:xfrm>
        </p:spPr>
        <p:txBody>
          <a:bodyPr rtlCol="0">
            <a:normAutofit fontScale="92500" lnSpcReduction="20000"/>
          </a:bodyPr>
          <a:lstStyle/>
          <a:p>
            <a:pPr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Pull branch to Github</a:t>
            </a:r>
          </a:p>
          <a:p>
            <a:pPr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Preview</a:t>
            </a:r>
            <a:r>
              <a:rPr lang="en-US" noProof="1"/>
              <a:t> </a:t>
            </a:r>
            <a:r>
              <a:rPr lang="en-US" sz="4300" spc="600" noProof="1">
                <a:latin typeface="+mj-lt"/>
              </a:rPr>
              <a:t>code</a:t>
            </a:r>
          </a:p>
          <a:p>
            <a:pPr>
              <a:buFont typeface="Times New Roman" panose="02020603050405020304" pitchFamily="18" charset="0"/>
              <a:buChar char="→"/>
            </a:pPr>
            <a:r>
              <a:rPr lang="en-US" sz="4000" spc="600" noProof="1">
                <a:latin typeface="+mj-lt"/>
              </a:rPr>
              <a:t>Marge two branchs</a:t>
            </a:r>
          </a:p>
          <a:p>
            <a:pPr>
              <a:buFont typeface="Times New Roman" panose="02020603050405020304" pitchFamily="18" charset="0"/>
              <a:buChar char="→"/>
            </a:pPr>
            <a:r>
              <a:rPr lang="en-US" sz="4300" spc="600" noProof="1">
                <a:latin typeface="+mj-lt"/>
              </a:rPr>
              <a:t>Push</a:t>
            </a:r>
          </a:p>
        </p:txBody>
      </p:sp>
      <p:sp>
        <p:nvSpPr>
          <p:cNvPr id="3" name="Контейнер за номер на слайд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smtClean="0"/>
              <a:pPr/>
              <a:t>5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 rtlCol="0"/>
          <a:lstStyle/>
          <a:p>
            <a:pPr rtl="0"/>
            <a:r>
              <a:rPr lang="bg-BG" noProof="1"/>
              <a:t>Длъжност:</a:t>
            </a:r>
          </a:p>
        </p:txBody>
      </p:sp>
      <p:pic>
        <p:nvPicPr>
          <p:cNvPr id="5" name="Контейнер за картина 4" descr="Абстрактна сграда" title="Абстрактна сграда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6834486" y="4485342"/>
            <a:ext cx="5386926" cy="173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cap="all" spc="3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  <a:endParaRPr lang="bg-BG" sz="5400" b="1" cap="all" spc="3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Правоъгълник: Изрязан единичен ъгъл 8" descr="Поле за акцентиране в долен колонтитул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solidFill>
                <a:schemeClr val="bg1"/>
              </a:solidFill>
            </a:endParaRPr>
          </a:p>
        </p:txBody>
      </p:sp>
      <p:sp>
        <p:nvSpPr>
          <p:cNvPr id="3" name="Контейнер за номер на слайд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bg-BG" noProof="1" dirty="0" smtClean="0"/>
              <a:pPr rtl="0"/>
              <a:t>6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картина 4" descr="Триъгълен дизайн на таван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  <a:p>
            <a:pPr algn="ctr" rtl="0"/>
            <a:endParaRPr lang="bg-BG" noProof="1"/>
          </a:p>
        </p:txBody>
      </p:sp>
      <p:grpSp>
        <p:nvGrpSpPr>
          <p:cNvPr id="40" name="Група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Правоъгълник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  <a:p>
              <a:pPr algn="ctr" rtl="0"/>
              <a:endParaRPr lang="bg-BG" noProof="1"/>
            </a:p>
          </p:txBody>
        </p:sp>
        <p:sp>
          <p:nvSpPr>
            <p:cNvPr id="41" name="Правоъгълник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  <p:sp>
          <p:nvSpPr>
            <p:cNvPr id="43" name="Правоъгълник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/>
            </a:p>
          </p:txBody>
        </p:sp>
      </p:grp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spc="300" noProof="1"/>
              <a:t>Thank you!</a:t>
            </a:r>
            <a:endParaRPr lang="bg-BG" sz="5400" spc="300" noProof="1"/>
          </a:p>
        </p:txBody>
      </p:sp>
      <p:sp>
        <p:nvSpPr>
          <p:cNvPr id="25" name="Правоъгълник: Изрязан единичен ъгъл 24" descr="Поле за акцентиране в долен колонтитул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solidFill>
                <a:schemeClr val="bg1"/>
              </a:solidFill>
            </a:endParaRPr>
          </a:p>
        </p:txBody>
      </p:sp>
      <p:sp>
        <p:nvSpPr>
          <p:cNvPr id="26" name="Контейнер за номер на слайд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bg-BG" noProof="1" dirty="0" smtClean="0"/>
              <a:pPr rtl="0"/>
              <a:t>7</a:t>
            </a:fld>
            <a:endParaRPr lang="bg-BG" noProof="1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DE85FC82-D8E4-426F-B898-901E9B0EA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700" spc="600" dirty="0" err="1"/>
              <a:t>Dimitar</a:t>
            </a:r>
            <a:r>
              <a:rPr lang="bg-BG" sz="3700" spc="600" dirty="0"/>
              <a:t> </a:t>
            </a:r>
            <a:r>
              <a:rPr lang="en-US" sz="3700" spc="600"/>
              <a:t>Kolev </a:t>
            </a:r>
            <a:r>
              <a:rPr lang="en-US" sz="3700" spc="600" dirty="0"/>
              <a:t>12A</a:t>
            </a:r>
            <a:endParaRPr lang="bg-BG" sz="3700" spc="600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По избор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22_TF34357351" id="{4DC33878-F57F-45CA-A8E3-13F4BF06D5F8}" vid="{E71AE1FD-3CE5-4DF3-A99C-A60A6B138BDA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Dark модернизъм</Template>
  <TotalTime>18</TotalTime>
  <Words>60</Words>
  <Application>Microsoft Office PowerPoint</Application>
  <PresentationFormat>Широк екран</PresentationFormat>
  <Paragraphs>687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на Office</vt:lpstr>
      <vt:lpstr>Basic developer skills</vt:lpstr>
      <vt:lpstr>What is Git?</vt:lpstr>
      <vt:lpstr>What is Github?</vt:lpstr>
      <vt:lpstr>What is Branch?</vt:lpstr>
      <vt:lpstr>Pull request</vt:lpstr>
      <vt:lpstr>Длъжност: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developer skills</dc:title>
  <dc:creator>Димитър Колев</dc:creator>
  <cp:lastModifiedBy>Димитър Колев</cp:lastModifiedBy>
  <cp:revision>2</cp:revision>
  <dcterms:created xsi:type="dcterms:W3CDTF">2020-09-22T14:23:36Z</dcterms:created>
  <dcterms:modified xsi:type="dcterms:W3CDTF">2020-09-22T14:41:44Z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