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4" r:id="rId8"/>
    <p:sldId id="270" r:id="rId9"/>
    <p:sldId id="259" r:id="rId10"/>
    <p:sldId id="260" r:id="rId11"/>
    <p:sldId id="261" r:id="rId12"/>
    <p:sldId id="262" r:id="rId13"/>
    <p:sldId id="263" r:id="rId14"/>
    <p:sldId id="265" r:id="rId15"/>
    <p:sldId id="269" r:id="rId16"/>
    <p:sldId id="267" r:id="rId17"/>
    <p:sldId id="268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Колев" userId="29ae8984-ba0c-4c6f-b923-ca3c1488e9c1" providerId="ADAL" clId="{7FE3B09E-FC7A-44A1-B0DF-4F443931D08C}"/>
    <pc:docChg chg="undo custSel mod modSld">
      <pc:chgData name="Димитър Колев" userId="29ae8984-ba0c-4c6f-b923-ca3c1488e9c1" providerId="ADAL" clId="{7FE3B09E-FC7A-44A1-B0DF-4F443931D08C}" dt="2020-09-29T19:07:41.564" v="21" actId="1076"/>
      <pc:docMkLst>
        <pc:docMk/>
      </pc:docMkLst>
      <pc:sldChg chg="modSp mod">
        <pc:chgData name="Димитър Колев" userId="29ae8984-ba0c-4c6f-b923-ca3c1488e9c1" providerId="ADAL" clId="{7FE3B09E-FC7A-44A1-B0DF-4F443931D08C}" dt="2020-09-29T19:06:55.352" v="1" actId="1076"/>
        <pc:sldMkLst>
          <pc:docMk/>
          <pc:sldMk cId="68002790" sldId="256"/>
        </pc:sldMkLst>
        <pc:picChg chg="mod">
          <ac:chgData name="Димитър Колев" userId="29ae8984-ba0c-4c6f-b923-ca3c1488e9c1" providerId="ADAL" clId="{7FE3B09E-FC7A-44A1-B0DF-4F443931D08C}" dt="2020-09-29T19:06:55.352" v="1" actId="1076"/>
          <ac:picMkLst>
            <pc:docMk/>
            <pc:sldMk cId="68002790" sldId="256"/>
            <ac:picMk id="39" creationId="{394F5E20-6024-4820-8A26-B2CD7A3F0910}"/>
          </ac:picMkLst>
        </pc:picChg>
      </pc:sldChg>
      <pc:sldChg chg="addSp delSp modSp mod setBg">
        <pc:chgData name="Димитър Колев" userId="29ae8984-ba0c-4c6f-b923-ca3c1488e9c1" providerId="ADAL" clId="{7FE3B09E-FC7A-44A1-B0DF-4F443931D08C}" dt="2020-09-29T19:07:41.564" v="21" actId="1076"/>
        <pc:sldMkLst>
          <pc:docMk/>
          <pc:sldMk cId="520611364" sldId="259"/>
        </pc:sldMkLst>
        <pc:spChg chg="mod">
          <ac:chgData name="Димитър Колев" userId="29ae8984-ba0c-4c6f-b923-ca3c1488e9c1" providerId="ADAL" clId="{7FE3B09E-FC7A-44A1-B0DF-4F443931D08C}" dt="2020-09-29T19:07:29.507" v="16" actId="26606"/>
          <ac:spMkLst>
            <pc:docMk/>
            <pc:sldMk cId="520611364" sldId="259"/>
            <ac:spMk id="2" creationId="{15B7C8AE-ACC2-4F13-A2E2-1D5A0D53F194}"/>
          </ac:spMkLst>
        </pc:spChg>
        <pc:spChg chg="mod ord">
          <ac:chgData name="Димитър Колев" userId="29ae8984-ba0c-4c6f-b923-ca3c1488e9c1" providerId="ADAL" clId="{7FE3B09E-FC7A-44A1-B0DF-4F443931D08C}" dt="2020-09-29T19:07:29.507" v="16" actId="26606"/>
          <ac:spMkLst>
            <pc:docMk/>
            <pc:sldMk cId="520611364" sldId="259"/>
            <ac:spMk id="3" creationId="{597B4398-3EB9-4710-BDB7-0AB7C03F34AE}"/>
          </ac:spMkLst>
        </pc:spChg>
        <pc:spChg chg="add del">
          <ac:chgData name="Димитър Колев" userId="29ae8984-ba0c-4c6f-b923-ca3c1488e9c1" providerId="ADAL" clId="{7FE3B09E-FC7A-44A1-B0DF-4F443931D08C}" dt="2020-09-29T19:07:21.366" v="3" actId="26606"/>
          <ac:spMkLst>
            <pc:docMk/>
            <pc:sldMk cId="520611364" sldId="259"/>
            <ac:spMk id="10" creationId="{3D5FBB81-B61B-416A-8F5D-A8DDF62530F1}"/>
          </ac:spMkLst>
        </pc:spChg>
        <pc:spChg chg="add del">
          <ac:chgData name="Димитър Колев" userId="29ae8984-ba0c-4c6f-b923-ca3c1488e9c1" providerId="ADAL" clId="{7FE3B09E-FC7A-44A1-B0DF-4F443931D08C}" dt="2020-09-29T19:07:21.366" v="3" actId="26606"/>
          <ac:spMkLst>
            <pc:docMk/>
            <pc:sldMk cId="520611364" sldId="259"/>
            <ac:spMk id="12" creationId="{40C0D7D4-D83D-4C58-87D1-955F0A9173D7}"/>
          </ac:spMkLst>
        </pc:spChg>
        <pc:spChg chg="add del">
          <ac:chgData name="Димитър Колев" userId="29ae8984-ba0c-4c6f-b923-ca3c1488e9c1" providerId="ADAL" clId="{7FE3B09E-FC7A-44A1-B0DF-4F443931D08C}" dt="2020-09-29T19:07:21.366" v="3" actId="26606"/>
          <ac:spMkLst>
            <pc:docMk/>
            <pc:sldMk cId="520611364" sldId="259"/>
            <ac:spMk id="14" creationId="{15F9A324-404E-4C5D-AFF0-C5D0D84182B0}"/>
          </ac:spMkLst>
        </pc:spChg>
        <pc:spChg chg="add del">
          <ac:chgData name="Димитър Колев" userId="29ae8984-ba0c-4c6f-b923-ca3c1488e9c1" providerId="ADAL" clId="{7FE3B09E-FC7A-44A1-B0DF-4F443931D08C}" dt="2020-09-29T19:07:21.366" v="3" actId="26606"/>
          <ac:spMkLst>
            <pc:docMk/>
            <pc:sldMk cId="520611364" sldId="259"/>
            <ac:spMk id="16" creationId="{AC4CE3C4-3600-4353-9FE1-B32D06BEF02B}"/>
          </ac:spMkLst>
        </pc:spChg>
        <pc:spChg chg="add del">
          <ac:chgData name="Димитър Колев" userId="29ae8984-ba0c-4c6f-b923-ca3c1488e9c1" providerId="ADAL" clId="{7FE3B09E-FC7A-44A1-B0DF-4F443931D08C}" dt="2020-09-29T19:07:23.321" v="5" actId="26606"/>
          <ac:spMkLst>
            <pc:docMk/>
            <pc:sldMk cId="520611364" sldId="259"/>
            <ac:spMk id="18" creationId="{593B4D24-F4A8-4141-A20A-E0575D199633}"/>
          </ac:spMkLst>
        </pc:spChg>
        <pc:spChg chg="add del">
          <ac:chgData name="Димитър Колев" userId="29ae8984-ba0c-4c6f-b923-ca3c1488e9c1" providerId="ADAL" clId="{7FE3B09E-FC7A-44A1-B0DF-4F443931D08C}" dt="2020-09-29T19:07:23.321" v="5" actId="26606"/>
          <ac:spMkLst>
            <pc:docMk/>
            <pc:sldMk cId="520611364" sldId="259"/>
            <ac:spMk id="19" creationId="{9F87E4D0-D347-4DA8-81D7-104733308B4B}"/>
          </ac:spMkLst>
        </pc:spChg>
        <pc:spChg chg="add del">
          <ac:chgData name="Димитър Колев" userId="29ae8984-ba0c-4c6f-b923-ca3c1488e9c1" providerId="ADAL" clId="{7FE3B09E-FC7A-44A1-B0DF-4F443931D08C}" dt="2020-09-29T19:07:23.321" v="5" actId="26606"/>
          <ac:spMkLst>
            <pc:docMk/>
            <pc:sldMk cId="520611364" sldId="259"/>
            <ac:spMk id="20" creationId="{9DC9CEF6-58E1-4D78-BBBE-76F779AD9CF8}"/>
          </ac:spMkLst>
        </pc:spChg>
        <pc:spChg chg="add del">
          <ac:chgData name="Димитър Колев" userId="29ae8984-ba0c-4c6f-b923-ca3c1488e9c1" providerId="ADAL" clId="{7FE3B09E-FC7A-44A1-B0DF-4F443931D08C}" dt="2020-09-29T19:07:23.321" v="5" actId="26606"/>
          <ac:spMkLst>
            <pc:docMk/>
            <pc:sldMk cId="520611364" sldId="259"/>
            <ac:spMk id="21" creationId="{47AF1248-67F7-4FEF-8D1D-FE33661A9CA9}"/>
          </ac:spMkLst>
        </pc:spChg>
        <pc:spChg chg="add del">
          <ac:chgData name="Димитър Колев" userId="29ae8984-ba0c-4c6f-b923-ca3c1488e9c1" providerId="ADAL" clId="{7FE3B09E-FC7A-44A1-B0DF-4F443931D08C}" dt="2020-09-29T19:07:24.054" v="7" actId="26606"/>
          <ac:spMkLst>
            <pc:docMk/>
            <pc:sldMk cId="520611364" sldId="259"/>
            <ac:spMk id="23" creationId="{8181FC64-B306-4821-98E2-780662EFC486}"/>
          </ac:spMkLst>
        </pc:spChg>
        <pc:spChg chg="add del">
          <ac:chgData name="Димитър Колев" userId="29ae8984-ba0c-4c6f-b923-ca3c1488e9c1" providerId="ADAL" clId="{7FE3B09E-FC7A-44A1-B0DF-4F443931D08C}" dt="2020-09-29T19:07:24.054" v="7" actId="26606"/>
          <ac:spMkLst>
            <pc:docMk/>
            <pc:sldMk cId="520611364" sldId="259"/>
            <ac:spMk id="24" creationId="{5871FC61-DD4E-47D4-81FD-8A7E7D12B371}"/>
          </ac:spMkLst>
        </pc:spChg>
        <pc:spChg chg="add del">
          <ac:chgData name="Димитър Колев" userId="29ae8984-ba0c-4c6f-b923-ca3c1488e9c1" providerId="ADAL" clId="{7FE3B09E-FC7A-44A1-B0DF-4F443931D08C}" dt="2020-09-29T19:07:24.054" v="7" actId="26606"/>
          <ac:spMkLst>
            <pc:docMk/>
            <pc:sldMk cId="520611364" sldId="259"/>
            <ac:spMk id="25" creationId="{829A1E2C-5AC8-40FC-99E9-832069D39792}"/>
          </ac:spMkLst>
        </pc:spChg>
        <pc:spChg chg="add del">
          <ac:chgData name="Димитър Колев" userId="29ae8984-ba0c-4c6f-b923-ca3c1488e9c1" providerId="ADAL" clId="{7FE3B09E-FC7A-44A1-B0DF-4F443931D08C}" dt="2020-09-29T19:07:24.054" v="7" actId="26606"/>
          <ac:spMkLst>
            <pc:docMk/>
            <pc:sldMk cId="520611364" sldId="259"/>
            <ac:spMk id="26" creationId="{55C54A75-E44A-4147-B9D0-FF46CFD31612}"/>
          </ac:spMkLst>
        </pc:spChg>
        <pc:spChg chg="add del">
          <ac:chgData name="Димитър Колев" userId="29ae8984-ba0c-4c6f-b923-ca3c1488e9c1" providerId="ADAL" clId="{7FE3B09E-FC7A-44A1-B0DF-4F443931D08C}" dt="2020-09-29T19:07:24.860" v="9" actId="26606"/>
          <ac:spMkLst>
            <pc:docMk/>
            <pc:sldMk cId="520611364" sldId="259"/>
            <ac:spMk id="28" creationId="{AC14302F-E955-47D0-A56B-D1D1A6953B51}"/>
          </ac:spMkLst>
        </pc:spChg>
        <pc:spChg chg="add del">
          <ac:chgData name="Димитър Колев" userId="29ae8984-ba0c-4c6f-b923-ca3c1488e9c1" providerId="ADAL" clId="{7FE3B09E-FC7A-44A1-B0DF-4F443931D08C}" dt="2020-09-29T19:07:24.860" v="9" actId="26606"/>
          <ac:spMkLst>
            <pc:docMk/>
            <pc:sldMk cId="520611364" sldId="259"/>
            <ac:spMk id="29" creationId="{0A36CE68-CB3C-4699-9422-3073853CB669}"/>
          </ac:spMkLst>
        </pc:spChg>
        <pc:spChg chg="add del">
          <ac:chgData name="Димитър Колев" userId="29ae8984-ba0c-4c6f-b923-ca3c1488e9c1" providerId="ADAL" clId="{7FE3B09E-FC7A-44A1-B0DF-4F443931D08C}" dt="2020-09-29T19:07:24.860" v="9" actId="26606"/>
          <ac:spMkLst>
            <pc:docMk/>
            <pc:sldMk cId="520611364" sldId="259"/>
            <ac:spMk id="30" creationId="{F356DA69-4637-40FE-A14B-5213BBB585D9}"/>
          </ac:spMkLst>
        </pc:spChg>
        <pc:spChg chg="add del">
          <ac:chgData name="Димитър Колев" userId="29ae8984-ba0c-4c6f-b923-ca3c1488e9c1" providerId="ADAL" clId="{7FE3B09E-FC7A-44A1-B0DF-4F443931D08C}" dt="2020-09-29T19:07:24.860" v="9" actId="26606"/>
          <ac:spMkLst>
            <pc:docMk/>
            <pc:sldMk cId="520611364" sldId="259"/>
            <ac:spMk id="31" creationId="{364D709A-6610-48B7-9F98-AFA02ECBA191}"/>
          </ac:spMkLst>
        </pc:spChg>
        <pc:spChg chg="add del">
          <ac:chgData name="Димитър Колев" userId="29ae8984-ba0c-4c6f-b923-ca3c1488e9c1" providerId="ADAL" clId="{7FE3B09E-FC7A-44A1-B0DF-4F443931D08C}" dt="2020-09-29T19:07:26.293" v="11" actId="26606"/>
          <ac:spMkLst>
            <pc:docMk/>
            <pc:sldMk cId="520611364" sldId="259"/>
            <ac:spMk id="33" creationId="{593B4D24-F4A8-4141-A20A-E0575D199633}"/>
          </ac:spMkLst>
        </pc:spChg>
        <pc:spChg chg="add del">
          <ac:chgData name="Димитър Колев" userId="29ae8984-ba0c-4c6f-b923-ca3c1488e9c1" providerId="ADAL" clId="{7FE3B09E-FC7A-44A1-B0DF-4F443931D08C}" dt="2020-09-29T19:07:26.293" v="11" actId="26606"/>
          <ac:spMkLst>
            <pc:docMk/>
            <pc:sldMk cId="520611364" sldId="259"/>
            <ac:spMk id="34" creationId="{9F87E4D0-D347-4DA8-81D7-104733308B4B}"/>
          </ac:spMkLst>
        </pc:spChg>
        <pc:spChg chg="add del">
          <ac:chgData name="Димитър Колев" userId="29ae8984-ba0c-4c6f-b923-ca3c1488e9c1" providerId="ADAL" clId="{7FE3B09E-FC7A-44A1-B0DF-4F443931D08C}" dt="2020-09-29T19:07:26.293" v="11" actId="26606"/>
          <ac:spMkLst>
            <pc:docMk/>
            <pc:sldMk cId="520611364" sldId="259"/>
            <ac:spMk id="35" creationId="{9DC9CEF6-58E1-4D78-BBBE-76F779AD9CF8}"/>
          </ac:spMkLst>
        </pc:spChg>
        <pc:spChg chg="add del">
          <ac:chgData name="Димитър Колев" userId="29ae8984-ba0c-4c6f-b923-ca3c1488e9c1" providerId="ADAL" clId="{7FE3B09E-FC7A-44A1-B0DF-4F443931D08C}" dt="2020-09-29T19:07:26.293" v="11" actId="26606"/>
          <ac:spMkLst>
            <pc:docMk/>
            <pc:sldMk cId="520611364" sldId="259"/>
            <ac:spMk id="36" creationId="{47AF1248-67F7-4FEF-8D1D-FE33661A9CA9}"/>
          </ac:spMkLst>
        </pc:spChg>
        <pc:spChg chg="add del">
          <ac:chgData name="Димитър Колев" userId="29ae8984-ba0c-4c6f-b923-ca3c1488e9c1" providerId="ADAL" clId="{7FE3B09E-FC7A-44A1-B0DF-4F443931D08C}" dt="2020-09-29T19:07:27.553" v="13" actId="26606"/>
          <ac:spMkLst>
            <pc:docMk/>
            <pc:sldMk cId="520611364" sldId="259"/>
            <ac:spMk id="38" creationId="{593B4D24-F4A8-4141-A20A-E0575D199633}"/>
          </ac:spMkLst>
        </pc:spChg>
        <pc:spChg chg="add del">
          <ac:chgData name="Димитър Колев" userId="29ae8984-ba0c-4c6f-b923-ca3c1488e9c1" providerId="ADAL" clId="{7FE3B09E-FC7A-44A1-B0DF-4F443931D08C}" dt="2020-09-29T19:07:27.553" v="13" actId="26606"/>
          <ac:spMkLst>
            <pc:docMk/>
            <pc:sldMk cId="520611364" sldId="259"/>
            <ac:spMk id="39" creationId="{6719801E-A6E2-4F88-BB91-2A71DBC47809}"/>
          </ac:spMkLst>
        </pc:spChg>
        <pc:spChg chg="add del">
          <ac:chgData name="Димитър Колев" userId="29ae8984-ba0c-4c6f-b923-ca3c1488e9c1" providerId="ADAL" clId="{7FE3B09E-FC7A-44A1-B0DF-4F443931D08C}" dt="2020-09-29T19:07:27.553" v="13" actId="26606"/>
          <ac:spMkLst>
            <pc:docMk/>
            <pc:sldMk cId="520611364" sldId="259"/>
            <ac:spMk id="40" creationId="{284FA090-1E51-4E96-AE7C-430E378B51B0}"/>
          </ac:spMkLst>
        </pc:spChg>
        <pc:spChg chg="add del">
          <ac:chgData name="Димитър Колев" userId="29ae8984-ba0c-4c6f-b923-ca3c1488e9c1" providerId="ADAL" clId="{7FE3B09E-FC7A-44A1-B0DF-4F443931D08C}" dt="2020-09-29T19:07:27.553" v="13" actId="26606"/>
          <ac:spMkLst>
            <pc:docMk/>
            <pc:sldMk cId="520611364" sldId="259"/>
            <ac:spMk id="41" creationId="{9689869E-ECC4-4D30-B2DF-C7DC3DD8598A}"/>
          </ac:spMkLst>
        </pc:spChg>
        <pc:spChg chg="add del">
          <ac:chgData name="Димитър Колев" userId="29ae8984-ba0c-4c6f-b923-ca3c1488e9c1" providerId="ADAL" clId="{7FE3B09E-FC7A-44A1-B0DF-4F443931D08C}" dt="2020-09-29T19:07:29.491" v="15" actId="26606"/>
          <ac:spMkLst>
            <pc:docMk/>
            <pc:sldMk cId="520611364" sldId="259"/>
            <ac:spMk id="43" creationId="{8181FC64-B306-4821-98E2-780662EFC486}"/>
          </ac:spMkLst>
        </pc:spChg>
        <pc:spChg chg="add">
          <ac:chgData name="Димитър Колев" userId="29ae8984-ba0c-4c6f-b923-ca3c1488e9c1" providerId="ADAL" clId="{7FE3B09E-FC7A-44A1-B0DF-4F443931D08C}" dt="2020-09-29T19:07:29.507" v="16" actId="26606"/>
          <ac:spMkLst>
            <pc:docMk/>
            <pc:sldMk cId="520611364" sldId="259"/>
            <ac:spMk id="47" creationId="{49BB7E9A-6937-4BF0-9F51-A20F197B550F}"/>
          </ac:spMkLst>
        </pc:spChg>
        <pc:spChg chg="add">
          <ac:chgData name="Димитър Колев" userId="29ae8984-ba0c-4c6f-b923-ca3c1488e9c1" providerId="ADAL" clId="{7FE3B09E-FC7A-44A1-B0DF-4F443931D08C}" dt="2020-09-29T19:07:29.507" v="16" actId="26606"/>
          <ac:spMkLst>
            <pc:docMk/>
            <pc:sldMk cId="520611364" sldId="259"/>
            <ac:spMk id="48" creationId="{E0939753-89D7-48A8-8441-B9FF25CE8A7E}"/>
          </ac:spMkLst>
        </pc:spChg>
        <pc:spChg chg="add">
          <ac:chgData name="Димитър Колев" userId="29ae8984-ba0c-4c6f-b923-ca3c1488e9c1" providerId="ADAL" clId="{7FE3B09E-FC7A-44A1-B0DF-4F443931D08C}" dt="2020-09-29T19:07:29.507" v="16" actId="26606"/>
          <ac:spMkLst>
            <pc:docMk/>
            <pc:sldMk cId="520611364" sldId="259"/>
            <ac:spMk id="49" creationId="{9F5CCFC5-858F-4B45-9B10-D49DD0280D20}"/>
          </ac:spMkLst>
        </pc:spChg>
        <pc:spChg chg="add">
          <ac:chgData name="Димитър Колев" userId="29ae8984-ba0c-4c6f-b923-ca3c1488e9c1" providerId="ADAL" clId="{7FE3B09E-FC7A-44A1-B0DF-4F443931D08C}" dt="2020-09-29T19:07:29.507" v="16" actId="26606"/>
          <ac:spMkLst>
            <pc:docMk/>
            <pc:sldMk cId="520611364" sldId="259"/>
            <ac:spMk id="50" creationId="{2348ECDC-D455-4B71-90F6-2ECC12B7983B}"/>
          </ac:spMkLst>
        </pc:spChg>
        <pc:grpChg chg="add del">
          <ac:chgData name="Димитър Колев" userId="29ae8984-ba0c-4c6f-b923-ca3c1488e9c1" providerId="ADAL" clId="{7FE3B09E-FC7A-44A1-B0DF-4F443931D08C}" dt="2020-09-29T19:07:29.491" v="15" actId="26606"/>
          <ac:grpSpMkLst>
            <pc:docMk/>
            <pc:sldMk cId="520611364" sldId="259"/>
            <ac:grpSpMk id="44" creationId="{57E5BCCD-DB23-4AD8-B850-9154AAE91E0F}"/>
          </ac:grpSpMkLst>
        </pc:grpChg>
        <pc:picChg chg="mod">
          <ac:chgData name="Димитър Колев" userId="29ae8984-ba0c-4c6f-b923-ca3c1488e9c1" providerId="ADAL" clId="{7FE3B09E-FC7A-44A1-B0DF-4F443931D08C}" dt="2020-09-29T19:07:41.564" v="21" actId="1076"/>
          <ac:picMkLst>
            <pc:docMk/>
            <pc:sldMk cId="520611364" sldId="259"/>
            <ac:picMk id="5" creationId="{9C5E9845-39C2-4A1B-BA58-3F37AB8D5B4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627B16-2F8D-4F04-A1A4-E50655988FC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F282471-B1B2-4677-81FC-D7DCB8C3AE50}">
      <dgm:prSet/>
      <dgm:spPr/>
      <dgm:t>
        <a:bodyPr/>
        <a:lstStyle/>
        <a:p>
          <a:pPr>
            <a:defRPr cap="all"/>
          </a:pPr>
          <a:r>
            <a:rPr lang="en-US" b="0" baseline="0"/>
            <a:t>Open Package Manager Console</a:t>
          </a:r>
          <a:endParaRPr lang="en-US"/>
        </a:p>
      </dgm:t>
    </dgm:pt>
    <dgm:pt modelId="{2511F6BF-FD9A-4BFE-958D-29E7D8A1A235}" type="parTrans" cxnId="{D4D7AFE1-F389-4929-86E0-1DA6BD90E481}">
      <dgm:prSet/>
      <dgm:spPr/>
      <dgm:t>
        <a:bodyPr/>
        <a:lstStyle/>
        <a:p>
          <a:endParaRPr lang="en-US"/>
        </a:p>
      </dgm:t>
    </dgm:pt>
    <dgm:pt modelId="{178F2AF7-2F3C-4F71-8308-CC99D37C4A7B}" type="sibTrans" cxnId="{D4D7AFE1-F389-4929-86E0-1DA6BD90E481}">
      <dgm:prSet/>
      <dgm:spPr/>
      <dgm:t>
        <a:bodyPr/>
        <a:lstStyle/>
        <a:p>
          <a:endParaRPr lang="en-US"/>
        </a:p>
      </dgm:t>
    </dgm:pt>
    <dgm:pt modelId="{BD35CB58-F4B7-4AC5-BB32-1B727D99C3C5}">
      <dgm:prSet/>
      <dgm:spPr/>
      <dgm:t>
        <a:bodyPr/>
        <a:lstStyle/>
        <a:p>
          <a:pPr>
            <a:defRPr cap="all"/>
          </a:pPr>
          <a:r>
            <a:rPr lang="en-US" b="0" baseline="0"/>
            <a:t>Select correct project (Data)</a:t>
          </a:r>
          <a:endParaRPr lang="en-US"/>
        </a:p>
      </dgm:t>
    </dgm:pt>
    <dgm:pt modelId="{51E1F972-4F99-488B-BC42-3A552E35FA48}" type="parTrans" cxnId="{37944EAF-9A68-4FB7-8B62-8E4CB44D6A1C}">
      <dgm:prSet/>
      <dgm:spPr/>
      <dgm:t>
        <a:bodyPr/>
        <a:lstStyle/>
        <a:p>
          <a:endParaRPr lang="en-US"/>
        </a:p>
      </dgm:t>
    </dgm:pt>
    <dgm:pt modelId="{747365BB-9F69-475B-A332-0A9823930034}" type="sibTrans" cxnId="{37944EAF-9A68-4FB7-8B62-8E4CB44D6A1C}">
      <dgm:prSet/>
      <dgm:spPr/>
      <dgm:t>
        <a:bodyPr/>
        <a:lstStyle/>
        <a:p>
          <a:endParaRPr lang="en-US"/>
        </a:p>
      </dgm:t>
    </dgm:pt>
    <dgm:pt modelId="{D01309F2-966C-42A2-B4DB-39B10751CF45}">
      <dgm:prSet/>
      <dgm:spPr/>
      <dgm:t>
        <a:bodyPr/>
        <a:lstStyle/>
        <a:p>
          <a:pPr>
            <a:defRPr cap="all"/>
          </a:pPr>
          <a:r>
            <a:rPr lang="en-US" b="0" baseline="0"/>
            <a:t>Update-database</a:t>
          </a:r>
          <a:endParaRPr lang="en-US"/>
        </a:p>
      </dgm:t>
    </dgm:pt>
    <dgm:pt modelId="{27DE1472-DC1D-4D59-AA71-200363CCFD89}" type="parTrans" cxnId="{8AE89704-CF88-4DE3-84FC-C832356741E3}">
      <dgm:prSet/>
      <dgm:spPr/>
      <dgm:t>
        <a:bodyPr/>
        <a:lstStyle/>
        <a:p>
          <a:endParaRPr lang="en-US"/>
        </a:p>
      </dgm:t>
    </dgm:pt>
    <dgm:pt modelId="{58856ADC-EF27-4F61-87DB-62824A9A43F3}" type="sibTrans" cxnId="{8AE89704-CF88-4DE3-84FC-C832356741E3}">
      <dgm:prSet/>
      <dgm:spPr/>
      <dgm:t>
        <a:bodyPr/>
        <a:lstStyle/>
        <a:p>
          <a:endParaRPr lang="en-US"/>
        </a:p>
      </dgm:t>
    </dgm:pt>
    <dgm:pt modelId="{53351DD8-A029-4620-B2AE-DB371EB2E111}" type="pres">
      <dgm:prSet presAssocID="{59627B16-2F8D-4F04-A1A4-E50655988FC3}" presName="root" presStyleCnt="0">
        <dgm:presLayoutVars>
          <dgm:dir/>
          <dgm:resizeHandles val="exact"/>
        </dgm:presLayoutVars>
      </dgm:prSet>
      <dgm:spPr/>
    </dgm:pt>
    <dgm:pt modelId="{C2A153EC-6BDC-4107-BDFA-7FB201655883}" type="pres">
      <dgm:prSet presAssocID="{4F282471-B1B2-4677-81FC-D7DCB8C3AE50}" presName="compNode" presStyleCnt="0"/>
      <dgm:spPr/>
    </dgm:pt>
    <dgm:pt modelId="{A09581E7-0FF9-4F4E-969E-DD83294CD831}" type="pres">
      <dgm:prSet presAssocID="{4F282471-B1B2-4677-81FC-D7DCB8C3AE5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F00652A-6C3E-40EE-B61C-03D0D4CB7722}" type="pres">
      <dgm:prSet presAssocID="{4F282471-B1B2-4677-81FC-D7DCB8C3AE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отребител"/>
        </a:ext>
      </dgm:extLst>
    </dgm:pt>
    <dgm:pt modelId="{E0936E4D-F0A3-4A93-8D59-C45CA43BE02F}" type="pres">
      <dgm:prSet presAssocID="{4F282471-B1B2-4677-81FC-D7DCB8C3AE50}" presName="spaceRect" presStyleCnt="0"/>
      <dgm:spPr/>
    </dgm:pt>
    <dgm:pt modelId="{2DADA732-9648-4952-94D4-D1A9F9DE6F79}" type="pres">
      <dgm:prSet presAssocID="{4F282471-B1B2-4677-81FC-D7DCB8C3AE50}" presName="textRect" presStyleLbl="revTx" presStyleIdx="0" presStyleCnt="3">
        <dgm:presLayoutVars>
          <dgm:chMax val="1"/>
          <dgm:chPref val="1"/>
        </dgm:presLayoutVars>
      </dgm:prSet>
      <dgm:spPr/>
    </dgm:pt>
    <dgm:pt modelId="{085066EA-FB9B-4E9C-9C70-69728A0037FA}" type="pres">
      <dgm:prSet presAssocID="{178F2AF7-2F3C-4F71-8308-CC99D37C4A7B}" presName="sibTrans" presStyleCnt="0"/>
      <dgm:spPr/>
    </dgm:pt>
    <dgm:pt modelId="{6FC96998-250F-4A2E-844E-A444042E35D9}" type="pres">
      <dgm:prSet presAssocID="{BD35CB58-F4B7-4AC5-BB32-1B727D99C3C5}" presName="compNode" presStyleCnt="0"/>
      <dgm:spPr/>
    </dgm:pt>
    <dgm:pt modelId="{AC3A2A93-8C32-444C-9C23-FC5EFA1D676B}" type="pres">
      <dgm:prSet presAssocID="{BD35CB58-F4B7-4AC5-BB32-1B727D99C3C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D974DDF-FA5F-40B7-ADE5-BCE2005F4050}" type="pres">
      <dgm:prSet presAssocID="{BD35CB58-F4B7-4AC5-BB32-1B727D99C3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281D9B6-B67F-4605-81B5-C32965FD1917}" type="pres">
      <dgm:prSet presAssocID="{BD35CB58-F4B7-4AC5-BB32-1B727D99C3C5}" presName="spaceRect" presStyleCnt="0"/>
      <dgm:spPr/>
    </dgm:pt>
    <dgm:pt modelId="{1BC4F900-0AC3-4275-8AF2-B250D382489C}" type="pres">
      <dgm:prSet presAssocID="{BD35CB58-F4B7-4AC5-BB32-1B727D99C3C5}" presName="textRect" presStyleLbl="revTx" presStyleIdx="1" presStyleCnt="3">
        <dgm:presLayoutVars>
          <dgm:chMax val="1"/>
          <dgm:chPref val="1"/>
        </dgm:presLayoutVars>
      </dgm:prSet>
      <dgm:spPr/>
    </dgm:pt>
    <dgm:pt modelId="{60A1CF9B-1A67-491B-BDC8-D39EEDB2B2A8}" type="pres">
      <dgm:prSet presAssocID="{747365BB-9F69-475B-A332-0A9823930034}" presName="sibTrans" presStyleCnt="0"/>
      <dgm:spPr/>
    </dgm:pt>
    <dgm:pt modelId="{995EB5CD-06FE-47E8-AA07-18C19D3D37EB}" type="pres">
      <dgm:prSet presAssocID="{D01309F2-966C-42A2-B4DB-39B10751CF45}" presName="compNode" presStyleCnt="0"/>
      <dgm:spPr/>
    </dgm:pt>
    <dgm:pt modelId="{20B5971C-3E41-4366-9544-BD9203AA2AB1}" type="pres">
      <dgm:prSet presAssocID="{D01309F2-966C-42A2-B4DB-39B10751CF4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80A276-F7CF-49AD-8C0F-15B4CF1669FF}" type="pres">
      <dgm:prSet presAssocID="{D01309F2-966C-42A2-B4DB-39B10751CF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База данни"/>
        </a:ext>
      </dgm:extLst>
    </dgm:pt>
    <dgm:pt modelId="{103E3EC6-8D95-4D3F-8475-14EA912E8361}" type="pres">
      <dgm:prSet presAssocID="{D01309F2-966C-42A2-B4DB-39B10751CF45}" presName="spaceRect" presStyleCnt="0"/>
      <dgm:spPr/>
    </dgm:pt>
    <dgm:pt modelId="{0024E16C-7E73-4B37-BBE4-851E949FCDBD}" type="pres">
      <dgm:prSet presAssocID="{D01309F2-966C-42A2-B4DB-39B10751CF4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AE89704-CF88-4DE3-84FC-C832356741E3}" srcId="{59627B16-2F8D-4F04-A1A4-E50655988FC3}" destId="{D01309F2-966C-42A2-B4DB-39B10751CF45}" srcOrd="2" destOrd="0" parTransId="{27DE1472-DC1D-4D59-AA71-200363CCFD89}" sibTransId="{58856ADC-EF27-4F61-87DB-62824A9A43F3}"/>
    <dgm:cxn modelId="{F1F19220-56C9-4E0F-A40D-DF675EF70C2D}" type="presOf" srcId="{BD35CB58-F4B7-4AC5-BB32-1B727D99C3C5}" destId="{1BC4F900-0AC3-4275-8AF2-B250D382489C}" srcOrd="0" destOrd="0" presId="urn:microsoft.com/office/officeart/2018/5/layout/IconLeafLabelList"/>
    <dgm:cxn modelId="{7F17AA5F-C009-4B8B-AF08-FBA3997EB314}" type="presOf" srcId="{D01309F2-966C-42A2-B4DB-39B10751CF45}" destId="{0024E16C-7E73-4B37-BBE4-851E949FCDBD}" srcOrd="0" destOrd="0" presId="urn:microsoft.com/office/officeart/2018/5/layout/IconLeafLabelList"/>
    <dgm:cxn modelId="{13A00572-39B9-45CA-892E-CD0159ADAAE4}" type="presOf" srcId="{59627B16-2F8D-4F04-A1A4-E50655988FC3}" destId="{53351DD8-A029-4620-B2AE-DB371EB2E111}" srcOrd="0" destOrd="0" presId="urn:microsoft.com/office/officeart/2018/5/layout/IconLeafLabelList"/>
    <dgm:cxn modelId="{2C965691-2FE3-46CD-BFDB-48E0F6E59900}" type="presOf" srcId="{4F282471-B1B2-4677-81FC-D7DCB8C3AE50}" destId="{2DADA732-9648-4952-94D4-D1A9F9DE6F79}" srcOrd="0" destOrd="0" presId="urn:microsoft.com/office/officeart/2018/5/layout/IconLeafLabelList"/>
    <dgm:cxn modelId="{37944EAF-9A68-4FB7-8B62-8E4CB44D6A1C}" srcId="{59627B16-2F8D-4F04-A1A4-E50655988FC3}" destId="{BD35CB58-F4B7-4AC5-BB32-1B727D99C3C5}" srcOrd="1" destOrd="0" parTransId="{51E1F972-4F99-488B-BC42-3A552E35FA48}" sibTransId="{747365BB-9F69-475B-A332-0A9823930034}"/>
    <dgm:cxn modelId="{D4D7AFE1-F389-4929-86E0-1DA6BD90E481}" srcId="{59627B16-2F8D-4F04-A1A4-E50655988FC3}" destId="{4F282471-B1B2-4677-81FC-D7DCB8C3AE50}" srcOrd="0" destOrd="0" parTransId="{2511F6BF-FD9A-4BFE-958D-29E7D8A1A235}" sibTransId="{178F2AF7-2F3C-4F71-8308-CC99D37C4A7B}"/>
    <dgm:cxn modelId="{54BDB40C-95BC-4F45-8F98-D53BF7EADA7D}" type="presParOf" srcId="{53351DD8-A029-4620-B2AE-DB371EB2E111}" destId="{C2A153EC-6BDC-4107-BDFA-7FB201655883}" srcOrd="0" destOrd="0" presId="urn:microsoft.com/office/officeart/2018/5/layout/IconLeafLabelList"/>
    <dgm:cxn modelId="{0A59E74B-E9D3-4F6D-97F0-8E74A611CCB8}" type="presParOf" srcId="{C2A153EC-6BDC-4107-BDFA-7FB201655883}" destId="{A09581E7-0FF9-4F4E-969E-DD83294CD831}" srcOrd="0" destOrd="0" presId="urn:microsoft.com/office/officeart/2018/5/layout/IconLeafLabelList"/>
    <dgm:cxn modelId="{25921560-934B-4E63-A968-CE6DC20CD753}" type="presParOf" srcId="{C2A153EC-6BDC-4107-BDFA-7FB201655883}" destId="{FF00652A-6C3E-40EE-B61C-03D0D4CB7722}" srcOrd="1" destOrd="0" presId="urn:microsoft.com/office/officeart/2018/5/layout/IconLeafLabelList"/>
    <dgm:cxn modelId="{BE4AD166-670E-4AFD-AB2C-B5FE23AB42A0}" type="presParOf" srcId="{C2A153EC-6BDC-4107-BDFA-7FB201655883}" destId="{E0936E4D-F0A3-4A93-8D59-C45CA43BE02F}" srcOrd="2" destOrd="0" presId="urn:microsoft.com/office/officeart/2018/5/layout/IconLeafLabelList"/>
    <dgm:cxn modelId="{D18874A4-0C86-4789-A89B-F7834E00B56E}" type="presParOf" srcId="{C2A153EC-6BDC-4107-BDFA-7FB201655883}" destId="{2DADA732-9648-4952-94D4-D1A9F9DE6F79}" srcOrd="3" destOrd="0" presId="urn:microsoft.com/office/officeart/2018/5/layout/IconLeafLabelList"/>
    <dgm:cxn modelId="{8741DEA9-4424-456A-BFC1-04AE4E9B708C}" type="presParOf" srcId="{53351DD8-A029-4620-B2AE-DB371EB2E111}" destId="{085066EA-FB9B-4E9C-9C70-69728A0037FA}" srcOrd="1" destOrd="0" presId="urn:microsoft.com/office/officeart/2018/5/layout/IconLeafLabelList"/>
    <dgm:cxn modelId="{203143BC-25D8-4E7C-B6B6-6CAB5E632413}" type="presParOf" srcId="{53351DD8-A029-4620-B2AE-DB371EB2E111}" destId="{6FC96998-250F-4A2E-844E-A444042E35D9}" srcOrd="2" destOrd="0" presId="urn:microsoft.com/office/officeart/2018/5/layout/IconLeafLabelList"/>
    <dgm:cxn modelId="{4328C4F6-263A-45AC-942D-52A66C82653D}" type="presParOf" srcId="{6FC96998-250F-4A2E-844E-A444042E35D9}" destId="{AC3A2A93-8C32-444C-9C23-FC5EFA1D676B}" srcOrd="0" destOrd="0" presId="urn:microsoft.com/office/officeart/2018/5/layout/IconLeafLabelList"/>
    <dgm:cxn modelId="{9F60E37B-8814-4714-8480-DA465E765F95}" type="presParOf" srcId="{6FC96998-250F-4A2E-844E-A444042E35D9}" destId="{0D974DDF-FA5F-40B7-ADE5-BCE2005F4050}" srcOrd="1" destOrd="0" presId="urn:microsoft.com/office/officeart/2018/5/layout/IconLeafLabelList"/>
    <dgm:cxn modelId="{5147D717-B65D-43AB-9C32-0D89A24F6351}" type="presParOf" srcId="{6FC96998-250F-4A2E-844E-A444042E35D9}" destId="{F281D9B6-B67F-4605-81B5-C32965FD1917}" srcOrd="2" destOrd="0" presId="urn:microsoft.com/office/officeart/2018/5/layout/IconLeafLabelList"/>
    <dgm:cxn modelId="{58221F80-309B-4FD4-96E3-034C02C1390D}" type="presParOf" srcId="{6FC96998-250F-4A2E-844E-A444042E35D9}" destId="{1BC4F900-0AC3-4275-8AF2-B250D382489C}" srcOrd="3" destOrd="0" presId="urn:microsoft.com/office/officeart/2018/5/layout/IconLeafLabelList"/>
    <dgm:cxn modelId="{70B9CB23-475B-4985-A091-13BFB4119FBD}" type="presParOf" srcId="{53351DD8-A029-4620-B2AE-DB371EB2E111}" destId="{60A1CF9B-1A67-491B-BDC8-D39EEDB2B2A8}" srcOrd="3" destOrd="0" presId="urn:microsoft.com/office/officeart/2018/5/layout/IconLeafLabelList"/>
    <dgm:cxn modelId="{FAE22C83-2E20-4A35-9DF2-3658618AB46D}" type="presParOf" srcId="{53351DD8-A029-4620-B2AE-DB371EB2E111}" destId="{995EB5CD-06FE-47E8-AA07-18C19D3D37EB}" srcOrd="4" destOrd="0" presId="urn:microsoft.com/office/officeart/2018/5/layout/IconLeafLabelList"/>
    <dgm:cxn modelId="{ACE7A9EA-181F-4E74-861C-CFA78808B0A0}" type="presParOf" srcId="{995EB5CD-06FE-47E8-AA07-18C19D3D37EB}" destId="{20B5971C-3E41-4366-9544-BD9203AA2AB1}" srcOrd="0" destOrd="0" presId="urn:microsoft.com/office/officeart/2018/5/layout/IconLeafLabelList"/>
    <dgm:cxn modelId="{C4D907C4-87D9-444A-961F-9100D85A20BB}" type="presParOf" srcId="{995EB5CD-06FE-47E8-AA07-18C19D3D37EB}" destId="{8F80A276-F7CF-49AD-8C0F-15B4CF1669FF}" srcOrd="1" destOrd="0" presId="urn:microsoft.com/office/officeart/2018/5/layout/IconLeafLabelList"/>
    <dgm:cxn modelId="{74C852CC-B937-4007-8052-6C231FCBDE26}" type="presParOf" srcId="{995EB5CD-06FE-47E8-AA07-18C19D3D37EB}" destId="{103E3EC6-8D95-4D3F-8475-14EA912E8361}" srcOrd="2" destOrd="0" presId="urn:microsoft.com/office/officeart/2018/5/layout/IconLeafLabelList"/>
    <dgm:cxn modelId="{2A1D134B-D752-41F4-B0B8-BD215C938592}" type="presParOf" srcId="{995EB5CD-06FE-47E8-AA07-18C19D3D37EB}" destId="{0024E16C-7E73-4B37-BBE4-851E949FCDB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581E7-0FF9-4F4E-969E-DD83294CD831}">
      <dsp:nvSpPr>
        <dsp:cNvPr id="0" name=""/>
        <dsp:cNvSpPr/>
      </dsp:nvSpPr>
      <dsp:spPr>
        <a:xfrm>
          <a:off x="493392" y="355768"/>
          <a:ext cx="1509750" cy="1509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0652A-6C3E-40EE-B61C-03D0D4CB7722}">
      <dsp:nvSpPr>
        <dsp:cNvPr id="0" name=""/>
        <dsp:cNvSpPr/>
      </dsp:nvSpPr>
      <dsp:spPr>
        <a:xfrm>
          <a:off x="815142" y="677518"/>
          <a:ext cx="866250" cy="866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DA732-9648-4952-94D4-D1A9F9DE6F79}">
      <dsp:nvSpPr>
        <dsp:cNvPr id="0" name=""/>
        <dsp:cNvSpPr/>
      </dsp:nvSpPr>
      <dsp:spPr>
        <a:xfrm>
          <a:off x="10767" y="2335768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kern="1200" baseline="0"/>
            <a:t>Open Package Manager Console</a:t>
          </a:r>
          <a:endParaRPr lang="en-US" sz="1500" kern="1200"/>
        </a:p>
      </dsp:txBody>
      <dsp:txXfrm>
        <a:off x="10767" y="2335768"/>
        <a:ext cx="2475000" cy="720000"/>
      </dsp:txXfrm>
    </dsp:sp>
    <dsp:sp modelId="{AC3A2A93-8C32-444C-9C23-FC5EFA1D676B}">
      <dsp:nvSpPr>
        <dsp:cNvPr id="0" name=""/>
        <dsp:cNvSpPr/>
      </dsp:nvSpPr>
      <dsp:spPr>
        <a:xfrm>
          <a:off x="3401517" y="355768"/>
          <a:ext cx="1509750" cy="1509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74DDF-FA5F-40B7-ADE5-BCE2005F4050}">
      <dsp:nvSpPr>
        <dsp:cNvPr id="0" name=""/>
        <dsp:cNvSpPr/>
      </dsp:nvSpPr>
      <dsp:spPr>
        <a:xfrm>
          <a:off x="3723267" y="677518"/>
          <a:ext cx="866250" cy="866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4F900-0AC3-4275-8AF2-B250D382489C}">
      <dsp:nvSpPr>
        <dsp:cNvPr id="0" name=""/>
        <dsp:cNvSpPr/>
      </dsp:nvSpPr>
      <dsp:spPr>
        <a:xfrm>
          <a:off x="2918892" y="2335768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kern="1200" baseline="0"/>
            <a:t>Select correct project (Data)</a:t>
          </a:r>
          <a:endParaRPr lang="en-US" sz="1500" kern="1200"/>
        </a:p>
      </dsp:txBody>
      <dsp:txXfrm>
        <a:off x="2918892" y="2335768"/>
        <a:ext cx="2475000" cy="720000"/>
      </dsp:txXfrm>
    </dsp:sp>
    <dsp:sp modelId="{20B5971C-3E41-4366-9544-BD9203AA2AB1}">
      <dsp:nvSpPr>
        <dsp:cNvPr id="0" name=""/>
        <dsp:cNvSpPr/>
      </dsp:nvSpPr>
      <dsp:spPr>
        <a:xfrm>
          <a:off x="6309642" y="355768"/>
          <a:ext cx="1509750" cy="1509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0A276-F7CF-49AD-8C0F-15B4CF1669FF}">
      <dsp:nvSpPr>
        <dsp:cNvPr id="0" name=""/>
        <dsp:cNvSpPr/>
      </dsp:nvSpPr>
      <dsp:spPr>
        <a:xfrm>
          <a:off x="6631392" y="677518"/>
          <a:ext cx="866250" cy="866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4E16C-7E73-4B37-BBE4-851E949FCDBD}">
      <dsp:nvSpPr>
        <dsp:cNvPr id="0" name=""/>
        <dsp:cNvSpPr/>
      </dsp:nvSpPr>
      <dsp:spPr>
        <a:xfrm>
          <a:off x="5827017" y="2335768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kern="1200" baseline="0"/>
            <a:t>Update-database</a:t>
          </a:r>
          <a:endParaRPr lang="en-US" sz="1500" kern="1200"/>
        </a:p>
      </dsp:txBody>
      <dsp:txXfrm>
        <a:off x="5827017" y="2335768"/>
        <a:ext cx="24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55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3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27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2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2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6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82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5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7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4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7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9" name="Picture 3">
            <a:extLst>
              <a:ext uri="{FF2B5EF4-FFF2-40B4-BE49-F238E27FC236}">
                <a16:creationId xmlns:a16="http://schemas.microsoft.com/office/drawing/2014/main" id="{394F5E20-6024-4820-8A26-B2CD7A3F0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3" r="-1" b="1298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82ED3D-2AA9-4766-8034-379B5634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/>
              <a:t>Entity framework</a:t>
            </a:r>
            <a:endParaRPr lang="bg-BG" sz="7200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8E167BB-DE0B-4F4C-A231-F5396BCFC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Create DB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800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9CB42F-2A5D-46C9-93F1-AEEA2C38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258" y="1045597"/>
            <a:ext cx="4987631" cy="940108"/>
          </a:xfrm>
        </p:spPr>
        <p:txBody>
          <a:bodyPr anchor="b">
            <a:normAutofit/>
          </a:bodyPr>
          <a:lstStyle/>
          <a:p>
            <a:r>
              <a:rPr lang="en-US" sz="3600" dirty="0"/>
              <a:t>Create migration</a:t>
            </a:r>
            <a:endParaRPr lang="bg-BG" sz="3600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E551DB8-B27E-4D3C-B0F7-CDD935E56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11" y="2150051"/>
            <a:ext cx="6081613" cy="2341421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1AE3EB-D88D-4F8F-AD3E-D7C77755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558" y="2236304"/>
            <a:ext cx="5223029" cy="2385392"/>
          </a:xfrm>
        </p:spPr>
        <p:txBody>
          <a:bodyPr>
            <a:no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Open Package Manager Console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Select correct project (Data)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Add-migration </a:t>
            </a:r>
            <a:r>
              <a:rPr lang="en-US" sz="2200" dirty="0" err="1"/>
              <a:t>MigrationName</a:t>
            </a:r>
            <a:endParaRPr lang="bg-BG" sz="22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View Migration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lnSpc>
                <a:spcPct val="130000"/>
              </a:lnSpc>
            </a:pP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132710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1E1084-BE6A-4079-BDB3-EA0C8490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US"/>
              <a:t>Create database</a:t>
            </a:r>
            <a:endParaRPr lang="bg-BG" dirty="0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56E72358-5A33-41D9-A445-116DE12A1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204975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01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353C9E-ECE7-4C26-8E7C-1419AE4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View result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87FA356-2BF7-4CA9-9A51-8DA32067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369" y="4630738"/>
            <a:ext cx="5617794" cy="1150937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Microsoft SQL serve Manager Studio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База данни">
            <a:extLst>
              <a:ext uri="{FF2B5EF4-FFF2-40B4-BE49-F238E27FC236}">
                <a16:creationId xmlns:a16="http://schemas.microsoft.com/office/drawing/2014/main" id="{9FDEF4C9-C728-4932-B809-E49E2027F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2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A761297-3D63-488F-9E80-75FEC93A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Question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690EE996-8A15-445A-8CC9-796C8200E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3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F203D1-5C11-4158-83B1-FD651E27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9B54765-C4BD-4650-A14A-9285001E6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8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29CE7EC-D03A-4437-BBF0-D80BC8A4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442913"/>
            <a:ext cx="5197655" cy="1639888"/>
          </a:xfrm>
        </p:spPr>
        <p:txBody>
          <a:bodyPr anchor="b">
            <a:normAutofit/>
          </a:bodyPr>
          <a:lstStyle/>
          <a:p>
            <a:r>
              <a:rPr lang="en-US" sz="3600" dirty="0"/>
              <a:t>What is entity framework</a:t>
            </a:r>
            <a:endParaRPr lang="bg-BG" sz="3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1026" name="Picture 2" descr="Ualts - Entity Framework">
            <a:extLst>
              <a:ext uri="{FF2B5EF4-FFF2-40B4-BE49-F238E27FC236}">
                <a16:creationId xmlns:a16="http://schemas.microsoft.com/office/drawing/2014/main" id="{4018C3CF-BB77-4A8C-8DA7-714FF6A12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607" y="1804297"/>
            <a:ext cx="3249406" cy="32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7E3E8A-EB5F-49C0-B69D-1C557E6A2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674" y="2228650"/>
            <a:ext cx="6072326" cy="462935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Modern object-database mapper for .NET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Supports LINQ queries, change tracking, updates, and schema migrations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Works with many databases, including SQL Database (on-premises and Azure), SQLite, MySQL, PostgreSQL, and Azure Cosmos DB</a:t>
            </a:r>
            <a:endParaRPr lang="en-US" sz="2400" dirty="0"/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Without SQL Injection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6739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AB579D-6BAA-41F6-9BDA-C3CEDD34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/>
              <a:t>How it is work?</a:t>
            </a:r>
          </a:p>
        </p:txBody>
      </p:sp>
      <p:pic>
        <p:nvPicPr>
          <p:cNvPr id="2050" name="Picture 2" descr="Get Your Hands On Entity Framework Code First Workflow With New Database  And Existing Database">
            <a:extLst>
              <a:ext uri="{FF2B5EF4-FFF2-40B4-BE49-F238E27FC236}">
                <a16:creationId xmlns:a16="http://schemas.microsoft.com/office/drawing/2014/main" id="{41505D25-1132-4821-8280-E3C4C61499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684" y="957869"/>
            <a:ext cx="4943233" cy="494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55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B0506E-D5B0-400E-875D-29124F81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Necessary </a:t>
            </a:r>
            <a:r>
              <a:rPr lang="en-US" sz="3600" dirty="0" err="1"/>
              <a:t>nuget</a:t>
            </a:r>
            <a:r>
              <a:rPr lang="en-US" sz="3600" dirty="0"/>
              <a:t> package </a:t>
            </a:r>
            <a:endParaRPr lang="bg-BG" sz="36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B916F79-AA46-4A09-9399-F0C0B9816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 err="1"/>
              <a:t>Microsoft.EntityFrameworkCore</a:t>
            </a:r>
            <a:endParaRPr lang="en-GB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 err="1"/>
              <a:t>Microsoft.EntityFrameworkCore.Design</a:t>
            </a:r>
            <a:endParaRPr lang="en-GB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 err="1"/>
              <a:t>Microsoft.EntityFrameworkCore.Tools</a:t>
            </a:r>
            <a:endParaRPr lang="en-GB" sz="2200" dirty="0"/>
          </a:p>
          <a:p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83103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D795ACD-E8C5-4715-A670-9D431675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2045334"/>
          </a:xfrm>
        </p:spPr>
        <p:txBody>
          <a:bodyPr anchor="b">
            <a:normAutofit/>
          </a:bodyPr>
          <a:lstStyle/>
          <a:p>
            <a:r>
              <a:rPr lang="en-US" dirty="0"/>
              <a:t>Connection string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321A34B-24A0-402A-87AD-76D92B89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5" y="3767071"/>
            <a:ext cx="7954123" cy="2843598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919B4092-D1EA-471F-A944-E93EAD4625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686"/>
          <a:stretch/>
        </p:blipFill>
        <p:spPr>
          <a:xfrm>
            <a:off x="2276138" y="177275"/>
            <a:ext cx="3224908" cy="3251725"/>
          </a:xfrm>
          <a:prstGeom prst="rect">
            <a:avLst/>
          </a:pr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41A12E8-337D-4B12-B479-2BFFEE466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369" y="3220279"/>
            <a:ext cx="3996098" cy="2385392"/>
          </a:xfrm>
        </p:spPr>
        <p:txBody>
          <a:bodyPr>
            <a:normAutofit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754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B7C8AE-ACC2-4F13-A2E2-1D5A0D53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/>
              <a:t>Create table with C#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97B4398-3EB9-4710-BDB7-0AB7C03F3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Create class for new table (</a:t>
            </a:r>
            <a:r>
              <a:rPr lang="en-US" err="1"/>
              <a:t>Data.Models</a:t>
            </a:r>
            <a:r>
              <a:rPr lang="en-US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Make it public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Inherited necessary 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Add Id property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Add all necessary property</a:t>
            </a:r>
            <a:endParaRPr lang="bg-BG"/>
          </a:p>
        </p:txBody>
      </p:sp>
      <p:sp>
        <p:nvSpPr>
          <p:cNvPr id="48" name="Freeform: Shape 11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13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15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9C5E9845-39C2-4A1B-BA58-3F37AB8D5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491" y="1843522"/>
            <a:ext cx="4585241" cy="18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1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C37020-A40D-4B57-ABC1-5A475D6C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/>
              <a:t>Create table with C# simple</a:t>
            </a:r>
          </a:p>
        </p:txBody>
      </p:sp>
      <p:pic>
        <p:nvPicPr>
          <p:cNvPr id="5" name="Контейнер за съдържание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1E75DEDD-8C78-4E7F-9AE2-8B10181C2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772" y="175428"/>
            <a:ext cx="6116715" cy="65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8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6523F1-9031-487D-A9AE-32A5749C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Create foreign key</a:t>
            </a:r>
            <a:endParaRPr lang="bg-BG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7AF105-685A-4EF1-BA2A-0026FCC1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106" y="3220279"/>
            <a:ext cx="4023361" cy="238539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Create property for id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Create property with type other table </a:t>
            </a:r>
          </a:p>
          <a:p>
            <a:endParaRPr lang="en-US" sz="2200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E351B9B-6EFC-45E2-8F04-4C3351F2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1" y="733049"/>
            <a:ext cx="6039693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0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959C094-52F2-423C-8DD2-1B632C69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361" y="1533127"/>
            <a:ext cx="3459760" cy="2683535"/>
          </a:xfrm>
        </p:spPr>
        <p:txBody>
          <a:bodyPr vert="horz" lIns="109728" tIns="109728" rIns="109728" bIns="91440" rtlCol="0" anchor="b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dirty="0"/>
              <a:t>Add table at </a:t>
            </a:r>
            <a:r>
              <a:rPr lang="en-US" sz="3600" dirty="0" err="1"/>
              <a:t>ApplicationDbContext</a:t>
            </a:r>
            <a:endParaRPr lang="en-US" sz="3600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73929DA-ED06-4C34-A20A-7E281EF87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80" y="4752593"/>
            <a:ext cx="7118434" cy="1886384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D1FB1850-1166-4808-BC9C-90A26DFCB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3" y="219023"/>
            <a:ext cx="5018962" cy="431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1297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33D3F"/>
      </a:dk2>
      <a:lt2>
        <a:srgbClr val="EAE7E4"/>
      </a:lt2>
      <a:accent1>
        <a:srgbClr val="69A6E1"/>
      </a:accent1>
      <a:accent2>
        <a:srgbClr val="4AB0B8"/>
      </a:accent2>
      <a:accent3>
        <a:srgbClr val="4FB390"/>
      </a:accent3>
      <a:accent4>
        <a:srgbClr val="49B663"/>
      </a:accent4>
      <a:accent5>
        <a:srgbClr val="5FB54D"/>
      </a:accent5>
      <a:accent6>
        <a:srgbClr val="84AE47"/>
      </a:accent6>
      <a:hlink>
        <a:srgbClr val="9D7D5E"/>
      </a:hlink>
      <a:folHlink>
        <a:srgbClr val="848484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A1E07BD9736A4CB4D0732290651723" ma:contentTypeVersion="12" ma:contentTypeDescription="Create a new document." ma:contentTypeScope="" ma:versionID="adf8eb01942254ba802313ffb5540432">
  <xsd:schema xmlns:xsd="http://www.w3.org/2001/XMLSchema" xmlns:xs="http://www.w3.org/2001/XMLSchema" xmlns:p="http://schemas.microsoft.com/office/2006/metadata/properties" xmlns:ns3="8bd58ca8-d7f5-4730-8d54-61f0f0ff201d" xmlns:ns4="d007028e-dc95-4661-be61-fc7677492aa2" targetNamespace="http://schemas.microsoft.com/office/2006/metadata/properties" ma:root="true" ma:fieldsID="73bd935dc6b5f8a7cc62b1f87c9a5d5c" ns3:_="" ns4:_="">
    <xsd:import namespace="8bd58ca8-d7f5-4730-8d54-61f0f0ff201d"/>
    <xsd:import namespace="d007028e-dc95-4661-be61-fc7677492aa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d58ca8-d7f5-4730-8d54-61f0f0ff20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07028e-dc95-4661-be61-fc7677492a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5CEF4A-2DAB-43A6-9725-5D8D2971D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d58ca8-d7f5-4730-8d54-61f0f0ff201d"/>
    <ds:schemaRef ds:uri="d007028e-dc95-4661-be61-fc7677492a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AA3DF2-9D8E-49E1-AE10-A435C33A937A}">
  <ds:schemaRefs>
    <ds:schemaRef ds:uri="http://schemas.microsoft.com/office/2006/metadata/properties"/>
    <ds:schemaRef ds:uri="http://purl.org/dc/elements/1.1/"/>
    <ds:schemaRef ds:uri="d007028e-dc95-4661-be61-fc7677492aa2"/>
    <ds:schemaRef ds:uri="http://www.w3.org/XML/1998/namespace"/>
    <ds:schemaRef ds:uri="http://schemas.microsoft.com/office/2006/documentManagement/types"/>
    <ds:schemaRef ds:uri="8bd58ca8-d7f5-4730-8d54-61f0f0ff201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FF991E-5147-44D5-A9B0-F290C90C8E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Широк екран</PresentationFormat>
  <Paragraphs>37</Paragraphs>
  <Slides>14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8" baseType="lpstr">
      <vt:lpstr>Meiryo</vt:lpstr>
      <vt:lpstr>Corbel</vt:lpstr>
      <vt:lpstr>Wingdings</vt:lpstr>
      <vt:lpstr>SketchLinesVTI</vt:lpstr>
      <vt:lpstr>Entity framework</vt:lpstr>
      <vt:lpstr>What is entity framework</vt:lpstr>
      <vt:lpstr>How it is work?</vt:lpstr>
      <vt:lpstr>Necessary nuget package </vt:lpstr>
      <vt:lpstr>Connection string</vt:lpstr>
      <vt:lpstr>Create table with C#</vt:lpstr>
      <vt:lpstr>Create table with C# simple</vt:lpstr>
      <vt:lpstr>Create foreign key</vt:lpstr>
      <vt:lpstr>Add table at ApplicationDbContext</vt:lpstr>
      <vt:lpstr>Create migration</vt:lpstr>
      <vt:lpstr>Create database</vt:lpstr>
      <vt:lpstr>View result</vt:lpstr>
      <vt:lpstr>Question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dc:creator>Димитър Колев</dc:creator>
  <cp:lastModifiedBy>Димитър Колев</cp:lastModifiedBy>
  <cp:revision>1</cp:revision>
  <dcterms:created xsi:type="dcterms:W3CDTF">2020-10-06T11:37:57Z</dcterms:created>
  <dcterms:modified xsi:type="dcterms:W3CDTF">2020-10-06T11:38:26Z</dcterms:modified>
</cp:coreProperties>
</file>