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74" r:id="rId2"/>
    <p:sldId id="276" r:id="rId3"/>
    <p:sldId id="478" r:id="rId4"/>
    <p:sldId id="476" r:id="rId5"/>
    <p:sldId id="465" r:id="rId6"/>
    <p:sldId id="610" r:id="rId7"/>
    <p:sldId id="614" r:id="rId8"/>
    <p:sldId id="466" r:id="rId9"/>
    <p:sldId id="609" r:id="rId10"/>
    <p:sldId id="643" r:id="rId11"/>
    <p:sldId id="644" r:id="rId12"/>
    <p:sldId id="349" r:id="rId13"/>
    <p:sldId id="5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ASP.NET Core Overview" id="{77DDDE8D-FA07-449E-AA7C-A0DD1EC5B51E}">
          <p14:sldIdLst>
            <p14:sldId id="478"/>
            <p14:sldId id="476"/>
            <p14:sldId id="465"/>
            <p14:sldId id="610"/>
            <p14:sldId id="614"/>
            <p14:sldId id="466"/>
            <p14:sldId id="609"/>
          </p14:sldIdLst>
        </p14:section>
        <p14:section name="Identity" id="{A64EDFB1-10FC-4628-BC8E-9D1DF64E5103}">
          <p14:sldIdLst>
            <p14:sldId id="643"/>
            <p14:sldId id="644"/>
          </p14:sldIdLst>
        </p14:section>
        <p14:section name="Conclusion" id="{10E03AB1-9AA8-4E86-9A64-D741901E50A2}">
          <p14:sldIdLst>
            <p14:sldId id="349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70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54856"/>
            <a:ext cx="10965303" cy="172634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73" y="1874920"/>
            <a:ext cx="4717054" cy="2653343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5108" y="5031396"/>
            <a:ext cx="10961783" cy="768084"/>
          </a:xfrm>
        </p:spPr>
        <p:txBody>
          <a:bodyPr/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Core Identity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2C342-0971-461C-9CF3-F4E65D93F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17009"/>
            <a:ext cx="10961783" cy="49981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/>
                </a:solidFill>
              </a:rPr>
              <a:t>legacy</a:t>
            </a:r>
            <a:r>
              <a:rPr lang="en-US" sz="2800" noProof="1">
                <a:solidFill>
                  <a:schemeClr val="bg2"/>
                </a:solidFill>
              </a:rPr>
              <a:t>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b="1" noProof="1">
                <a:solidFill>
                  <a:schemeClr val="bg1"/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Identity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Core: Bird's Eye 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0CAA4-22EC-4C88-83D1-5E57E4B2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4" y="1392008"/>
            <a:ext cx="11804745" cy="48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BA1C8-BB08-4D87-8D63-6AAFF6CC5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0646"/>
            <a:ext cx="10961783" cy="768084"/>
          </a:xfrm>
        </p:spPr>
        <p:txBody>
          <a:bodyPr/>
          <a:lstStyle/>
          <a:p>
            <a:r>
              <a:rPr lang="en-US" dirty="0"/>
              <a:t>ASP.NET Core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Azure) or on-premises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</a:t>
            </a:r>
            <a:r>
              <a:rPr lang="en-US" dirty="0" err="1"/>
              <a:t>WebAPI</a:t>
            </a:r>
            <a:r>
              <a:rPr lang="en-US" dirty="0"/>
              <a:t>, Razor Pages, </a:t>
            </a:r>
            <a:r>
              <a:rPr lang="en-US" dirty="0" err="1"/>
              <a:t>SignalR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03DBC-D225-4F15-AE54-BE4E36B7F0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dirty="0" err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334F-40A3-42E6-8559-F21918F0B8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F3DEC3-3018-4C57-9345-29EF4CA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929C-D981-4BC4-929F-D6350A627D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645029" y="3446584"/>
            <a:ext cx="8129695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645029" y="2365124"/>
            <a:ext cx="8129695" cy="861557"/>
            <a:chOff x="589084" y="2954208"/>
            <a:chExt cx="10366131" cy="7121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Blazor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645029" y="4583722"/>
            <a:ext cx="5254610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074020" y="4583722"/>
            <a:ext cx="5169876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9F8B71-2FE3-4158-8D01-B4106E51A38A}"/>
              </a:ext>
            </a:extLst>
          </p:cNvPr>
          <p:cNvSpPr/>
          <p:nvPr/>
        </p:nvSpPr>
        <p:spPr bwMode="auto">
          <a:xfrm>
            <a:off x="8971984" y="3446584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4.6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70D24B-5C86-4DEE-93B4-D60C9D661995}"/>
              </a:ext>
            </a:extLst>
          </p:cNvPr>
          <p:cNvSpPr/>
          <p:nvPr/>
        </p:nvSpPr>
        <p:spPr bwMode="auto">
          <a:xfrm>
            <a:off x="8971984" y="2309446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WebForms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MVC, Web API</a:t>
            </a:r>
          </a:p>
        </p:txBody>
      </p:sp>
    </p:spTree>
    <p:extLst>
      <p:ext uri="{BB962C8B-B14F-4D97-AF65-F5344CB8AC3E}">
        <p14:creationId xmlns:p14="http://schemas.microsoft.com/office/powerpoint/2010/main" val="17394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585247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6350" y="1195931"/>
            <a:ext cx="5585247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600" b="1" dirty="0">
                <a:solidFill>
                  <a:schemeClr val="bg1"/>
                </a:solidFill>
              </a:rPr>
              <a:t>3.0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693932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</a:t>
            </a:r>
            <a:r>
              <a:rPr lang="en-US" sz="2800" dirty="0" err="1"/>
              <a:t>Global.asax</a:t>
            </a:r>
            <a:endParaRPr lang="en-US" sz="28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</a:t>
            </a:r>
            <a:r>
              <a:rPr lang="en-US" sz="2800" dirty="0" err="1"/>
              <a:t>Html.Render</a:t>
            </a:r>
            <a:r>
              <a:rPr lang="en-US" sz="2800" dirty="0"/>
              <a:t>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402" y="1195931"/>
            <a:ext cx="5905598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</a:t>
            </a:r>
            <a:r>
              <a:rPr lang="en-US" sz="2800" dirty="0" err="1"/>
              <a:t>Nuget</a:t>
            </a:r>
            <a:r>
              <a:rPr lang="en-US" sz="2800" dirty="0"/>
              <a:t>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/>
              <a:t>Middlewares</a:t>
            </a:r>
            <a:r>
              <a:rPr lang="en-US" sz="2800" dirty="0"/>
              <a:t>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</a:t>
            </a:r>
            <a:r>
              <a:rPr lang="en-US" sz="2800" dirty="0" err="1"/>
              <a:t>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</TotalTime>
  <Words>771</Words>
  <Application>Microsoft Office PowerPoint</Application>
  <PresentationFormat>Широк екран</PresentationFormat>
  <Paragraphs>114</Paragraphs>
  <Slides>13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1_SoftUni3_1</vt:lpstr>
      <vt:lpstr>Introduction to ASP.NET Core (MVC)</vt:lpstr>
      <vt:lpstr>Table of Contents</vt:lpstr>
      <vt:lpstr>.NET Core: Bird's Eye View</vt:lpstr>
      <vt:lpstr>Презентация на PowerPoint</vt:lpstr>
      <vt:lpstr>ASP.NET Core Overview</vt:lpstr>
      <vt:lpstr>ASP.NET Core Main Features</vt:lpstr>
      <vt:lpstr>ASP.NET Core</vt:lpstr>
      <vt:lpstr>ASP.NET vs ASP.NET Core</vt:lpstr>
      <vt:lpstr>ASP.NET vs ASP.NET Core (2)</vt:lpstr>
      <vt:lpstr>Презентация на PowerPoint</vt:lpstr>
      <vt:lpstr>ASP.NET Identity</vt:lpstr>
      <vt:lpstr>Summary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Димитър Колев</cp:lastModifiedBy>
  <cp:revision>557</cp:revision>
  <dcterms:created xsi:type="dcterms:W3CDTF">2018-05-23T13:08:44Z</dcterms:created>
  <dcterms:modified xsi:type="dcterms:W3CDTF">2020-09-29T17:38:26Z</dcterms:modified>
</cp:coreProperties>
</file>