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4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6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6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7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7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B2CA-F012-4B46-B6DC-345C8EE59AF5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C7922-5185-45F0-9004-73D62355D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2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387836" y="1179909"/>
            <a:ext cx="2276190" cy="1030592"/>
            <a:chOff x="2239643" y="1487430"/>
            <a:chExt cx="2276190" cy="10305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3" y="1487430"/>
              <a:ext cx="2276190" cy="923810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 rot="10800000">
              <a:off x="2239643" y="2051240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59858 h 360000"/>
                <a:gd name="connsiteX3" fmla="*/ 358590 w 360000"/>
                <a:gd name="connsiteY3" fmla="*/ 360000 h 360000"/>
                <a:gd name="connsiteX4" fmla="*/ 5904 w 360000"/>
                <a:gd name="connsiteY4" fmla="*/ 72553 h 360000"/>
                <a:gd name="connsiteX5" fmla="*/ 0 w 360000"/>
                <a:gd name="connsiteY5" fmla="*/ 13987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0" y="0"/>
                  </a:moveTo>
                  <a:lnTo>
                    <a:pt x="360000" y="0"/>
                  </a:lnTo>
                  <a:lnTo>
                    <a:pt x="360000" y="359858"/>
                  </a:lnTo>
                  <a:lnTo>
                    <a:pt x="358590" y="360000"/>
                  </a:lnTo>
                  <a:cubicBezTo>
                    <a:pt x="184620" y="360000"/>
                    <a:pt x="39473" y="236599"/>
                    <a:pt x="5904" y="72553"/>
                  </a:cubicBezTo>
                  <a:lnTo>
                    <a:pt x="0" y="13987"/>
                  </a:lnTo>
                  <a:close/>
                </a:path>
              </a:pathLst>
            </a:custGeom>
            <a:solidFill>
              <a:srgbClr val="194CBB"/>
            </a:solidFill>
            <a:ln>
              <a:solidFill>
                <a:srgbClr val="194C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2841047">
              <a:off x="2119425" y="2109737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rgbClr val="FFFFFF"/>
                  </a:solidFill>
                </a:rPr>
                <a:t>V 2.01</a:t>
              </a:r>
              <a:endParaRPr lang="en-US" sz="11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1" b="411"/>
          <a:stretch/>
        </p:blipFill>
        <p:spPr>
          <a:xfrm>
            <a:off x="1103427" y="3580293"/>
            <a:ext cx="2253884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6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Mima KOleva</dc:creator>
  <cp:lastModifiedBy>Mima KOleva</cp:lastModifiedBy>
  <cp:revision>1</cp:revision>
  <dcterms:created xsi:type="dcterms:W3CDTF">2017-06-13T18:12:29Z</dcterms:created>
  <dcterms:modified xsi:type="dcterms:W3CDTF">2017-06-13T18:21:29Z</dcterms:modified>
</cp:coreProperties>
</file>