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72" r:id="rId6"/>
    <p:sldId id="269" r:id="rId7"/>
    <p:sldId id="267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2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9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6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14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934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14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6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48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70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15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B0D0-CD6B-4707-992D-5D5A444FD99F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517600" cy="4791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1385296" y="620688"/>
            <a:ext cx="63367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Ръководител: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Мима Колева</a:t>
            </a:r>
          </a:p>
          <a:p>
            <a:r>
              <a:rPr lang="bg-BG" sz="4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ПМГ „Васил Левски“</a:t>
            </a:r>
          </a:p>
          <a:p>
            <a:r>
              <a:rPr lang="bg-BG" sz="4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гр. Смолян</a:t>
            </a:r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13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0" y="332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 - образователна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08733"/>
            <a:ext cx="5348063" cy="3208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" y="1507628"/>
            <a:ext cx="2814649" cy="40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-25958" y="35237"/>
            <a:ext cx="916995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Реализация:</a:t>
            </a:r>
          </a:p>
          <a:p>
            <a:endParaRPr lang="bg-BG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Подбор на темите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уроците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Подготвяне на текстови документи с теорията 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Подбор на задачи за упражнение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основната презентация за навигация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макроси за калкулатори и тест</a:t>
            </a:r>
          </a:p>
          <a:p>
            <a:pPr marL="1436688" indent="-742950">
              <a:buAutoNum type="arabicPeriod"/>
            </a:pPr>
            <a:endParaRPr lang="bg-BG" sz="40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endParaRPr lang="bg-BG" sz="4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251520" y="1268760"/>
            <a:ext cx="84969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Реализация: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програмни средства:</a:t>
            </a:r>
          </a:p>
          <a:p>
            <a:endParaRPr lang="bg-BG" sz="44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52550" lvl="0" indent="-628650">
              <a:buFont typeface="Wingdings" pitchFamily="2" charset="2"/>
              <a:buChar char="ü"/>
            </a:pPr>
            <a:r>
              <a:rPr lang="bg-BG" sz="4400" b="1" dirty="0"/>
              <a:t>MS PowerPoint </a:t>
            </a:r>
            <a:r>
              <a:rPr lang="bg-BG" sz="4400" b="1" dirty="0" smtClean="0"/>
              <a:t>2013</a:t>
            </a:r>
            <a:r>
              <a:rPr lang="en-US" sz="4400" b="1" dirty="0" smtClean="0"/>
              <a:t> + VBA</a:t>
            </a:r>
            <a:r>
              <a:rPr lang="bg-BG" sz="4400" b="1" dirty="0" smtClean="0"/>
              <a:t> </a:t>
            </a:r>
          </a:p>
          <a:p>
            <a:pPr marL="1352550" lvl="0" indent="-628650">
              <a:buFont typeface="Wingdings" pitchFamily="2" charset="2"/>
              <a:buChar char="ü"/>
            </a:pPr>
            <a:r>
              <a:rPr lang="bg-BG" sz="4400" b="1" dirty="0" smtClean="0"/>
              <a:t>MS </a:t>
            </a:r>
            <a:r>
              <a:rPr lang="en-US" sz="4400" b="1" dirty="0"/>
              <a:t>Word</a:t>
            </a:r>
            <a:r>
              <a:rPr lang="bg-BG" sz="4400" b="1" dirty="0"/>
              <a:t> </a:t>
            </a:r>
            <a:r>
              <a:rPr lang="bg-BG" sz="4400" b="1" dirty="0" smtClean="0"/>
              <a:t>2013</a:t>
            </a:r>
            <a:r>
              <a:rPr lang="bg-BG" sz="4400" dirty="0" smtClean="0"/>
              <a:t> </a:t>
            </a:r>
          </a:p>
          <a:p>
            <a:pPr marL="1352550" lvl="0" indent="-628650">
              <a:buFont typeface="Wingdings" pitchFamily="2" charset="2"/>
              <a:buChar char="ü"/>
            </a:pPr>
            <a:r>
              <a:rPr lang="en-US" sz="4400" b="1" dirty="0" smtClean="0"/>
              <a:t>Sound Recorder</a:t>
            </a:r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2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251520" y="476672"/>
            <a:ext cx="849694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bg-BG" sz="4000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Източници на </a:t>
            </a:r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</a:t>
            </a:r>
          </a:p>
          <a:p>
            <a:pPr lvl="0"/>
            <a:endParaRPr lang="bg-BG" sz="4000" i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Учебник по математика за 5 клас на издателство „</a:t>
            </a:r>
            <a:r>
              <a:rPr lang="bg-BG" sz="4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Анубис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2011 г.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 по математика за 5 клас“ на ИК „</a:t>
            </a:r>
            <a:r>
              <a:rPr lang="bg-BG" sz="4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Сънрей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2012 г.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Математически справочник от 1 до 12 клас на ИК „</a:t>
            </a:r>
            <a:r>
              <a:rPr lang="bg-BG" sz="4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Сънрей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2014 г. </a:t>
            </a:r>
          </a:p>
          <a:p>
            <a:pPr algn="ctr"/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1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0" y="1916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сега е време за математика</a:t>
            </a:r>
          </a:p>
          <a:p>
            <a:pPr algn="ctr"/>
            <a:endParaRPr lang="bg-BG" sz="4000" i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4000" i="1" dirty="0" smtClean="0">
                <a:solidFill>
                  <a:schemeClr val="accent2">
                    <a:lumMod val="50000"/>
                  </a:schemeClr>
                </a:solidFill>
              </a:rPr>
              <a:t>. . . 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bg-BG" sz="6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3363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1046</TotalTime>
  <Words>109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Office тема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Димитър Колев</cp:lastModifiedBy>
  <cp:revision>84</cp:revision>
  <dcterms:created xsi:type="dcterms:W3CDTF">2012-12-09T10:44:20Z</dcterms:created>
  <dcterms:modified xsi:type="dcterms:W3CDTF">2015-12-03T17:32:24Z</dcterms:modified>
</cp:coreProperties>
</file>