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0" r:id="rId4"/>
    <p:sldId id="264" r:id="rId5"/>
    <p:sldId id="272" r:id="rId6"/>
    <p:sldId id="269" r:id="rId7"/>
    <p:sldId id="267" r:id="rId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-2394" y="-7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B0D0-CD6B-4707-992D-5D5A444FD99F}" type="datetimeFigureOut">
              <a:rPr lang="bg-BG" smtClean="0"/>
              <a:t>7.3.2015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673E-5A4F-4488-9E80-1B8D5F4484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0225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B0D0-CD6B-4707-992D-5D5A444FD99F}" type="datetimeFigureOut">
              <a:rPr lang="bg-BG" smtClean="0"/>
              <a:t>7.3.2015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673E-5A4F-4488-9E80-1B8D5F4484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3942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B0D0-CD6B-4707-992D-5D5A444FD99F}" type="datetimeFigureOut">
              <a:rPr lang="bg-BG" smtClean="0"/>
              <a:t>7.3.2015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673E-5A4F-4488-9E80-1B8D5F4484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262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B0D0-CD6B-4707-992D-5D5A444FD99F}" type="datetimeFigureOut">
              <a:rPr lang="bg-BG" smtClean="0"/>
              <a:t>7.3.2015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673E-5A4F-4488-9E80-1B8D5F4484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514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B0D0-CD6B-4707-992D-5D5A444FD99F}" type="datetimeFigureOut">
              <a:rPr lang="bg-BG" smtClean="0"/>
              <a:t>7.3.2015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673E-5A4F-4488-9E80-1B8D5F4484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0934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B0D0-CD6B-4707-992D-5D5A444FD99F}" type="datetimeFigureOut">
              <a:rPr lang="bg-BG" smtClean="0"/>
              <a:t>7.3.2015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673E-5A4F-4488-9E80-1B8D5F4484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7714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B0D0-CD6B-4707-992D-5D5A444FD99F}" type="datetimeFigureOut">
              <a:rPr lang="bg-BG" smtClean="0"/>
              <a:t>7.3.2015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673E-5A4F-4488-9E80-1B8D5F4484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4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B0D0-CD6B-4707-992D-5D5A444FD99F}" type="datetimeFigureOut">
              <a:rPr lang="bg-BG" smtClean="0"/>
              <a:t>7.3.2015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673E-5A4F-4488-9E80-1B8D5F4484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4601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B0D0-CD6B-4707-992D-5D5A444FD99F}" type="datetimeFigureOut">
              <a:rPr lang="bg-BG" smtClean="0"/>
              <a:t>7.3.2015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673E-5A4F-4488-9E80-1B8D5F4484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33482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B0D0-CD6B-4707-992D-5D5A444FD99F}" type="datetimeFigureOut">
              <a:rPr lang="bg-BG" smtClean="0"/>
              <a:t>7.3.2015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673E-5A4F-4488-9E80-1B8D5F4484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701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B0D0-CD6B-4707-992D-5D5A444FD99F}" type="datetimeFigureOut">
              <a:rPr lang="bg-BG" smtClean="0"/>
              <a:t>7.3.2015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673E-5A4F-4488-9E80-1B8D5F4484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4015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5B0D0-CD6B-4707-992D-5D5A444FD99F}" type="datetimeFigureOut">
              <a:rPr lang="bg-BG" smtClean="0"/>
              <a:t>7.3.2015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F673E-5A4F-4488-9E80-1B8D5F4484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01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36" y="836713"/>
            <a:ext cx="8516128" cy="53285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63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/>
          <p:cNvSpPr txBox="1"/>
          <p:nvPr/>
        </p:nvSpPr>
        <p:spPr>
          <a:xfrm>
            <a:off x="1385296" y="620688"/>
            <a:ext cx="633670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400" i="1" u="sng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Ръководител:</a:t>
            </a:r>
          </a:p>
          <a:p>
            <a:endParaRPr lang="bg-BG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bg-BG" sz="44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bg-BG" sz="44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Мима Колева</a:t>
            </a:r>
          </a:p>
          <a:p>
            <a:r>
              <a:rPr lang="bg-BG" sz="44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bg-BG" sz="44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ПМГ „Васил Левски“</a:t>
            </a:r>
          </a:p>
          <a:p>
            <a:r>
              <a:rPr lang="bg-BG" sz="44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bg-BG" sz="44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гр. Смолян</a:t>
            </a:r>
            <a:endParaRPr lang="bg-BG" sz="44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7136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/>
          <p:cNvSpPr txBox="1"/>
          <p:nvPr/>
        </p:nvSpPr>
        <p:spPr>
          <a:xfrm>
            <a:off x="0" y="332656"/>
            <a:ext cx="9144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000" i="1" u="sng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 - образователна</a:t>
            </a:r>
          </a:p>
          <a:p>
            <a:endParaRPr lang="bg-BG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bg-BG" dirty="0" smtClean="0">
                <a:solidFill>
                  <a:schemeClr val="accent2">
                    <a:lumMod val="50000"/>
                  </a:schemeClr>
                </a:solidFill>
              </a:rPr>
              <a:t>	</a:t>
            </a:r>
            <a:endParaRPr lang="bg-BG" sz="44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908733"/>
            <a:ext cx="5348063" cy="32088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Картина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39" y="1507628"/>
            <a:ext cx="2814649" cy="401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/>
          <p:cNvSpPr txBox="1"/>
          <p:nvPr/>
        </p:nvSpPr>
        <p:spPr>
          <a:xfrm>
            <a:off x="-25958" y="35237"/>
            <a:ext cx="9169957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600" i="1" u="sng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Реализация:</a:t>
            </a:r>
          </a:p>
          <a:p>
            <a:endParaRPr lang="bg-BG" sz="1600" dirty="0">
              <a:solidFill>
                <a:schemeClr val="accent2">
                  <a:lumMod val="50000"/>
                </a:schemeClr>
              </a:solidFill>
            </a:endParaRPr>
          </a:p>
          <a:p>
            <a:pPr marL="1436688" indent="-742950">
              <a:buAutoNum type="arabicPeriod"/>
            </a:pPr>
            <a:r>
              <a:rPr lang="bg-BG" sz="40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Подбор на темите</a:t>
            </a:r>
          </a:p>
          <a:p>
            <a:pPr marL="1436688" indent="-742950">
              <a:buAutoNum type="arabicPeriod"/>
            </a:pPr>
            <a:r>
              <a:rPr lang="bg-BG" sz="40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Създаване на уроците</a:t>
            </a:r>
          </a:p>
          <a:p>
            <a:pPr marL="1436688" indent="-742950">
              <a:buAutoNum type="arabicPeriod"/>
            </a:pPr>
            <a:r>
              <a:rPr lang="bg-BG" sz="40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Подготвяне на текстови документи с теорията </a:t>
            </a:r>
          </a:p>
          <a:p>
            <a:pPr marL="1436688" indent="-742950">
              <a:buAutoNum type="arabicPeriod"/>
            </a:pPr>
            <a:r>
              <a:rPr lang="bg-BG" sz="40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Подбор на задачи за упражнение</a:t>
            </a:r>
          </a:p>
          <a:p>
            <a:pPr marL="1436688" indent="-742950">
              <a:buAutoNum type="arabicPeriod"/>
            </a:pPr>
            <a:r>
              <a:rPr lang="bg-BG" sz="40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Създаване на основната презентация за навигация</a:t>
            </a:r>
          </a:p>
          <a:p>
            <a:pPr marL="1436688" indent="-742950">
              <a:buAutoNum type="arabicPeriod"/>
            </a:pPr>
            <a:r>
              <a:rPr lang="bg-BG" sz="40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Създаване макроси за калкулатори и тест</a:t>
            </a:r>
          </a:p>
          <a:p>
            <a:pPr marL="1436688" indent="-742950">
              <a:buAutoNum type="arabicPeriod"/>
            </a:pPr>
            <a:endParaRPr lang="bg-BG" sz="4000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indent="-742950">
              <a:buAutoNum type="arabicPeriod"/>
            </a:pPr>
            <a:endParaRPr lang="bg-BG" sz="40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544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/>
          <p:cNvSpPr txBox="1"/>
          <p:nvPr/>
        </p:nvSpPr>
        <p:spPr>
          <a:xfrm>
            <a:off x="251520" y="1268760"/>
            <a:ext cx="8496944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000" i="1" u="sng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Реализация:</a:t>
            </a:r>
          </a:p>
          <a:p>
            <a:endParaRPr lang="bg-BG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bg-BG" sz="44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Използвани програмни средства:</a:t>
            </a:r>
          </a:p>
          <a:p>
            <a:endParaRPr lang="bg-BG" sz="4400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352550" lvl="0" indent="-628650">
              <a:buFont typeface="Wingdings" pitchFamily="2" charset="2"/>
              <a:buChar char="ü"/>
            </a:pPr>
            <a:r>
              <a:rPr lang="bg-BG" sz="4400" b="1" dirty="0"/>
              <a:t>MS PowerPoint </a:t>
            </a:r>
            <a:r>
              <a:rPr lang="bg-BG" sz="4400" b="1" dirty="0" smtClean="0"/>
              <a:t>2013</a:t>
            </a:r>
            <a:r>
              <a:rPr lang="en-US" sz="4400" b="1" dirty="0" smtClean="0"/>
              <a:t> + VBA</a:t>
            </a:r>
            <a:r>
              <a:rPr lang="bg-BG" sz="4400" b="1" dirty="0" smtClean="0"/>
              <a:t> </a:t>
            </a:r>
          </a:p>
          <a:p>
            <a:pPr marL="1352550" lvl="0" indent="-628650">
              <a:buFont typeface="Wingdings" pitchFamily="2" charset="2"/>
              <a:buChar char="ü"/>
            </a:pPr>
            <a:r>
              <a:rPr lang="bg-BG" sz="4400" b="1" dirty="0" smtClean="0"/>
              <a:t>MS </a:t>
            </a:r>
            <a:r>
              <a:rPr lang="en-US" sz="4400" b="1" dirty="0"/>
              <a:t>Word</a:t>
            </a:r>
            <a:r>
              <a:rPr lang="bg-BG" sz="4400" b="1" dirty="0"/>
              <a:t> </a:t>
            </a:r>
            <a:r>
              <a:rPr lang="bg-BG" sz="4400" b="1" dirty="0" smtClean="0"/>
              <a:t>2013</a:t>
            </a:r>
            <a:r>
              <a:rPr lang="bg-BG" sz="4400" dirty="0" smtClean="0"/>
              <a:t> </a:t>
            </a:r>
          </a:p>
          <a:p>
            <a:pPr marL="1352550" lvl="0" indent="-628650">
              <a:buFont typeface="Wingdings" pitchFamily="2" charset="2"/>
              <a:buChar char="ü"/>
            </a:pPr>
            <a:r>
              <a:rPr lang="en-US" sz="4400" b="1" dirty="0" smtClean="0"/>
              <a:t>Sound Recorder</a:t>
            </a:r>
            <a:endParaRPr lang="bg-BG" sz="44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929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/>
          <p:cNvSpPr txBox="1"/>
          <p:nvPr/>
        </p:nvSpPr>
        <p:spPr>
          <a:xfrm>
            <a:off x="251520" y="476672"/>
            <a:ext cx="8496944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bg-BG" dirty="0">
              <a:solidFill>
                <a:schemeClr val="accent2">
                  <a:lumMod val="50000"/>
                </a:schemeClr>
              </a:solidFill>
            </a:endParaRPr>
          </a:p>
          <a:p>
            <a:pPr lvl="0"/>
            <a:r>
              <a:rPr lang="bg-BG" sz="4000" i="1" u="sng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Източници на </a:t>
            </a:r>
            <a:r>
              <a:rPr lang="bg-BG" sz="4000" i="1" u="sng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информация</a:t>
            </a:r>
          </a:p>
          <a:p>
            <a:pPr lvl="0"/>
            <a:endParaRPr lang="bg-BG" sz="4000" i="1" u="sng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lvl="0" indent="-571500">
              <a:buFont typeface="Wingdings" panose="05000000000000000000" pitchFamily="2" charset="2"/>
              <a:buChar char="ü"/>
            </a:pPr>
            <a:r>
              <a:rPr lang="bg-BG" sz="4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Учебник по математика за 5 клас на издателство „</a:t>
            </a:r>
            <a:r>
              <a:rPr lang="bg-BG" sz="4000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Анубис</a:t>
            </a:r>
            <a:r>
              <a:rPr lang="bg-BG" sz="4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“, 2011 г.</a:t>
            </a:r>
          </a:p>
          <a:p>
            <a:pPr marL="571500" lvl="0" indent="-571500">
              <a:buFont typeface="Wingdings" panose="05000000000000000000" pitchFamily="2" charset="2"/>
              <a:buChar char="ü"/>
            </a:pPr>
            <a:r>
              <a:rPr lang="bg-BG" sz="4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Образователен сайт </a:t>
            </a:r>
            <a:r>
              <a:rPr lang="en-US" sz="4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http://ucha.se</a:t>
            </a:r>
            <a:endParaRPr lang="bg-BG" sz="40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lvl="0" indent="-571500">
              <a:buFont typeface="Wingdings" panose="05000000000000000000" pitchFamily="2" charset="2"/>
              <a:buChar char="ü"/>
            </a:pPr>
            <a:r>
              <a:rPr lang="bg-BG" sz="4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„Курс по математика за 5 клас“ на ИК „</a:t>
            </a:r>
            <a:r>
              <a:rPr lang="bg-BG" sz="4000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Сънрей</a:t>
            </a:r>
            <a:r>
              <a:rPr lang="bg-BG" sz="4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“, 2012 г.</a:t>
            </a:r>
          </a:p>
          <a:p>
            <a:pPr marL="571500" lvl="0" indent="-571500">
              <a:buFont typeface="Wingdings" panose="05000000000000000000" pitchFamily="2" charset="2"/>
              <a:buChar char="ü"/>
            </a:pPr>
            <a:r>
              <a:rPr lang="bg-BG" sz="4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Математически справочник от 1 до 12 клас на ИК „</a:t>
            </a:r>
            <a:r>
              <a:rPr lang="bg-BG" sz="4000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Сънрей</a:t>
            </a:r>
            <a:r>
              <a:rPr lang="bg-BG" sz="4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“, 2014 г. </a:t>
            </a:r>
          </a:p>
          <a:p>
            <a:pPr algn="ctr"/>
            <a:endParaRPr lang="bg-BG" sz="44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013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/>
          <p:cNvSpPr txBox="1"/>
          <p:nvPr/>
        </p:nvSpPr>
        <p:spPr>
          <a:xfrm>
            <a:off x="0" y="191683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000" i="1" u="sng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 сега е време за математика</a:t>
            </a:r>
          </a:p>
          <a:p>
            <a:pPr algn="ctr"/>
            <a:endParaRPr lang="bg-BG" sz="4000" i="1" u="sng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bg-BG" sz="4000" i="1" dirty="0" smtClean="0">
                <a:solidFill>
                  <a:schemeClr val="accent2">
                    <a:lumMod val="50000"/>
                  </a:schemeClr>
                </a:solidFill>
              </a:rPr>
              <a:t>. . . </a:t>
            </a:r>
          </a:p>
          <a:p>
            <a:endParaRPr lang="bg-BG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bg-BG" dirty="0" smtClean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bg-BG" sz="60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1336342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О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1043</TotalTime>
  <Words>114</Words>
  <Application>Microsoft Office PowerPoint</Application>
  <PresentationFormat>Презентация на цял екран (4:3)</PresentationFormat>
  <Paragraphs>36</Paragraphs>
  <Slides>7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11" baseType="lpstr">
      <vt:lpstr>Arial</vt:lpstr>
      <vt:lpstr>Wingdings</vt:lpstr>
      <vt:lpstr>Calibri</vt:lpstr>
      <vt:lpstr>Office тема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Teacher</dc:creator>
  <cp:lastModifiedBy>Димитър Колев</cp:lastModifiedBy>
  <cp:revision>83</cp:revision>
  <dcterms:created xsi:type="dcterms:W3CDTF">2012-12-09T10:44:20Z</dcterms:created>
  <dcterms:modified xsi:type="dcterms:W3CDTF">2015-03-07T13:37:07Z</dcterms:modified>
</cp:coreProperties>
</file>