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6"/>
  </p:notes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747"/>
    <a:srgbClr val="4F2270"/>
    <a:srgbClr val="5F2987"/>
    <a:srgbClr val="B2FA98"/>
    <a:srgbClr val="7030A0"/>
    <a:srgbClr val="DDDDDD"/>
    <a:srgbClr val="B2B2B2"/>
    <a:srgbClr val="808080"/>
    <a:srgbClr val="E0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80" autoAdjust="0"/>
  </p:normalViewPr>
  <p:slideViewPr>
    <p:cSldViewPr snapToGrid="0">
      <p:cViewPr varScale="1">
        <p:scale>
          <a:sx n="70" d="100"/>
          <a:sy n="70" d="100"/>
        </p:scale>
        <p:origin x="-618" y="-9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0000">
                <a:schemeClr val="bg1">
                  <a:lumMod val="95000"/>
                </a:schemeClr>
              </a:gs>
              <a:gs pos="4000">
                <a:srgbClr val="4F2270">
                  <a:alpha val="49804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7030A0">
                  <a:alpha val="50000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164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media" Target="../media/media5.wma"/><Relationship Id="rId13" Type="http://schemas.microsoft.com/office/2007/relationships/media" Target="../media/media8.wma"/><Relationship Id="rId18" Type="http://schemas.openxmlformats.org/officeDocument/2006/relationships/audio" Target="../media/media10.wma"/><Relationship Id="rId3" Type="http://schemas.microsoft.com/office/2007/relationships/media" Target="../media/media3.wma"/><Relationship Id="rId21" Type="http://schemas.openxmlformats.org/officeDocument/2006/relationships/image" Target="../media/image1.png"/><Relationship Id="rId7" Type="http://schemas.openxmlformats.org/officeDocument/2006/relationships/audio" Target="NULL" TargetMode="External"/><Relationship Id="rId12" Type="http://schemas.openxmlformats.org/officeDocument/2006/relationships/audio" Target="../media/media7.wma"/><Relationship Id="rId17" Type="http://schemas.microsoft.com/office/2007/relationships/media" Target="../media/media10.wma"/><Relationship Id="rId2" Type="http://schemas.openxmlformats.org/officeDocument/2006/relationships/audio" Target="../media/media2.wma"/><Relationship Id="rId16" Type="http://schemas.openxmlformats.org/officeDocument/2006/relationships/audio" Target="../media/media9.wma"/><Relationship Id="rId20" Type="http://schemas.openxmlformats.org/officeDocument/2006/relationships/slideLayout" Target="../slideLayouts/slideLayout1.xml"/><Relationship Id="rId1" Type="http://schemas.microsoft.com/office/2007/relationships/media" Target="../media/media2.wma"/><Relationship Id="rId6" Type="http://schemas.openxmlformats.org/officeDocument/2006/relationships/audio" Target="../media/media4.wma"/><Relationship Id="rId11" Type="http://schemas.microsoft.com/office/2007/relationships/media" Target="../media/media7.wma"/><Relationship Id="rId5" Type="http://schemas.microsoft.com/office/2007/relationships/media" Target="../media/media4.wma"/><Relationship Id="rId15" Type="http://schemas.microsoft.com/office/2007/relationships/media" Target="../media/media9.wma"/><Relationship Id="rId23" Type="http://schemas.openxmlformats.org/officeDocument/2006/relationships/image" Target="../media/image3.png"/><Relationship Id="rId10" Type="http://schemas.openxmlformats.org/officeDocument/2006/relationships/audio" Target="../media/media6.wma"/><Relationship Id="rId19" Type="http://schemas.microsoft.com/office/2007/relationships/media" Target="../media/media11.wma"/><Relationship Id="rId4" Type="http://schemas.openxmlformats.org/officeDocument/2006/relationships/audio" Target="../media/media3.wma"/><Relationship Id="rId9" Type="http://schemas.microsoft.com/office/2007/relationships/media" Target="../media/media6.wma"/><Relationship Id="rId14" Type="http://schemas.openxmlformats.org/officeDocument/2006/relationships/audio" Target="../media/media8.wma"/><Relationship Id="rId2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audio" Target="NULL" TargetMode="External"/><Relationship Id="rId7" Type="http://schemas.openxmlformats.org/officeDocument/2006/relationships/slideLayout" Target="../slideLayouts/slideLayout1.xml"/><Relationship Id="rId12" Type="http://schemas.openxmlformats.org/officeDocument/2006/relationships/hyperlink" Target="../zadachi/&#1044;&#1077;&#1089;&#1077;&#1090;&#1080;&#1095;&#1085;&#1080;&#1044;&#1088;&#1086;&#1073;&#1080;&#1048;&#1079;&#1074;&#1072;&#1078;&#1076;&#1072;&#1085;&#1077;.docx" TargetMode="External"/><Relationship Id="rId2" Type="http://schemas.openxmlformats.org/officeDocument/2006/relationships/audio" Target="../media/media12.wma"/><Relationship Id="rId16" Type="http://schemas.openxmlformats.org/officeDocument/2006/relationships/image" Target="../media/image8.png"/><Relationship Id="rId1" Type="http://schemas.microsoft.com/office/2007/relationships/media" Target="../media/media12.wma"/><Relationship Id="rId6" Type="http://schemas.openxmlformats.org/officeDocument/2006/relationships/audio" Target="../media/media14.wma"/><Relationship Id="rId11" Type="http://schemas.openxmlformats.org/officeDocument/2006/relationships/image" Target="../media/image1.png"/><Relationship Id="rId5" Type="http://schemas.microsoft.com/office/2007/relationships/media" Target="../media/media14.wma"/><Relationship Id="rId15" Type="http://schemas.openxmlformats.org/officeDocument/2006/relationships/hyperlink" Target="../pishtovi/&#1044;&#1077;&#1089;&#1077;&#1090;&#1080;&#1095;&#1085;&#1080;&#1044;&#1088;&#1086;&#1073;&#1080;&#1048;&#1079;&#1074;&#1072;&#1078;&#1076;&#1072;&#1085;&#1077;.docx" TargetMode="External"/><Relationship Id="rId10" Type="http://schemas.openxmlformats.org/officeDocument/2006/relationships/image" Target="../media/image7.png"/><Relationship Id="rId4" Type="http://schemas.microsoft.com/office/2007/relationships/media" Target="../media/media13.wma"/><Relationship Id="rId9" Type="http://schemas.openxmlformats.org/officeDocument/2006/relationships/image" Target="../media/image6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</a:t>
            </a:r>
            <a:r>
              <a:rPr lang="bg-BG" dirty="0" smtClean="0"/>
              <a:t>есетични </a:t>
            </a:r>
            <a:r>
              <a:rPr lang="bg-BG" dirty="0"/>
              <a:t>дроби </a:t>
            </a:r>
            <a:r>
              <a:rPr lang="en-US" dirty="0" smtClean="0"/>
              <a:t>- </a:t>
            </a:r>
            <a:r>
              <a:rPr lang="bg-BG" dirty="0" smtClean="0"/>
              <a:t>Изваждане</a:t>
            </a:r>
            <a:endParaRPr lang="bg-BG" dirty="0"/>
          </a:p>
        </p:txBody>
      </p:sp>
      <p:pic>
        <p:nvPicPr>
          <p:cNvPr id="1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pic>
        <p:nvPicPr>
          <p:cNvPr id="14" name="desDrobi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0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8048" y="0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00" b="956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89" t="8662" r="15155" b="5294"/>
          <a:stretch/>
        </p:blipFill>
        <p:spPr>
          <a:xfrm>
            <a:off x="2151528" y="2130653"/>
            <a:ext cx="2243667" cy="330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4342" y="3196878"/>
            <a:ext cx="2811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/>
              <a:t>27,33 </a:t>
            </a:r>
            <a:r>
              <a:rPr lang="bg-BG" sz="3200" dirty="0" err="1" smtClean="0"/>
              <a:t>лв</a:t>
            </a:r>
            <a:r>
              <a:rPr lang="en-US" sz="3200" dirty="0" smtClean="0"/>
              <a:t>.</a:t>
            </a:r>
            <a:r>
              <a:rPr lang="bg-BG" sz="3200" dirty="0" smtClean="0"/>
              <a:t> </a:t>
            </a:r>
            <a:r>
              <a:rPr lang="bg-BG" sz="3200" dirty="0"/>
              <a:t>–</a:t>
            </a:r>
            <a:r>
              <a:rPr lang="en-US" sz="3200" dirty="0" smtClean="0"/>
              <a:t> </a:t>
            </a:r>
            <a:r>
              <a:rPr lang="bg-BG" sz="3200" dirty="0"/>
              <a:t>има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4342" y="4088700"/>
            <a:ext cx="5170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/>
              <a:t>18,50 </a:t>
            </a:r>
            <a:r>
              <a:rPr lang="bg-BG" sz="3200" dirty="0" err="1" smtClean="0"/>
              <a:t>лв</a:t>
            </a:r>
            <a:r>
              <a:rPr lang="en-US" sz="3200" dirty="0" smtClean="0"/>
              <a:t>.</a:t>
            </a:r>
            <a:r>
              <a:rPr lang="bg-BG" sz="3200" dirty="0" smtClean="0"/>
              <a:t> – струва раницата </a:t>
            </a:r>
            <a:r>
              <a:rPr lang="bg-BG" sz="3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sz="3200" dirty="0"/>
          </a:p>
        </p:txBody>
      </p:sp>
      <p:grpSp>
        <p:nvGrpSpPr>
          <p:cNvPr id="10" name="Групиране 9"/>
          <p:cNvGrpSpPr/>
          <p:nvPr/>
        </p:nvGrpSpPr>
        <p:grpSpPr>
          <a:xfrm>
            <a:off x="552350" y="1882471"/>
            <a:ext cx="1520500" cy="3798363"/>
            <a:chOff x="4888942" y="2384811"/>
            <a:chExt cx="1520500" cy="3798363"/>
          </a:xfrm>
        </p:grpSpPr>
        <p:sp>
          <p:nvSpPr>
            <p:cNvPr id="11" name="Правоъгълник 10"/>
            <p:cNvSpPr/>
            <p:nvPr/>
          </p:nvSpPr>
          <p:spPr>
            <a:xfrm>
              <a:off x="5558633" y="3896750"/>
              <a:ext cx="200917" cy="1299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5" name="Групиране 14"/>
            <p:cNvGrpSpPr/>
            <p:nvPr/>
          </p:nvGrpSpPr>
          <p:grpSpPr>
            <a:xfrm>
              <a:off x="4888942" y="3883576"/>
              <a:ext cx="1520500" cy="2299598"/>
              <a:chOff x="5031190" y="3787516"/>
              <a:chExt cx="1241034" cy="1876935"/>
            </a:xfrm>
          </p:grpSpPr>
          <p:sp>
            <p:nvSpPr>
              <p:cNvPr id="21" name="Правоъгълник 15"/>
              <p:cNvSpPr/>
              <p:nvPr/>
            </p:nvSpPr>
            <p:spPr>
              <a:xfrm>
                <a:off x="5031190" y="3787516"/>
                <a:ext cx="1241034" cy="1876935"/>
              </a:xfrm>
              <a:custGeom>
                <a:avLst/>
                <a:gdLst>
                  <a:gd name="connsiteX0" fmla="*/ 0 w 1522331"/>
                  <a:gd name="connsiteY0" fmla="*/ 0 h 2147888"/>
                  <a:gd name="connsiteX1" fmla="*/ 1522331 w 1522331"/>
                  <a:gd name="connsiteY1" fmla="*/ 0 h 2147888"/>
                  <a:gd name="connsiteX2" fmla="*/ 1522331 w 1522331"/>
                  <a:gd name="connsiteY2" fmla="*/ 2147888 h 2147888"/>
                  <a:gd name="connsiteX3" fmla="*/ 0 w 1522331"/>
                  <a:gd name="connsiteY3" fmla="*/ 2147888 h 2147888"/>
                  <a:gd name="connsiteX4" fmla="*/ 0 w 1522331"/>
                  <a:gd name="connsiteY4" fmla="*/ 0 h 2147888"/>
                  <a:gd name="connsiteX0" fmla="*/ 423862 w 1522331"/>
                  <a:gd name="connsiteY0" fmla="*/ 209550 h 2147888"/>
                  <a:gd name="connsiteX1" fmla="*/ 1522331 w 1522331"/>
                  <a:gd name="connsiteY1" fmla="*/ 0 h 2147888"/>
                  <a:gd name="connsiteX2" fmla="*/ 1522331 w 1522331"/>
                  <a:gd name="connsiteY2" fmla="*/ 2147888 h 2147888"/>
                  <a:gd name="connsiteX3" fmla="*/ 0 w 1522331"/>
                  <a:gd name="connsiteY3" fmla="*/ 2147888 h 2147888"/>
                  <a:gd name="connsiteX4" fmla="*/ 423862 w 1522331"/>
                  <a:gd name="connsiteY4" fmla="*/ 209550 h 2147888"/>
                  <a:gd name="connsiteX0" fmla="*/ 423862 w 1522331"/>
                  <a:gd name="connsiteY0" fmla="*/ 19050 h 1957388"/>
                  <a:gd name="connsiteX1" fmla="*/ 1198481 w 1522331"/>
                  <a:gd name="connsiteY1" fmla="*/ 0 h 1957388"/>
                  <a:gd name="connsiteX2" fmla="*/ 1522331 w 1522331"/>
                  <a:gd name="connsiteY2" fmla="*/ 1957388 h 1957388"/>
                  <a:gd name="connsiteX3" fmla="*/ 0 w 1522331"/>
                  <a:gd name="connsiteY3" fmla="*/ 1957388 h 1957388"/>
                  <a:gd name="connsiteX4" fmla="*/ 423862 w 1522331"/>
                  <a:gd name="connsiteY4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522331 w 1522331"/>
                  <a:gd name="connsiteY3" fmla="*/ 1957388 h 1957388"/>
                  <a:gd name="connsiteX4" fmla="*/ 0 w 1522331"/>
                  <a:gd name="connsiteY4" fmla="*/ 1957388 h 1957388"/>
                  <a:gd name="connsiteX5" fmla="*/ 423862 w 1522331"/>
                  <a:gd name="connsiteY5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522331 w 1522331"/>
                  <a:gd name="connsiteY3" fmla="*/ 1957388 h 1957388"/>
                  <a:gd name="connsiteX4" fmla="*/ 0 w 1522331"/>
                  <a:gd name="connsiteY4" fmla="*/ 1957388 h 1957388"/>
                  <a:gd name="connsiteX5" fmla="*/ 423862 w 1522331"/>
                  <a:gd name="connsiteY5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309687 w 1522331"/>
                  <a:gd name="connsiteY3" fmla="*/ 404813 h 1957388"/>
                  <a:gd name="connsiteX4" fmla="*/ 1522331 w 1522331"/>
                  <a:gd name="connsiteY4" fmla="*/ 1957388 h 1957388"/>
                  <a:gd name="connsiteX5" fmla="*/ 0 w 1522331"/>
                  <a:gd name="connsiteY5" fmla="*/ 1957388 h 1957388"/>
                  <a:gd name="connsiteX6" fmla="*/ 423862 w 1522331"/>
                  <a:gd name="connsiteY6" fmla="*/ 19050 h 1957388"/>
                  <a:gd name="connsiteX0" fmla="*/ 423862 w 1317543"/>
                  <a:gd name="connsiteY0" fmla="*/ 19050 h 1957388"/>
                  <a:gd name="connsiteX1" fmla="*/ 942975 w 1317543"/>
                  <a:gd name="connsiteY1" fmla="*/ 85725 h 1957388"/>
                  <a:gd name="connsiteX2" fmla="*/ 1198481 w 1317543"/>
                  <a:gd name="connsiteY2" fmla="*/ 0 h 1957388"/>
                  <a:gd name="connsiteX3" fmla="*/ 1309687 w 1317543"/>
                  <a:gd name="connsiteY3" fmla="*/ 404813 h 1957388"/>
                  <a:gd name="connsiteX4" fmla="*/ 1317543 w 1317543"/>
                  <a:gd name="connsiteY4" fmla="*/ 738188 h 1957388"/>
                  <a:gd name="connsiteX5" fmla="*/ 0 w 1317543"/>
                  <a:gd name="connsiteY5" fmla="*/ 1957388 h 1957388"/>
                  <a:gd name="connsiteX6" fmla="*/ 423862 w 1317543"/>
                  <a:gd name="connsiteY6" fmla="*/ 19050 h 1957388"/>
                  <a:gd name="connsiteX0" fmla="*/ 423862 w 1465803"/>
                  <a:gd name="connsiteY0" fmla="*/ 19050 h 1957388"/>
                  <a:gd name="connsiteX1" fmla="*/ 942975 w 1465803"/>
                  <a:gd name="connsiteY1" fmla="*/ 85725 h 1957388"/>
                  <a:gd name="connsiteX2" fmla="*/ 1198481 w 1465803"/>
                  <a:gd name="connsiteY2" fmla="*/ 0 h 1957388"/>
                  <a:gd name="connsiteX3" fmla="*/ 1309687 w 1465803"/>
                  <a:gd name="connsiteY3" fmla="*/ 404813 h 1957388"/>
                  <a:gd name="connsiteX4" fmla="*/ 1317543 w 1465803"/>
                  <a:gd name="connsiteY4" fmla="*/ 738188 h 1957388"/>
                  <a:gd name="connsiteX5" fmla="*/ 1428750 w 1465803"/>
                  <a:gd name="connsiteY5" fmla="*/ 923925 h 1957388"/>
                  <a:gd name="connsiteX6" fmla="*/ 0 w 1465803"/>
                  <a:gd name="connsiteY6" fmla="*/ 1957388 h 1957388"/>
                  <a:gd name="connsiteX7" fmla="*/ 423862 w 1465803"/>
                  <a:gd name="connsiteY7" fmla="*/ 19050 h 1957388"/>
                  <a:gd name="connsiteX0" fmla="*/ 423862 w 1486014"/>
                  <a:gd name="connsiteY0" fmla="*/ 19050 h 1957388"/>
                  <a:gd name="connsiteX1" fmla="*/ 942975 w 1486014"/>
                  <a:gd name="connsiteY1" fmla="*/ 85725 h 1957388"/>
                  <a:gd name="connsiteX2" fmla="*/ 1198481 w 1486014"/>
                  <a:gd name="connsiteY2" fmla="*/ 0 h 1957388"/>
                  <a:gd name="connsiteX3" fmla="*/ 1309687 w 1486014"/>
                  <a:gd name="connsiteY3" fmla="*/ 404813 h 1957388"/>
                  <a:gd name="connsiteX4" fmla="*/ 1317543 w 1486014"/>
                  <a:gd name="connsiteY4" fmla="*/ 738188 h 1957388"/>
                  <a:gd name="connsiteX5" fmla="*/ 1428750 w 1486014"/>
                  <a:gd name="connsiteY5" fmla="*/ 923925 h 1957388"/>
                  <a:gd name="connsiteX6" fmla="*/ 0 w 1486014"/>
                  <a:gd name="connsiteY6" fmla="*/ 1957388 h 1957388"/>
                  <a:gd name="connsiteX7" fmla="*/ 423862 w 1486014"/>
                  <a:gd name="connsiteY7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0 w 1428761"/>
                  <a:gd name="connsiteY6" fmla="*/ 1957388 h 1957388"/>
                  <a:gd name="connsiteX7" fmla="*/ 423862 w 1428761"/>
                  <a:gd name="connsiteY7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09675 w 1428761"/>
                  <a:gd name="connsiteY6" fmla="*/ 1057276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09675 w 1428761"/>
                  <a:gd name="connsiteY6" fmla="*/ 1057276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881063 w 1428761"/>
                  <a:gd name="connsiteY6" fmla="*/ 2238376 h 2238376"/>
                  <a:gd name="connsiteX7" fmla="*/ 0 w 1428761"/>
                  <a:gd name="connsiteY7" fmla="*/ 1957388 h 2238376"/>
                  <a:gd name="connsiteX8" fmla="*/ 423862 w 1428761"/>
                  <a:gd name="connsiteY8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209675 w 1428761"/>
                  <a:gd name="connsiteY6" fmla="*/ 1038225 h 2238376"/>
                  <a:gd name="connsiteX7" fmla="*/ 881063 w 1428761"/>
                  <a:gd name="connsiteY7" fmla="*/ 2238376 h 2238376"/>
                  <a:gd name="connsiteX8" fmla="*/ 0 w 1428761"/>
                  <a:gd name="connsiteY8" fmla="*/ 1957388 h 2238376"/>
                  <a:gd name="connsiteX9" fmla="*/ 423862 w 1428761"/>
                  <a:gd name="connsiteY9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881063 w 1428761"/>
                  <a:gd name="connsiteY9" fmla="*/ 2238376 h 2238376"/>
                  <a:gd name="connsiteX10" fmla="*/ 0 w 1428761"/>
                  <a:gd name="connsiteY10" fmla="*/ 1957388 h 2238376"/>
                  <a:gd name="connsiteX11" fmla="*/ 423862 w 1428761"/>
                  <a:gd name="connsiteY11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881063 w 1428761"/>
                  <a:gd name="connsiteY9" fmla="*/ 2238376 h 2238376"/>
                  <a:gd name="connsiteX10" fmla="*/ 0 w 1428761"/>
                  <a:gd name="connsiteY10" fmla="*/ 1957388 h 2238376"/>
                  <a:gd name="connsiteX11" fmla="*/ 423862 w 1428761"/>
                  <a:gd name="connsiteY11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123950 w 1428761"/>
                  <a:gd name="connsiteY8" fmla="*/ 176212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1071562 w 1428761"/>
                  <a:gd name="connsiteY10" fmla="*/ 1528763 h 2238376"/>
                  <a:gd name="connsiteX11" fmla="*/ 881063 w 1428761"/>
                  <a:gd name="connsiteY11" fmla="*/ 2238376 h 2238376"/>
                  <a:gd name="connsiteX12" fmla="*/ 0 w 1428761"/>
                  <a:gd name="connsiteY12" fmla="*/ 1957388 h 2238376"/>
                  <a:gd name="connsiteX13" fmla="*/ 423862 w 1428761"/>
                  <a:gd name="connsiteY13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1071562 w 1428761"/>
                  <a:gd name="connsiteY10" fmla="*/ 1528763 h 2238376"/>
                  <a:gd name="connsiteX11" fmla="*/ 881063 w 1428761"/>
                  <a:gd name="connsiteY11" fmla="*/ 2238376 h 2238376"/>
                  <a:gd name="connsiteX12" fmla="*/ 0 w 1428761"/>
                  <a:gd name="connsiteY12" fmla="*/ 1957388 h 2238376"/>
                  <a:gd name="connsiteX13" fmla="*/ 423862 w 1428761"/>
                  <a:gd name="connsiteY13" fmla="*/ 19050 h 2238376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842963 w 1428761"/>
                  <a:gd name="connsiteY11" fmla="*/ 1828801 h 1957388"/>
                  <a:gd name="connsiteX12" fmla="*/ 0 w 1428761"/>
                  <a:gd name="connsiteY12" fmla="*/ 1957388 h 1957388"/>
                  <a:gd name="connsiteX13" fmla="*/ 423862 w 1428761"/>
                  <a:gd name="connsiteY13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842963 w 1428761"/>
                  <a:gd name="connsiteY11" fmla="*/ 1828801 h 1957388"/>
                  <a:gd name="connsiteX12" fmla="*/ 0 w 1428761"/>
                  <a:gd name="connsiteY12" fmla="*/ 1957388 h 1957388"/>
                  <a:gd name="connsiteX13" fmla="*/ 423862 w 1428761"/>
                  <a:gd name="connsiteY13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400175 w 1428761"/>
                  <a:gd name="connsiteY11" fmla="*/ 1585913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838200 w 1428761"/>
                  <a:gd name="connsiteY13" fmla="*/ 1219200 h 1957388"/>
                  <a:gd name="connsiteX14" fmla="*/ 0 w 1428761"/>
                  <a:gd name="connsiteY14" fmla="*/ 1957388 h 1957388"/>
                  <a:gd name="connsiteX15" fmla="*/ 423862 w 1428761"/>
                  <a:gd name="connsiteY15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838200 w 1428761"/>
                  <a:gd name="connsiteY13" fmla="*/ 1219200 h 1957388"/>
                  <a:gd name="connsiteX14" fmla="*/ 757237 w 1428761"/>
                  <a:gd name="connsiteY14" fmla="*/ 1838325 h 1957388"/>
                  <a:gd name="connsiteX15" fmla="*/ 0 w 1428761"/>
                  <a:gd name="connsiteY15" fmla="*/ 1957388 h 1957388"/>
                  <a:gd name="connsiteX16" fmla="*/ 423862 w 1428761"/>
                  <a:gd name="connsiteY16" fmla="*/ 19050 h 1957388"/>
                  <a:gd name="connsiteX0" fmla="*/ 123824 w 1128723"/>
                  <a:gd name="connsiteY0" fmla="*/ 19050 h 1843845"/>
                  <a:gd name="connsiteX1" fmla="*/ 642937 w 1128723"/>
                  <a:gd name="connsiteY1" fmla="*/ 85725 h 1843845"/>
                  <a:gd name="connsiteX2" fmla="*/ 898443 w 1128723"/>
                  <a:gd name="connsiteY2" fmla="*/ 0 h 1843845"/>
                  <a:gd name="connsiteX3" fmla="*/ 1009649 w 1128723"/>
                  <a:gd name="connsiteY3" fmla="*/ 404813 h 1843845"/>
                  <a:gd name="connsiteX4" fmla="*/ 1017505 w 1128723"/>
                  <a:gd name="connsiteY4" fmla="*/ 738188 h 1843845"/>
                  <a:gd name="connsiteX5" fmla="*/ 1128712 w 1128723"/>
                  <a:gd name="connsiteY5" fmla="*/ 923925 h 1843845"/>
                  <a:gd name="connsiteX6" fmla="*/ 1023937 w 1128723"/>
                  <a:gd name="connsiteY6" fmla="*/ 1028700 h 1843845"/>
                  <a:gd name="connsiteX7" fmla="*/ 909637 w 1128723"/>
                  <a:gd name="connsiteY7" fmla="*/ 1038225 h 1843845"/>
                  <a:gd name="connsiteX8" fmla="*/ 795337 w 1128723"/>
                  <a:gd name="connsiteY8" fmla="*/ 204787 h 1843845"/>
                  <a:gd name="connsiteX9" fmla="*/ 890587 w 1128723"/>
                  <a:gd name="connsiteY9" fmla="*/ 1119188 h 1843845"/>
                  <a:gd name="connsiteX10" fmla="*/ 771524 w 1128723"/>
                  <a:gd name="connsiteY10" fmla="*/ 1528763 h 1843845"/>
                  <a:gd name="connsiteX11" fmla="*/ 947737 w 1128723"/>
                  <a:gd name="connsiteY11" fmla="*/ 1819275 h 1843845"/>
                  <a:gd name="connsiteX12" fmla="*/ 542925 w 1128723"/>
                  <a:gd name="connsiteY12" fmla="*/ 1828801 h 1843845"/>
                  <a:gd name="connsiteX13" fmla="*/ 538162 w 1128723"/>
                  <a:gd name="connsiteY13" fmla="*/ 1219200 h 1843845"/>
                  <a:gd name="connsiteX14" fmla="*/ 457199 w 1128723"/>
                  <a:gd name="connsiteY14" fmla="*/ 1838325 h 1843845"/>
                  <a:gd name="connsiteX15" fmla="*/ 0 w 1128723"/>
                  <a:gd name="connsiteY15" fmla="*/ 1743075 h 1843845"/>
                  <a:gd name="connsiteX16" fmla="*/ 123824 w 1128723"/>
                  <a:gd name="connsiteY16" fmla="*/ 19050 h 1843845"/>
                  <a:gd name="connsiteX0" fmla="*/ 361950 w 1366849"/>
                  <a:gd name="connsiteY0" fmla="*/ 19050 h 1843845"/>
                  <a:gd name="connsiteX1" fmla="*/ 881063 w 1366849"/>
                  <a:gd name="connsiteY1" fmla="*/ 85725 h 1843845"/>
                  <a:gd name="connsiteX2" fmla="*/ 1136569 w 1366849"/>
                  <a:gd name="connsiteY2" fmla="*/ 0 h 1843845"/>
                  <a:gd name="connsiteX3" fmla="*/ 1247775 w 1366849"/>
                  <a:gd name="connsiteY3" fmla="*/ 404813 h 1843845"/>
                  <a:gd name="connsiteX4" fmla="*/ 1255631 w 1366849"/>
                  <a:gd name="connsiteY4" fmla="*/ 738188 h 1843845"/>
                  <a:gd name="connsiteX5" fmla="*/ 1366838 w 1366849"/>
                  <a:gd name="connsiteY5" fmla="*/ 923925 h 1843845"/>
                  <a:gd name="connsiteX6" fmla="*/ 1262063 w 1366849"/>
                  <a:gd name="connsiteY6" fmla="*/ 1028700 h 1843845"/>
                  <a:gd name="connsiteX7" fmla="*/ 1147763 w 1366849"/>
                  <a:gd name="connsiteY7" fmla="*/ 1038225 h 1843845"/>
                  <a:gd name="connsiteX8" fmla="*/ 1033463 w 1366849"/>
                  <a:gd name="connsiteY8" fmla="*/ 204787 h 1843845"/>
                  <a:gd name="connsiteX9" fmla="*/ 1128713 w 1366849"/>
                  <a:gd name="connsiteY9" fmla="*/ 1119188 h 1843845"/>
                  <a:gd name="connsiteX10" fmla="*/ 1009650 w 1366849"/>
                  <a:gd name="connsiteY10" fmla="*/ 1528763 h 1843845"/>
                  <a:gd name="connsiteX11" fmla="*/ 1185863 w 1366849"/>
                  <a:gd name="connsiteY11" fmla="*/ 1819275 h 1843845"/>
                  <a:gd name="connsiteX12" fmla="*/ 781051 w 1366849"/>
                  <a:gd name="connsiteY12" fmla="*/ 1828801 h 1843845"/>
                  <a:gd name="connsiteX13" fmla="*/ 776288 w 1366849"/>
                  <a:gd name="connsiteY13" fmla="*/ 1219200 h 1843845"/>
                  <a:gd name="connsiteX14" fmla="*/ 695325 w 1366849"/>
                  <a:gd name="connsiteY14" fmla="*/ 1838325 h 1843845"/>
                  <a:gd name="connsiteX15" fmla="*/ 238126 w 1366849"/>
                  <a:gd name="connsiteY15" fmla="*/ 1743075 h 1843845"/>
                  <a:gd name="connsiteX16" fmla="*/ 0 w 1366849"/>
                  <a:gd name="connsiteY16" fmla="*/ 1504951 h 1843845"/>
                  <a:gd name="connsiteX17" fmla="*/ 361950 w 1366849"/>
                  <a:gd name="connsiteY17" fmla="*/ 19050 h 1843845"/>
                  <a:gd name="connsiteX0" fmla="*/ 361950 w 1366849"/>
                  <a:gd name="connsiteY0" fmla="*/ 19050 h 1847850"/>
                  <a:gd name="connsiteX1" fmla="*/ 881063 w 1366849"/>
                  <a:gd name="connsiteY1" fmla="*/ 85725 h 1847850"/>
                  <a:gd name="connsiteX2" fmla="*/ 1136569 w 1366849"/>
                  <a:gd name="connsiteY2" fmla="*/ 0 h 1847850"/>
                  <a:gd name="connsiteX3" fmla="*/ 1247775 w 1366849"/>
                  <a:gd name="connsiteY3" fmla="*/ 404813 h 1847850"/>
                  <a:gd name="connsiteX4" fmla="*/ 1255631 w 1366849"/>
                  <a:gd name="connsiteY4" fmla="*/ 738188 h 1847850"/>
                  <a:gd name="connsiteX5" fmla="*/ 1366838 w 1366849"/>
                  <a:gd name="connsiteY5" fmla="*/ 923925 h 1847850"/>
                  <a:gd name="connsiteX6" fmla="*/ 1262063 w 1366849"/>
                  <a:gd name="connsiteY6" fmla="*/ 1028700 h 1847850"/>
                  <a:gd name="connsiteX7" fmla="*/ 1147763 w 1366849"/>
                  <a:gd name="connsiteY7" fmla="*/ 1038225 h 1847850"/>
                  <a:gd name="connsiteX8" fmla="*/ 1033463 w 1366849"/>
                  <a:gd name="connsiteY8" fmla="*/ 204787 h 1847850"/>
                  <a:gd name="connsiteX9" fmla="*/ 1128713 w 1366849"/>
                  <a:gd name="connsiteY9" fmla="*/ 1119188 h 1847850"/>
                  <a:gd name="connsiteX10" fmla="*/ 1009650 w 1366849"/>
                  <a:gd name="connsiteY10" fmla="*/ 1528763 h 1847850"/>
                  <a:gd name="connsiteX11" fmla="*/ 1185863 w 1366849"/>
                  <a:gd name="connsiteY11" fmla="*/ 1819275 h 1847850"/>
                  <a:gd name="connsiteX12" fmla="*/ 781051 w 1366849"/>
                  <a:gd name="connsiteY12" fmla="*/ 1828801 h 1847850"/>
                  <a:gd name="connsiteX13" fmla="*/ 776288 w 1366849"/>
                  <a:gd name="connsiteY13" fmla="*/ 1219200 h 1847850"/>
                  <a:gd name="connsiteX14" fmla="*/ 695325 w 1366849"/>
                  <a:gd name="connsiteY14" fmla="*/ 1838325 h 1847850"/>
                  <a:gd name="connsiteX15" fmla="*/ 357189 w 1366849"/>
                  <a:gd name="connsiteY15" fmla="*/ 1847850 h 1847850"/>
                  <a:gd name="connsiteX16" fmla="*/ 0 w 1366849"/>
                  <a:gd name="connsiteY16" fmla="*/ 1504951 h 1847850"/>
                  <a:gd name="connsiteX17" fmla="*/ 361950 w 1366849"/>
                  <a:gd name="connsiteY17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109537 w 1114436"/>
                  <a:gd name="connsiteY17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214311 w 1114436"/>
                  <a:gd name="connsiteY17" fmla="*/ 1504950 h 1847850"/>
                  <a:gd name="connsiteX18" fmla="*/ 109537 w 1114436"/>
                  <a:gd name="connsiteY18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214311 w 1114436"/>
                  <a:gd name="connsiteY17" fmla="*/ 1504950 h 1847850"/>
                  <a:gd name="connsiteX18" fmla="*/ 109537 w 1114436"/>
                  <a:gd name="connsiteY18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09606 w 1114505"/>
                  <a:gd name="connsiteY18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76269 w 1114505"/>
                  <a:gd name="connsiteY18" fmla="*/ 976313 h 1847850"/>
                  <a:gd name="connsiteX19" fmla="*/ 109606 w 1114505"/>
                  <a:gd name="connsiteY19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76269 w 1114505"/>
                  <a:gd name="connsiteY18" fmla="*/ 976313 h 1847850"/>
                  <a:gd name="connsiteX19" fmla="*/ 109606 w 1114505"/>
                  <a:gd name="connsiteY19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95331 w 1114505"/>
                  <a:gd name="connsiteY18" fmla="*/ 185738 h 1847850"/>
                  <a:gd name="connsiteX19" fmla="*/ 76269 w 1114505"/>
                  <a:gd name="connsiteY19" fmla="*/ 976313 h 1847850"/>
                  <a:gd name="connsiteX20" fmla="*/ 109606 w 1114505"/>
                  <a:gd name="connsiteY20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95331 w 1114505"/>
                  <a:gd name="connsiteY18" fmla="*/ 185738 h 1847850"/>
                  <a:gd name="connsiteX19" fmla="*/ 76269 w 1114505"/>
                  <a:gd name="connsiteY19" fmla="*/ 976313 h 1847850"/>
                  <a:gd name="connsiteX20" fmla="*/ 109606 w 1114505"/>
                  <a:gd name="connsiteY20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90556 w 1114505"/>
                  <a:gd name="connsiteY18" fmla="*/ 1085850 h 1847850"/>
                  <a:gd name="connsiteX19" fmla="*/ 195331 w 1114505"/>
                  <a:gd name="connsiteY19" fmla="*/ 185738 h 1847850"/>
                  <a:gd name="connsiteX20" fmla="*/ 76269 w 1114505"/>
                  <a:gd name="connsiteY20" fmla="*/ 976313 h 1847850"/>
                  <a:gd name="connsiteX21" fmla="*/ 109606 w 1114505"/>
                  <a:gd name="connsiteY21" fmla="*/ 19050 h 1847850"/>
                  <a:gd name="connsiteX0" fmla="*/ 219113 w 1224012"/>
                  <a:gd name="connsiteY0" fmla="*/ 19050 h 1847850"/>
                  <a:gd name="connsiteX1" fmla="*/ 738226 w 1224012"/>
                  <a:gd name="connsiteY1" fmla="*/ 85725 h 1847850"/>
                  <a:gd name="connsiteX2" fmla="*/ 993732 w 1224012"/>
                  <a:gd name="connsiteY2" fmla="*/ 0 h 1847850"/>
                  <a:gd name="connsiteX3" fmla="*/ 1104938 w 1224012"/>
                  <a:gd name="connsiteY3" fmla="*/ 404813 h 1847850"/>
                  <a:gd name="connsiteX4" fmla="*/ 1112794 w 1224012"/>
                  <a:gd name="connsiteY4" fmla="*/ 738188 h 1847850"/>
                  <a:gd name="connsiteX5" fmla="*/ 1224001 w 1224012"/>
                  <a:gd name="connsiteY5" fmla="*/ 923925 h 1847850"/>
                  <a:gd name="connsiteX6" fmla="*/ 1119226 w 1224012"/>
                  <a:gd name="connsiteY6" fmla="*/ 1028700 h 1847850"/>
                  <a:gd name="connsiteX7" fmla="*/ 1004926 w 1224012"/>
                  <a:gd name="connsiteY7" fmla="*/ 1038225 h 1847850"/>
                  <a:gd name="connsiteX8" fmla="*/ 890626 w 1224012"/>
                  <a:gd name="connsiteY8" fmla="*/ 204787 h 1847850"/>
                  <a:gd name="connsiteX9" fmla="*/ 985876 w 1224012"/>
                  <a:gd name="connsiteY9" fmla="*/ 1119188 h 1847850"/>
                  <a:gd name="connsiteX10" fmla="*/ 866813 w 1224012"/>
                  <a:gd name="connsiteY10" fmla="*/ 1528763 h 1847850"/>
                  <a:gd name="connsiteX11" fmla="*/ 1043026 w 1224012"/>
                  <a:gd name="connsiteY11" fmla="*/ 1819275 h 1847850"/>
                  <a:gd name="connsiteX12" fmla="*/ 638214 w 1224012"/>
                  <a:gd name="connsiteY12" fmla="*/ 1828801 h 1847850"/>
                  <a:gd name="connsiteX13" fmla="*/ 633451 w 1224012"/>
                  <a:gd name="connsiteY13" fmla="*/ 1219200 h 1847850"/>
                  <a:gd name="connsiteX14" fmla="*/ 552488 w 1224012"/>
                  <a:gd name="connsiteY14" fmla="*/ 1838325 h 1847850"/>
                  <a:gd name="connsiteX15" fmla="*/ 214352 w 1224012"/>
                  <a:gd name="connsiteY15" fmla="*/ 1847850 h 1847850"/>
                  <a:gd name="connsiteX16" fmla="*/ 109576 w 1224012"/>
                  <a:gd name="connsiteY16" fmla="*/ 1709738 h 1847850"/>
                  <a:gd name="connsiteX17" fmla="*/ 323887 w 1224012"/>
                  <a:gd name="connsiteY17" fmla="*/ 1504950 h 1847850"/>
                  <a:gd name="connsiteX18" fmla="*/ 200063 w 1224012"/>
                  <a:gd name="connsiteY18" fmla="*/ 1085850 h 1847850"/>
                  <a:gd name="connsiteX19" fmla="*/ 304838 w 1224012"/>
                  <a:gd name="connsiteY19" fmla="*/ 185738 h 1847850"/>
                  <a:gd name="connsiteX20" fmla="*/ 185776 w 1224012"/>
                  <a:gd name="connsiteY20" fmla="*/ 976313 h 1847850"/>
                  <a:gd name="connsiteX21" fmla="*/ 38 w 1224012"/>
                  <a:gd name="connsiteY21" fmla="*/ 842963 h 1847850"/>
                  <a:gd name="connsiteX22" fmla="*/ 219113 w 1224012"/>
                  <a:gd name="connsiteY22" fmla="*/ 19050 h 1847850"/>
                  <a:gd name="connsiteX0" fmla="*/ 223004 w 1227903"/>
                  <a:gd name="connsiteY0" fmla="*/ 19050 h 1847850"/>
                  <a:gd name="connsiteX1" fmla="*/ 742117 w 1227903"/>
                  <a:gd name="connsiteY1" fmla="*/ 85725 h 1847850"/>
                  <a:gd name="connsiteX2" fmla="*/ 997623 w 1227903"/>
                  <a:gd name="connsiteY2" fmla="*/ 0 h 1847850"/>
                  <a:gd name="connsiteX3" fmla="*/ 1108829 w 1227903"/>
                  <a:gd name="connsiteY3" fmla="*/ 404813 h 1847850"/>
                  <a:gd name="connsiteX4" fmla="*/ 1116685 w 1227903"/>
                  <a:gd name="connsiteY4" fmla="*/ 738188 h 1847850"/>
                  <a:gd name="connsiteX5" fmla="*/ 1227892 w 1227903"/>
                  <a:gd name="connsiteY5" fmla="*/ 923925 h 1847850"/>
                  <a:gd name="connsiteX6" fmla="*/ 1123117 w 1227903"/>
                  <a:gd name="connsiteY6" fmla="*/ 1028700 h 1847850"/>
                  <a:gd name="connsiteX7" fmla="*/ 1008817 w 1227903"/>
                  <a:gd name="connsiteY7" fmla="*/ 1038225 h 1847850"/>
                  <a:gd name="connsiteX8" fmla="*/ 894517 w 1227903"/>
                  <a:gd name="connsiteY8" fmla="*/ 204787 h 1847850"/>
                  <a:gd name="connsiteX9" fmla="*/ 989767 w 1227903"/>
                  <a:gd name="connsiteY9" fmla="*/ 1119188 h 1847850"/>
                  <a:gd name="connsiteX10" fmla="*/ 870704 w 1227903"/>
                  <a:gd name="connsiteY10" fmla="*/ 1528763 h 1847850"/>
                  <a:gd name="connsiteX11" fmla="*/ 1046917 w 1227903"/>
                  <a:gd name="connsiteY11" fmla="*/ 1819275 h 1847850"/>
                  <a:gd name="connsiteX12" fmla="*/ 642105 w 1227903"/>
                  <a:gd name="connsiteY12" fmla="*/ 1828801 h 1847850"/>
                  <a:gd name="connsiteX13" fmla="*/ 637342 w 1227903"/>
                  <a:gd name="connsiteY13" fmla="*/ 1219200 h 1847850"/>
                  <a:gd name="connsiteX14" fmla="*/ 556379 w 1227903"/>
                  <a:gd name="connsiteY14" fmla="*/ 1838325 h 1847850"/>
                  <a:gd name="connsiteX15" fmla="*/ 218243 w 1227903"/>
                  <a:gd name="connsiteY15" fmla="*/ 1847850 h 1847850"/>
                  <a:gd name="connsiteX16" fmla="*/ 113467 w 1227903"/>
                  <a:gd name="connsiteY16" fmla="*/ 1709738 h 1847850"/>
                  <a:gd name="connsiteX17" fmla="*/ 327778 w 1227903"/>
                  <a:gd name="connsiteY17" fmla="*/ 1504950 h 1847850"/>
                  <a:gd name="connsiteX18" fmla="*/ 203954 w 1227903"/>
                  <a:gd name="connsiteY18" fmla="*/ 1085850 h 1847850"/>
                  <a:gd name="connsiteX19" fmla="*/ 308729 w 1227903"/>
                  <a:gd name="connsiteY19" fmla="*/ 185738 h 1847850"/>
                  <a:gd name="connsiteX20" fmla="*/ 189667 w 1227903"/>
                  <a:gd name="connsiteY20" fmla="*/ 976313 h 1847850"/>
                  <a:gd name="connsiteX21" fmla="*/ 80129 w 1227903"/>
                  <a:gd name="connsiteY21" fmla="*/ 1000125 h 1847850"/>
                  <a:gd name="connsiteX22" fmla="*/ 3929 w 1227903"/>
                  <a:gd name="connsiteY22" fmla="*/ 842963 h 1847850"/>
                  <a:gd name="connsiteX23" fmla="*/ 223004 w 1227903"/>
                  <a:gd name="connsiteY23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219075 w 1223974"/>
                  <a:gd name="connsiteY24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100013 w 1223974"/>
                  <a:gd name="connsiteY24" fmla="*/ 300038 h 1847850"/>
                  <a:gd name="connsiteX25" fmla="*/ 219075 w 1223974"/>
                  <a:gd name="connsiteY25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368121 w 1373020"/>
                  <a:gd name="connsiteY0" fmla="*/ 19050 h 1847850"/>
                  <a:gd name="connsiteX1" fmla="*/ 887234 w 1373020"/>
                  <a:gd name="connsiteY1" fmla="*/ 85725 h 1847850"/>
                  <a:gd name="connsiteX2" fmla="*/ 1142740 w 1373020"/>
                  <a:gd name="connsiteY2" fmla="*/ 0 h 1847850"/>
                  <a:gd name="connsiteX3" fmla="*/ 1253946 w 1373020"/>
                  <a:gd name="connsiteY3" fmla="*/ 404813 h 1847850"/>
                  <a:gd name="connsiteX4" fmla="*/ 1261802 w 1373020"/>
                  <a:gd name="connsiteY4" fmla="*/ 738188 h 1847850"/>
                  <a:gd name="connsiteX5" fmla="*/ 1373009 w 1373020"/>
                  <a:gd name="connsiteY5" fmla="*/ 923925 h 1847850"/>
                  <a:gd name="connsiteX6" fmla="*/ 1268234 w 1373020"/>
                  <a:gd name="connsiteY6" fmla="*/ 1028700 h 1847850"/>
                  <a:gd name="connsiteX7" fmla="*/ 1153934 w 1373020"/>
                  <a:gd name="connsiteY7" fmla="*/ 1038225 h 1847850"/>
                  <a:gd name="connsiteX8" fmla="*/ 1039634 w 1373020"/>
                  <a:gd name="connsiteY8" fmla="*/ 204787 h 1847850"/>
                  <a:gd name="connsiteX9" fmla="*/ 1134884 w 1373020"/>
                  <a:gd name="connsiteY9" fmla="*/ 1119188 h 1847850"/>
                  <a:gd name="connsiteX10" fmla="*/ 1015821 w 1373020"/>
                  <a:gd name="connsiteY10" fmla="*/ 1528763 h 1847850"/>
                  <a:gd name="connsiteX11" fmla="*/ 1192034 w 1373020"/>
                  <a:gd name="connsiteY11" fmla="*/ 1819275 h 1847850"/>
                  <a:gd name="connsiteX12" fmla="*/ 787222 w 1373020"/>
                  <a:gd name="connsiteY12" fmla="*/ 1828801 h 1847850"/>
                  <a:gd name="connsiteX13" fmla="*/ 782459 w 1373020"/>
                  <a:gd name="connsiteY13" fmla="*/ 1219200 h 1847850"/>
                  <a:gd name="connsiteX14" fmla="*/ 701496 w 1373020"/>
                  <a:gd name="connsiteY14" fmla="*/ 1838325 h 1847850"/>
                  <a:gd name="connsiteX15" fmla="*/ 363360 w 1373020"/>
                  <a:gd name="connsiteY15" fmla="*/ 1847850 h 1847850"/>
                  <a:gd name="connsiteX16" fmla="*/ 258584 w 1373020"/>
                  <a:gd name="connsiteY16" fmla="*/ 1709738 h 1847850"/>
                  <a:gd name="connsiteX17" fmla="*/ 472895 w 1373020"/>
                  <a:gd name="connsiteY17" fmla="*/ 1504950 h 1847850"/>
                  <a:gd name="connsiteX18" fmla="*/ 349071 w 1373020"/>
                  <a:gd name="connsiteY18" fmla="*/ 1085850 h 1847850"/>
                  <a:gd name="connsiteX19" fmla="*/ 453846 w 1373020"/>
                  <a:gd name="connsiteY19" fmla="*/ 185738 h 1847850"/>
                  <a:gd name="connsiteX20" fmla="*/ 334784 w 1373020"/>
                  <a:gd name="connsiteY20" fmla="*/ 976313 h 1847850"/>
                  <a:gd name="connsiteX21" fmla="*/ 10934 w 1373020"/>
                  <a:gd name="connsiteY21" fmla="*/ 1247775 h 1847850"/>
                  <a:gd name="connsiteX22" fmla="*/ 149046 w 1373020"/>
                  <a:gd name="connsiteY22" fmla="*/ 842963 h 1847850"/>
                  <a:gd name="connsiteX23" fmla="*/ 234772 w 1373020"/>
                  <a:gd name="connsiteY23" fmla="*/ 723900 h 1847850"/>
                  <a:gd name="connsiteX24" fmla="*/ 220484 w 1373020"/>
                  <a:gd name="connsiteY24" fmla="*/ 595313 h 1847850"/>
                  <a:gd name="connsiteX25" fmla="*/ 249059 w 1373020"/>
                  <a:gd name="connsiteY25" fmla="*/ 300038 h 1847850"/>
                  <a:gd name="connsiteX26" fmla="*/ 368121 w 1373020"/>
                  <a:gd name="connsiteY26" fmla="*/ 19050 h 1847850"/>
                  <a:gd name="connsiteX0" fmla="*/ 368121 w 1373020"/>
                  <a:gd name="connsiteY0" fmla="*/ 19050 h 1847850"/>
                  <a:gd name="connsiteX1" fmla="*/ 887234 w 1373020"/>
                  <a:gd name="connsiteY1" fmla="*/ 85725 h 1847850"/>
                  <a:gd name="connsiteX2" fmla="*/ 1142740 w 1373020"/>
                  <a:gd name="connsiteY2" fmla="*/ 0 h 1847850"/>
                  <a:gd name="connsiteX3" fmla="*/ 1253946 w 1373020"/>
                  <a:gd name="connsiteY3" fmla="*/ 404813 h 1847850"/>
                  <a:gd name="connsiteX4" fmla="*/ 1261802 w 1373020"/>
                  <a:gd name="connsiteY4" fmla="*/ 738188 h 1847850"/>
                  <a:gd name="connsiteX5" fmla="*/ 1373009 w 1373020"/>
                  <a:gd name="connsiteY5" fmla="*/ 923925 h 1847850"/>
                  <a:gd name="connsiteX6" fmla="*/ 1268234 w 1373020"/>
                  <a:gd name="connsiteY6" fmla="*/ 1028700 h 1847850"/>
                  <a:gd name="connsiteX7" fmla="*/ 1153934 w 1373020"/>
                  <a:gd name="connsiteY7" fmla="*/ 1038225 h 1847850"/>
                  <a:gd name="connsiteX8" fmla="*/ 1039634 w 1373020"/>
                  <a:gd name="connsiteY8" fmla="*/ 204787 h 1847850"/>
                  <a:gd name="connsiteX9" fmla="*/ 1134884 w 1373020"/>
                  <a:gd name="connsiteY9" fmla="*/ 1119188 h 1847850"/>
                  <a:gd name="connsiteX10" fmla="*/ 1015821 w 1373020"/>
                  <a:gd name="connsiteY10" fmla="*/ 1528763 h 1847850"/>
                  <a:gd name="connsiteX11" fmla="*/ 1192034 w 1373020"/>
                  <a:gd name="connsiteY11" fmla="*/ 1819275 h 1847850"/>
                  <a:gd name="connsiteX12" fmla="*/ 787222 w 1373020"/>
                  <a:gd name="connsiteY12" fmla="*/ 1828801 h 1847850"/>
                  <a:gd name="connsiteX13" fmla="*/ 782459 w 1373020"/>
                  <a:gd name="connsiteY13" fmla="*/ 1219200 h 1847850"/>
                  <a:gd name="connsiteX14" fmla="*/ 701496 w 1373020"/>
                  <a:gd name="connsiteY14" fmla="*/ 1838325 h 1847850"/>
                  <a:gd name="connsiteX15" fmla="*/ 363360 w 1373020"/>
                  <a:gd name="connsiteY15" fmla="*/ 1847850 h 1847850"/>
                  <a:gd name="connsiteX16" fmla="*/ 258584 w 1373020"/>
                  <a:gd name="connsiteY16" fmla="*/ 1709738 h 1847850"/>
                  <a:gd name="connsiteX17" fmla="*/ 472895 w 1373020"/>
                  <a:gd name="connsiteY17" fmla="*/ 1504950 h 1847850"/>
                  <a:gd name="connsiteX18" fmla="*/ 349071 w 1373020"/>
                  <a:gd name="connsiteY18" fmla="*/ 1085850 h 1847850"/>
                  <a:gd name="connsiteX19" fmla="*/ 453846 w 1373020"/>
                  <a:gd name="connsiteY19" fmla="*/ 185738 h 1847850"/>
                  <a:gd name="connsiteX20" fmla="*/ 334784 w 1373020"/>
                  <a:gd name="connsiteY20" fmla="*/ 976313 h 1847850"/>
                  <a:gd name="connsiteX21" fmla="*/ 10934 w 1373020"/>
                  <a:gd name="connsiteY21" fmla="*/ 1247775 h 1847850"/>
                  <a:gd name="connsiteX22" fmla="*/ 149046 w 1373020"/>
                  <a:gd name="connsiteY22" fmla="*/ 842963 h 1847850"/>
                  <a:gd name="connsiteX23" fmla="*/ 234772 w 1373020"/>
                  <a:gd name="connsiteY23" fmla="*/ 723900 h 1847850"/>
                  <a:gd name="connsiteX24" fmla="*/ 220484 w 1373020"/>
                  <a:gd name="connsiteY24" fmla="*/ 595313 h 1847850"/>
                  <a:gd name="connsiteX25" fmla="*/ 249059 w 1373020"/>
                  <a:gd name="connsiteY25" fmla="*/ 300038 h 1847850"/>
                  <a:gd name="connsiteX26" fmla="*/ 368121 w 1373020"/>
                  <a:gd name="connsiteY26" fmla="*/ 19050 h 1847850"/>
                  <a:gd name="connsiteX0" fmla="*/ 227879 w 1232778"/>
                  <a:gd name="connsiteY0" fmla="*/ 19050 h 1847850"/>
                  <a:gd name="connsiteX1" fmla="*/ 746992 w 1232778"/>
                  <a:gd name="connsiteY1" fmla="*/ 85725 h 1847850"/>
                  <a:gd name="connsiteX2" fmla="*/ 1002498 w 1232778"/>
                  <a:gd name="connsiteY2" fmla="*/ 0 h 1847850"/>
                  <a:gd name="connsiteX3" fmla="*/ 1113704 w 1232778"/>
                  <a:gd name="connsiteY3" fmla="*/ 404813 h 1847850"/>
                  <a:gd name="connsiteX4" fmla="*/ 1121560 w 1232778"/>
                  <a:gd name="connsiteY4" fmla="*/ 738188 h 1847850"/>
                  <a:gd name="connsiteX5" fmla="*/ 1232767 w 1232778"/>
                  <a:gd name="connsiteY5" fmla="*/ 923925 h 1847850"/>
                  <a:gd name="connsiteX6" fmla="*/ 1127992 w 1232778"/>
                  <a:gd name="connsiteY6" fmla="*/ 1028700 h 1847850"/>
                  <a:gd name="connsiteX7" fmla="*/ 1013692 w 1232778"/>
                  <a:gd name="connsiteY7" fmla="*/ 1038225 h 1847850"/>
                  <a:gd name="connsiteX8" fmla="*/ 899392 w 1232778"/>
                  <a:gd name="connsiteY8" fmla="*/ 204787 h 1847850"/>
                  <a:gd name="connsiteX9" fmla="*/ 994642 w 1232778"/>
                  <a:gd name="connsiteY9" fmla="*/ 1119188 h 1847850"/>
                  <a:gd name="connsiteX10" fmla="*/ 875579 w 1232778"/>
                  <a:gd name="connsiteY10" fmla="*/ 1528763 h 1847850"/>
                  <a:gd name="connsiteX11" fmla="*/ 1051792 w 1232778"/>
                  <a:gd name="connsiteY11" fmla="*/ 1819275 h 1847850"/>
                  <a:gd name="connsiteX12" fmla="*/ 646980 w 1232778"/>
                  <a:gd name="connsiteY12" fmla="*/ 1828801 h 1847850"/>
                  <a:gd name="connsiteX13" fmla="*/ 642217 w 1232778"/>
                  <a:gd name="connsiteY13" fmla="*/ 1219200 h 1847850"/>
                  <a:gd name="connsiteX14" fmla="*/ 561254 w 1232778"/>
                  <a:gd name="connsiteY14" fmla="*/ 1838325 h 1847850"/>
                  <a:gd name="connsiteX15" fmla="*/ 223118 w 1232778"/>
                  <a:gd name="connsiteY15" fmla="*/ 1847850 h 1847850"/>
                  <a:gd name="connsiteX16" fmla="*/ 118342 w 1232778"/>
                  <a:gd name="connsiteY16" fmla="*/ 1709738 h 1847850"/>
                  <a:gd name="connsiteX17" fmla="*/ 332653 w 1232778"/>
                  <a:gd name="connsiteY17" fmla="*/ 1504950 h 1847850"/>
                  <a:gd name="connsiteX18" fmla="*/ 208829 w 1232778"/>
                  <a:gd name="connsiteY18" fmla="*/ 1085850 h 1847850"/>
                  <a:gd name="connsiteX19" fmla="*/ 313604 w 1232778"/>
                  <a:gd name="connsiteY19" fmla="*/ 185738 h 1847850"/>
                  <a:gd name="connsiteX20" fmla="*/ 194542 w 1232778"/>
                  <a:gd name="connsiteY20" fmla="*/ 976313 h 1847850"/>
                  <a:gd name="connsiteX21" fmla="*/ 32617 w 1232778"/>
                  <a:gd name="connsiteY21" fmla="*/ 962025 h 1847850"/>
                  <a:gd name="connsiteX22" fmla="*/ 8804 w 1232778"/>
                  <a:gd name="connsiteY22" fmla="*/ 842963 h 1847850"/>
                  <a:gd name="connsiteX23" fmla="*/ 94530 w 1232778"/>
                  <a:gd name="connsiteY23" fmla="*/ 723900 h 1847850"/>
                  <a:gd name="connsiteX24" fmla="*/ 80242 w 1232778"/>
                  <a:gd name="connsiteY24" fmla="*/ 595313 h 1847850"/>
                  <a:gd name="connsiteX25" fmla="*/ 108817 w 1232778"/>
                  <a:gd name="connsiteY25" fmla="*/ 300038 h 1847850"/>
                  <a:gd name="connsiteX26" fmla="*/ 227879 w 1232778"/>
                  <a:gd name="connsiteY26" fmla="*/ 19050 h 1847850"/>
                  <a:gd name="connsiteX0" fmla="*/ 227879 w 1232778"/>
                  <a:gd name="connsiteY0" fmla="*/ 19050 h 1847850"/>
                  <a:gd name="connsiteX1" fmla="*/ 746992 w 1232778"/>
                  <a:gd name="connsiteY1" fmla="*/ 85725 h 1847850"/>
                  <a:gd name="connsiteX2" fmla="*/ 1002498 w 1232778"/>
                  <a:gd name="connsiteY2" fmla="*/ 0 h 1847850"/>
                  <a:gd name="connsiteX3" fmla="*/ 1113704 w 1232778"/>
                  <a:gd name="connsiteY3" fmla="*/ 404813 h 1847850"/>
                  <a:gd name="connsiteX4" fmla="*/ 1121560 w 1232778"/>
                  <a:gd name="connsiteY4" fmla="*/ 738188 h 1847850"/>
                  <a:gd name="connsiteX5" fmla="*/ 1232767 w 1232778"/>
                  <a:gd name="connsiteY5" fmla="*/ 923925 h 1847850"/>
                  <a:gd name="connsiteX6" fmla="*/ 1127992 w 1232778"/>
                  <a:gd name="connsiteY6" fmla="*/ 1028700 h 1847850"/>
                  <a:gd name="connsiteX7" fmla="*/ 1013692 w 1232778"/>
                  <a:gd name="connsiteY7" fmla="*/ 1038225 h 1847850"/>
                  <a:gd name="connsiteX8" fmla="*/ 899392 w 1232778"/>
                  <a:gd name="connsiteY8" fmla="*/ 204787 h 1847850"/>
                  <a:gd name="connsiteX9" fmla="*/ 994642 w 1232778"/>
                  <a:gd name="connsiteY9" fmla="*/ 1119188 h 1847850"/>
                  <a:gd name="connsiteX10" fmla="*/ 875579 w 1232778"/>
                  <a:gd name="connsiteY10" fmla="*/ 1528763 h 1847850"/>
                  <a:gd name="connsiteX11" fmla="*/ 1051792 w 1232778"/>
                  <a:gd name="connsiteY11" fmla="*/ 1819275 h 1847850"/>
                  <a:gd name="connsiteX12" fmla="*/ 646980 w 1232778"/>
                  <a:gd name="connsiteY12" fmla="*/ 1828801 h 1847850"/>
                  <a:gd name="connsiteX13" fmla="*/ 642217 w 1232778"/>
                  <a:gd name="connsiteY13" fmla="*/ 1219200 h 1847850"/>
                  <a:gd name="connsiteX14" fmla="*/ 561254 w 1232778"/>
                  <a:gd name="connsiteY14" fmla="*/ 1838325 h 1847850"/>
                  <a:gd name="connsiteX15" fmla="*/ 223118 w 1232778"/>
                  <a:gd name="connsiteY15" fmla="*/ 1847850 h 1847850"/>
                  <a:gd name="connsiteX16" fmla="*/ 118342 w 1232778"/>
                  <a:gd name="connsiteY16" fmla="*/ 1709738 h 1847850"/>
                  <a:gd name="connsiteX17" fmla="*/ 332653 w 1232778"/>
                  <a:gd name="connsiteY17" fmla="*/ 1504950 h 1847850"/>
                  <a:gd name="connsiteX18" fmla="*/ 208829 w 1232778"/>
                  <a:gd name="connsiteY18" fmla="*/ 1085850 h 1847850"/>
                  <a:gd name="connsiteX19" fmla="*/ 313604 w 1232778"/>
                  <a:gd name="connsiteY19" fmla="*/ 185738 h 1847850"/>
                  <a:gd name="connsiteX20" fmla="*/ 194542 w 1232778"/>
                  <a:gd name="connsiteY20" fmla="*/ 976313 h 1847850"/>
                  <a:gd name="connsiteX21" fmla="*/ 32617 w 1232778"/>
                  <a:gd name="connsiteY21" fmla="*/ 962025 h 1847850"/>
                  <a:gd name="connsiteX22" fmla="*/ 8804 w 1232778"/>
                  <a:gd name="connsiteY22" fmla="*/ 842963 h 1847850"/>
                  <a:gd name="connsiteX23" fmla="*/ 94530 w 1232778"/>
                  <a:gd name="connsiteY23" fmla="*/ 723900 h 1847850"/>
                  <a:gd name="connsiteX24" fmla="*/ 80242 w 1232778"/>
                  <a:gd name="connsiteY24" fmla="*/ 595313 h 1847850"/>
                  <a:gd name="connsiteX25" fmla="*/ 108817 w 1232778"/>
                  <a:gd name="connsiteY25" fmla="*/ 300038 h 1847850"/>
                  <a:gd name="connsiteX26" fmla="*/ 227879 w 1232778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47626 w 1247787"/>
                  <a:gd name="connsiteY21" fmla="*/ 962025 h 1847850"/>
                  <a:gd name="connsiteX22" fmla="*/ 0 w 1247787"/>
                  <a:gd name="connsiteY22" fmla="*/ 776288 h 1847850"/>
                  <a:gd name="connsiteX23" fmla="*/ 109539 w 1247787"/>
                  <a:gd name="connsiteY23" fmla="*/ 723900 h 1847850"/>
                  <a:gd name="connsiteX24" fmla="*/ 95251 w 1247787"/>
                  <a:gd name="connsiteY24" fmla="*/ 595313 h 1847850"/>
                  <a:gd name="connsiteX25" fmla="*/ 123826 w 1247787"/>
                  <a:gd name="connsiteY25" fmla="*/ 300038 h 1847850"/>
                  <a:gd name="connsiteX26" fmla="*/ 242888 w 1247787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47626 w 1247787"/>
                  <a:gd name="connsiteY21" fmla="*/ 962025 h 1847850"/>
                  <a:gd name="connsiteX22" fmla="*/ 0 w 1247787"/>
                  <a:gd name="connsiteY22" fmla="*/ 776288 h 1847850"/>
                  <a:gd name="connsiteX23" fmla="*/ 71439 w 1247787"/>
                  <a:gd name="connsiteY23" fmla="*/ 681037 h 1847850"/>
                  <a:gd name="connsiteX24" fmla="*/ 95251 w 1247787"/>
                  <a:gd name="connsiteY24" fmla="*/ 595313 h 1847850"/>
                  <a:gd name="connsiteX25" fmla="*/ 123826 w 1247787"/>
                  <a:gd name="connsiteY25" fmla="*/ 300038 h 1847850"/>
                  <a:gd name="connsiteX26" fmla="*/ 242888 w 1247787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37998 w 1247787"/>
                  <a:gd name="connsiteY0" fmla="*/ 0 h 1885033"/>
                  <a:gd name="connsiteX1" fmla="*/ 762001 w 1247787"/>
                  <a:gd name="connsiteY1" fmla="*/ 122908 h 1885033"/>
                  <a:gd name="connsiteX2" fmla="*/ 1017507 w 1247787"/>
                  <a:gd name="connsiteY2" fmla="*/ 37183 h 1885033"/>
                  <a:gd name="connsiteX3" fmla="*/ 1128713 w 1247787"/>
                  <a:gd name="connsiteY3" fmla="*/ 441996 h 1885033"/>
                  <a:gd name="connsiteX4" fmla="*/ 1136569 w 1247787"/>
                  <a:gd name="connsiteY4" fmla="*/ 775371 h 1885033"/>
                  <a:gd name="connsiteX5" fmla="*/ 1247776 w 1247787"/>
                  <a:gd name="connsiteY5" fmla="*/ 961108 h 1885033"/>
                  <a:gd name="connsiteX6" fmla="*/ 1143001 w 1247787"/>
                  <a:gd name="connsiteY6" fmla="*/ 1065883 h 1885033"/>
                  <a:gd name="connsiteX7" fmla="*/ 1028701 w 1247787"/>
                  <a:gd name="connsiteY7" fmla="*/ 1075408 h 1885033"/>
                  <a:gd name="connsiteX8" fmla="*/ 914401 w 1247787"/>
                  <a:gd name="connsiteY8" fmla="*/ 241970 h 1885033"/>
                  <a:gd name="connsiteX9" fmla="*/ 1009651 w 1247787"/>
                  <a:gd name="connsiteY9" fmla="*/ 1156371 h 1885033"/>
                  <a:gd name="connsiteX10" fmla="*/ 890588 w 1247787"/>
                  <a:gd name="connsiteY10" fmla="*/ 1565946 h 1885033"/>
                  <a:gd name="connsiteX11" fmla="*/ 1066801 w 1247787"/>
                  <a:gd name="connsiteY11" fmla="*/ 1856458 h 1885033"/>
                  <a:gd name="connsiteX12" fmla="*/ 661989 w 1247787"/>
                  <a:gd name="connsiteY12" fmla="*/ 1865984 h 1885033"/>
                  <a:gd name="connsiteX13" fmla="*/ 657226 w 1247787"/>
                  <a:gd name="connsiteY13" fmla="*/ 1256383 h 1885033"/>
                  <a:gd name="connsiteX14" fmla="*/ 576263 w 1247787"/>
                  <a:gd name="connsiteY14" fmla="*/ 1875508 h 1885033"/>
                  <a:gd name="connsiteX15" fmla="*/ 238127 w 1247787"/>
                  <a:gd name="connsiteY15" fmla="*/ 1885033 h 1885033"/>
                  <a:gd name="connsiteX16" fmla="*/ 133351 w 1247787"/>
                  <a:gd name="connsiteY16" fmla="*/ 1746921 h 1885033"/>
                  <a:gd name="connsiteX17" fmla="*/ 347662 w 1247787"/>
                  <a:gd name="connsiteY17" fmla="*/ 1542133 h 1885033"/>
                  <a:gd name="connsiteX18" fmla="*/ 223838 w 1247787"/>
                  <a:gd name="connsiteY18" fmla="*/ 1123033 h 1885033"/>
                  <a:gd name="connsiteX19" fmla="*/ 328613 w 1247787"/>
                  <a:gd name="connsiteY19" fmla="*/ 222921 h 1885033"/>
                  <a:gd name="connsiteX20" fmla="*/ 209551 w 1247787"/>
                  <a:gd name="connsiteY20" fmla="*/ 1013496 h 1885033"/>
                  <a:gd name="connsiteX21" fmla="*/ 142877 w 1247787"/>
                  <a:gd name="connsiteY21" fmla="*/ 1023391 h 1885033"/>
                  <a:gd name="connsiteX22" fmla="*/ 47626 w 1247787"/>
                  <a:gd name="connsiteY22" fmla="*/ 999208 h 1885033"/>
                  <a:gd name="connsiteX23" fmla="*/ 0 w 1247787"/>
                  <a:gd name="connsiteY23" fmla="*/ 813471 h 1885033"/>
                  <a:gd name="connsiteX24" fmla="*/ 71439 w 1247787"/>
                  <a:gd name="connsiteY24" fmla="*/ 718220 h 1885033"/>
                  <a:gd name="connsiteX25" fmla="*/ 95251 w 1247787"/>
                  <a:gd name="connsiteY25" fmla="*/ 632496 h 1885033"/>
                  <a:gd name="connsiteX26" fmla="*/ 123826 w 1247787"/>
                  <a:gd name="connsiteY26" fmla="*/ 337221 h 1885033"/>
                  <a:gd name="connsiteX27" fmla="*/ 237998 w 1247787"/>
                  <a:gd name="connsiteY27" fmla="*/ 0 h 1885033"/>
                  <a:gd name="connsiteX0" fmla="*/ 237998 w 1247787"/>
                  <a:gd name="connsiteY0" fmla="*/ 28830 h 1913863"/>
                  <a:gd name="connsiteX1" fmla="*/ 762001 w 1247787"/>
                  <a:gd name="connsiteY1" fmla="*/ 15173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2001 w 1247787"/>
                  <a:gd name="connsiteY1" fmla="*/ 15173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2001 w 1247787"/>
                  <a:gd name="connsiteY1" fmla="*/ 13706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34623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4258 w 1247787"/>
                  <a:gd name="connsiteY23" fmla="*/ 832385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64686 w 1241034"/>
                  <a:gd name="connsiteY24" fmla="*/ 747050 h 1913863"/>
                  <a:gd name="connsiteX25" fmla="*/ 88498 w 1241034"/>
                  <a:gd name="connsiteY25" fmla="*/ 661326 h 1913863"/>
                  <a:gd name="connsiteX26" fmla="*/ 117073 w 1241034"/>
                  <a:gd name="connsiteY26" fmla="*/ 366051 h 1913863"/>
                  <a:gd name="connsiteX27" fmla="*/ 223911 w 1241034"/>
                  <a:gd name="connsiteY27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11715 h 1913863"/>
                  <a:gd name="connsiteX0" fmla="*/ 223911 w 1241034"/>
                  <a:gd name="connsiteY0" fmla="*/ 23377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23377 h 1913863"/>
                  <a:gd name="connsiteX0" fmla="*/ 223911 w 1241034"/>
                  <a:gd name="connsiteY0" fmla="*/ 23377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23377 h 1913863"/>
                  <a:gd name="connsiteX0" fmla="*/ 223911 w 1241034"/>
                  <a:gd name="connsiteY0" fmla="*/ 21434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21434 h 1911920"/>
                  <a:gd name="connsiteX0" fmla="*/ 223911 w 1241034"/>
                  <a:gd name="connsiteY0" fmla="*/ 21434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21434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0024 w 1241034"/>
                  <a:gd name="connsiteY0" fmla="*/ 44758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0024 w 1241034"/>
                  <a:gd name="connsiteY26" fmla="*/ 44758 h 1911920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647410 w 1241034"/>
                  <a:gd name="connsiteY1" fmla="*/ 100079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647410 w 1241034"/>
                  <a:gd name="connsiteY1" fmla="*/ 100079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1034" h="1876935">
                    <a:moveTo>
                      <a:pt x="220024" y="9773"/>
                    </a:moveTo>
                    <a:cubicBezTo>
                      <a:pt x="393506" y="52572"/>
                      <a:pt x="474877" y="86973"/>
                      <a:pt x="647410" y="100079"/>
                    </a:cubicBezTo>
                    <a:cubicBezTo>
                      <a:pt x="744741" y="78651"/>
                      <a:pt x="933421" y="36599"/>
                      <a:pt x="1024921" y="0"/>
                    </a:cubicBezTo>
                    <a:cubicBezTo>
                      <a:pt x="1077212" y="139699"/>
                      <a:pt x="1116314" y="292255"/>
                      <a:pt x="1121960" y="433898"/>
                    </a:cubicBezTo>
                    <a:lnTo>
                      <a:pt x="1129816" y="767273"/>
                    </a:lnTo>
                    <a:cubicBezTo>
                      <a:pt x="1171647" y="722823"/>
                      <a:pt x="1242054" y="854585"/>
                      <a:pt x="1241023" y="953010"/>
                    </a:cubicBezTo>
                    <a:cubicBezTo>
                      <a:pt x="1196852" y="1018892"/>
                      <a:pt x="1172760" y="1038735"/>
                      <a:pt x="1136248" y="1057785"/>
                    </a:cubicBezTo>
                    <a:cubicBezTo>
                      <a:pt x="1099736" y="1076835"/>
                      <a:pt x="1012531" y="1038221"/>
                      <a:pt x="1003660" y="1005131"/>
                    </a:cubicBezTo>
                    <a:cubicBezTo>
                      <a:pt x="983816" y="1012275"/>
                      <a:pt x="926698" y="228316"/>
                      <a:pt x="907648" y="233872"/>
                    </a:cubicBezTo>
                    <a:cubicBezTo>
                      <a:pt x="888598" y="239428"/>
                      <a:pt x="995754" y="927610"/>
                      <a:pt x="1002898" y="1148273"/>
                    </a:cubicBezTo>
                    <a:cubicBezTo>
                      <a:pt x="1010042" y="1368936"/>
                      <a:pt x="882248" y="1440373"/>
                      <a:pt x="883835" y="1557848"/>
                    </a:cubicBezTo>
                    <a:cubicBezTo>
                      <a:pt x="1204511" y="1537211"/>
                      <a:pt x="1098148" y="1798354"/>
                      <a:pt x="1060048" y="1848360"/>
                    </a:cubicBezTo>
                    <a:cubicBezTo>
                      <a:pt x="1021948" y="1898366"/>
                      <a:pt x="729055" y="1856299"/>
                      <a:pt x="655236" y="1857886"/>
                    </a:cubicBezTo>
                    <a:cubicBezTo>
                      <a:pt x="642536" y="1857886"/>
                      <a:pt x="663173" y="1248285"/>
                      <a:pt x="650473" y="1248285"/>
                    </a:cubicBezTo>
                    <a:cubicBezTo>
                      <a:pt x="539348" y="1340360"/>
                      <a:pt x="680635" y="1775335"/>
                      <a:pt x="569510" y="1867410"/>
                    </a:cubicBezTo>
                    <a:lnTo>
                      <a:pt x="231374" y="1876935"/>
                    </a:lnTo>
                    <a:cubicBezTo>
                      <a:pt x="229786" y="1868998"/>
                      <a:pt x="123423" y="1822960"/>
                      <a:pt x="126598" y="1738823"/>
                    </a:cubicBezTo>
                    <a:cubicBezTo>
                      <a:pt x="131360" y="1673735"/>
                      <a:pt x="121834" y="1532448"/>
                      <a:pt x="340909" y="1534035"/>
                    </a:cubicBezTo>
                    <a:cubicBezTo>
                      <a:pt x="371071" y="1437991"/>
                      <a:pt x="220260" y="1334804"/>
                      <a:pt x="217085" y="1114935"/>
                    </a:cubicBezTo>
                    <a:cubicBezTo>
                      <a:pt x="213910" y="895066"/>
                      <a:pt x="339322" y="241017"/>
                      <a:pt x="321860" y="214823"/>
                    </a:cubicBezTo>
                    <a:cubicBezTo>
                      <a:pt x="298842" y="126717"/>
                      <a:pt x="198829" y="1180023"/>
                      <a:pt x="202798" y="1005398"/>
                    </a:cubicBezTo>
                    <a:cubicBezTo>
                      <a:pt x="141337" y="1068942"/>
                      <a:pt x="75798" y="1024447"/>
                      <a:pt x="40873" y="991110"/>
                    </a:cubicBezTo>
                    <a:cubicBezTo>
                      <a:pt x="-18658" y="911735"/>
                      <a:pt x="6118" y="936640"/>
                      <a:pt x="562" y="885840"/>
                    </a:cubicBezTo>
                    <a:cubicBezTo>
                      <a:pt x="4391" y="841039"/>
                      <a:pt x="52849" y="839031"/>
                      <a:pt x="67505" y="795457"/>
                    </a:cubicBezTo>
                    <a:cubicBezTo>
                      <a:pt x="82161" y="751883"/>
                      <a:pt x="80237" y="702120"/>
                      <a:pt x="88498" y="624398"/>
                    </a:cubicBezTo>
                    <a:cubicBezTo>
                      <a:pt x="90879" y="553754"/>
                      <a:pt x="96436" y="425167"/>
                      <a:pt x="117073" y="329123"/>
                    </a:cubicBezTo>
                    <a:cubicBezTo>
                      <a:pt x="139082" y="215547"/>
                      <a:pt x="184411" y="119462"/>
                      <a:pt x="220024" y="9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0000"/>
                  </a:gs>
                  <a:gs pos="79000">
                    <a:schemeClr val="tx1"/>
                  </a:gs>
                  <a:gs pos="46000">
                    <a:schemeClr val="accent2">
                      <a:lumMod val="60000"/>
                      <a:lumOff val="40000"/>
                    </a:schemeClr>
                  </a:gs>
                  <a:gs pos="55000">
                    <a:schemeClr val="accent2">
                      <a:lumMod val="40000"/>
                      <a:lumOff val="60000"/>
                    </a:schemeClr>
                  </a:gs>
                  <a:gs pos="38000">
                    <a:srgbClr val="FF0000"/>
                  </a:gs>
                  <a:gs pos="84000">
                    <a:schemeClr val="accent2">
                      <a:lumMod val="40000"/>
                      <a:lumOff val="60000"/>
                    </a:schemeClr>
                  </a:gs>
                  <a:gs pos="60000">
                    <a:schemeClr val="tx1"/>
                  </a:gs>
                </a:gsLst>
                <a:lin ang="5400000" scaled="0"/>
              </a:gra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2" name="Дъга 21"/>
              <p:cNvSpPr/>
              <p:nvPr/>
            </p:nvSpPr>
            <p:spPr>
              <a:xfrm rot="8904439">
                <a:off x="5104954" y="4389521"/>
                <a:ext cx="252922" cy="22039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Дъга 22"/>
              <p:cNvSpPr/>
              <p:nvPr/>
            </p:nvSpPr>
            <p:spPr>
              <a:xfrm rot="7964651">
                <a:off x="5969449" y="4381970"/>
                <a:ext cx="252922" cy="22039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4" name="Дъга 23"/>
              <p:cNvSpPr/>
              <p:nvPr/>
            </p:nvSpPr>
            <p:spPr>
              <a:xfrm rot="7964651">
                <a:off x="5680591" y="5078547"/>
                <a:ext cx="255644" cy="29066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5" name="Дъга 24"/>
              <p:cNvSpPr/>
              <p:nvPr/>
            </p:nvSpPr>
            <p:spPr>
              <a:xfrm rot="8330048">
                <a:off x="5354923" y="5022109"/>
                <a:ext cx="338209" cy="32881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6" name="Овал 15"/>
            <p:cNvSpPr/>
            <p:nvPr/>
          </p:nvSpPr>
          <p:spPr>
            <a:xfrm>
              <a:off x="5016146" y="2630658"/>
              <a:ext cx="1266092" cy="12660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5759550" y="3056149"/>
              <a:ext cx="188900" cy="1418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Дъга 17"/>
            <p:cNvSpPr/>
            <p:nvPr/>
          </p:nvSpPr>
          <p:spPr>
            <a:xfrm rot="10800000">
              <a:off x="5418623" y="3271955"/>
              <a:ext cx="510525" cy="408598"/>
            </a:xfrm>
            <a:prstGeom prst="arc">
              <a:avLst>
                <a:gd name="adj1" fmla="val 11457549"/>
                <a:gd name="adj2" fmla="val 21066062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Правоъгълник 16"/>
            <p:cNvSpPr/>
            <p:nvPr/>
          </p:nvSpPr>
          <p:spPr>
            <a:xfrm>
              <a:off x="5087722" y="2384811"/>
              <a:ext cx="1121777" cy="554666"/>
            </a:xfrm>
            <a:custGeom>
              <a:avLst/>
              <a:gdLst>
                <a:gd name="connsiteX0" fmla="*/ 0 w 1404519"/>
                <a:gd name="connsiteY0" fmla="*/ 0 h 706366"/>
                <a:gd name="connsiteX1" fmla="*/ 1404519 w 1404519"/>
                <a:gd name="connsiteY1" fmla="*/ 0 h 706366"/>
                <a:gd name="connsiteX2" fmla="*/ 1404519 w 1404519"/>
                <a:gd name="connsiteY2" fmla="*/ 706366 h 706366"/>
                <a:gd name="connsiteX3" fmla="*/ 0 w 1404519"/>
                <a:gd name="connsiteY3" fmla="*/ 706366 h 706366"/>
                <a:gd name="connsiteX4" fmla="*/ 0 w 1404519"/>
                <a:gd name="connsiteY4" fmla="*/ 0 h 706366"/>
                <a:gd name="connsiteX0" fmla="*/ 0 w 1404519"/>
                <a:gd name="connsiteY0" fmla="*/ 0 h 706366"/>
                <a:gd name="connsiteX1" fmla="*/ 1404519 w 1404519"/>
                <a:gd name="connsiteY1" fmla="*/ 0 h 706366"/>
                <a:gd name="connsiteX2" fmla="*/ 1404519 w 1404519"/>
                <a:gd name="connsiteY2" fmla="*/ 706366 h 706366"/>
                <a:gd name="connsiteX3" fmla="*/ 124358 w 1404519"/>
                <a:gd name="connsiteY3" fmla="*/ 567377 h 706366"/>
                <a:gd name="connsiteX4" fmla="*/ 0 w 1404519"/>
                <a:gd name="connsiteY4" fmla="*/ 0 h 706366"/>
                <a:gd name="connsiteX0" fmla="*/ 7315 w 1280161"/>
                <a:gd name="connsiteY0" fmla="*/ 168249 h 706366"/>
                <a:gd name="connsiteX1" fmla="*/ 1280161 w 1280161"/>
                <a:gd name="connsiteY1" fmla="*/ 0 h 706366"/>
                <a:gd name="connsiteX2" fmla="*/ 1280161 w 1280161"/>
                <a:gd name="connsiteY2" fmla="*/ 706366 h 706366"/>
                <a:gd name="connsiteX3" fmla="*/ 0 w 1280161"/>
                <a:gd name="connsiteY3" fmla="*/ 567377 h 706366"/>
                <a:gd name="connsiteX4" fmla="*/ 7315 w 1280161"/>
                <a:gd name="connsiteY4" fmla="*/ 168249 h 706366"/>
                <a:gd name="connsiteX0" fmla="*/ 7315 w 1280161"/>
                <a:gd name="connsiteY0" fmla="*/ 168249 h 706366"/>
                <a:gd name="connsiteX1" fmla="*/ 1280161 w 1280161"/>
                <a:gd name="connsiteY1" fmla="*/ 0 h 706366"/>
                <a:gd name="connsiteX2" fmla="*/ 1280161 w 1280161"/>
                <a:gd name="connsiteY2" fmla="*/ 706366 h 706366"/>
                <a:gd name="connsiteX3" fmla="*/ 0 w 1280161"/>
                <a:gd name="connsiteY3" fmla="*/ 567377 h 706366"/>
                <a:gd name="connsiteX4" fmla="*/ 7315 w 1280161"/>
                <a:gd name="connsiteY4" fmla="*/ 168249 h 706366"/>
                <a:gd name="connsiteX0" fmla="*/ 7315 w 1280161"/>
                <a:gd name="connsiteY0" fmla="*/ 81825 h 619942"/>
                <a:gd name="connsiteX1" fmla="*/ 965607 w 1280161"/>
                <a:gd name="connsiteY1" fmla="*/ 67195 h 619942"/>
                <a:gd name="connsiteX2" fmla="*/ 1280161 w 1280161"/>
                <a:gd name="connsiteY2" fmla="*/ 619942 h 619942"/>
                <a:gd name="connsiteX3" fmla="*/ 0 w 1280161"/>
                <a:gd name="connsiteY3" fmla="*/ 480953 h 619942"/>
                <a:gd name="connsiteX4" fmla="*/ 7315 w 1280161"/>
                <a:gd name="connsiteY4" fmla="*/ 81825 h 619942"/>
                <a:gd name="connsiteX0" fmla="*/ 7315 w 1280161"/>
                <a:gd name="connsiteY0" fmla="*/ 155538 h 693655"/>
                <a:gd name="connsiteX1" fmla="*/ 965607 w 1280161"/>
                <a:gd name="connsiteY1" fmla="*/ 140908 h 693655"/>
                <a:gd name="connsiteX2" fmla="*/ 1280161 w 1280161"/>
                <a:gd name="connsiteY2" fmla="*/ 693655 h 693655"/>
                <a:gd name="connsiteX3" fmla="*/ 0 w 1280161"/>
                <a:gd name="connsiteY3" fmla="*/ 554666 h 693655"/>
                <a:gd name="connsiteX4" fmla="*/ 7315 w 1280161"/>
                <a:gd name="connsiteY4" fmla="*/ 155538 h 693655"/>
                <a:gd name="connsiteX0" fmla="*/ 7315 w 1060705"/>
                <a:gd name="connsiteY0" fmla="*/ 155538 h 554666"/>
                <a:gd name="connsiteX1" fmla="*/ 965607 w 1060705"/>
                <a:gd name="connsiteY1" fmla="*/ 140908 h 554666"/>
                <a:gd name="connsiteX2" fmla="*/ 1060705 w 1060705"/>
                <a:gd name="connsiteY2" fmla="*/ 554666 h 554666"/>
                <a:gd name="connsiteX3" fmla="*/ 0 w 1060705"/>
                <a:gd name="connsiteY3" fmla="*/ 554666 h 554666"/>
                <a:gd name="connsiteX4" fmla="*/ 7315 w 1060705"/>
                <a:gd name="connsiteY4" fmla="*/ 155538 h 554666"/>
                <a:gd name="connsiteX0" fmla="*/ 7315 w 1060705"/>
                <a:gd name="connsiteY0" fmla="*/ 155538 h 554666"/>
                <a:gd name="connsiteX1" fmla="*/ 965607 w 1060705"/>
                <a:gd name="connsiteY1" fmla="*/ 140908 h 554666"/>
                <a:gd name="connsiteX2" fmla="*/ 1060705 w 1060705"/>
                <a:gd name="connsiteY2" fmla="*/ 554666 h 554666"/>
                <a:gd name="connsiteX3" fmla="*/ 666790 w 1060705"/>
                <a:gd name="connsiteY3" fmla="*/ 380335 h 554666"/>
                <a:gd name="connsiteX4" fmla="*/ 0 w 1060705"/>
                <a:gd name="connsiteY4" fmla="*/ 554666 h 554666"/>
                <a:gd name="connsiteX5" fmla="*/ 7315 w 1060705"/>
                <a:gd name="connsiteY5" fmla="*/ 155538 h 5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5" h="554666">
                  <a:moveTo>
                    <a:pt x="7315" y="155538"/>
                  </a:moveTo>
                  <a:cubicBezTo>
                    <a:pt x="314554" y="-46849"/>
                    <a:pt x="563270" y="-51726"/>
                    <a:pt x="965607" y="140908"/>
                  </a:cubicBezTo>
                  <a:lnTo>
                    <a:pt x="1060705" y="554666"/>
                  </a:lnTo>
                  <a:cubicBezTo>
                    <a:pt x="909893" y="555077"/>
                    <a:pt x="817602" y="379924"/>
                    <a:pt x="666790" y="380335"/>
                  </a:cubicBezTo>
                  <a:lnTo>
                    <a:pt x="0" y="554666"/>
                  </a:lnTo>
                  <a:lnTo>
                    <a:pt x="7315" y="155538"/>
                  </a:lnTo>
                  <a:close/>
                </a:path>
              </a:pathLst>
            </a:cu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5369733" y="3056148"/>
              <a:ext cx="188900" cy="1418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849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4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746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Десетични дроби </a:t>
            </a:r>
            <a:r>
              <a:rPr lang="en-US" dirty="0"/>
              <a:t>- </a:t>
            </a:r>
            <a:r>
              <a:rPr lang="bg-BG" dirty="0"/>
              <a:t>Изваждане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60957"/>
              </p:ext>
            </p:extLst>
          </p:nvPr>
        </p:nvGraphicFramePr>
        <p:xfrm>
          <a:off x="3071687" y="2733873"/>
          <a:ext cx="6285852" cy="2198670"/>
        </p:xfrm>
        <a:graphic>
          <a:graphicData uri="http://schemas.openxmlformats.org/drawingml/2006/table">
            <a:tbl>
              <a:tblPr firstRow="1" firstCol="1" bandRow="1"/>
              <a:tblGrid>
                <a:gridCol w="1641442"/>
                <a:gridCol w="1641442"/>
                <a:gridCol w="593938"/>
                <a:gridCol w="1232887"/>
                <a:gridCol w="1176143"/>
              </a:tblGrid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Десетици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Единици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Десети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Стотни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endParaRPr lang="bg-BG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авоъгълник 6"/>
          <p:cNvSpPr/>
          <p:nvPr/>
        </p:nvSpPr>
        <p:spPr>
          <a:xfrm>
            <a:off x="5057666" y="1902152"/>
            <a:ext cx="2282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 smtClean="0"/>
              <a:t>27,33-18,</a:t>
            </a:r>
            <a:r>
              <a:rPr lang="en-US" sz="2800" dirty="0" smtClean="0"/>
              <a:t>50</a:t>
            </a:r>
            <a:r>
              <a:rPr lang="bg-BG" sz="2800" dirty="0" smtClean="0"/>
              <a:t>=?</a:t>
            </a:r>
            <a:endParaRPr lang="bg-BG" sz="2800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3652469" y="3568747"/>
            <a:ext cx="5370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</a:t>
            </a:r>
            <a:r>
              <a:rPr lang="bg-BG" sz="2400" dirty="0" smtClean="0"/>
              <a:t>		</a:t>
            </a:r>
            <a:r>
              <a:rPr lang="en-US" sz="2400" dirty="0" smtClean="0"/>
              <a:t>7</a:t>
            </a:r>
            <a:r>
              <a:rPr lang="bg-BG" sz="2400" dirty="0" smtClean="0"/>
              <a:t>	  ,	  </a:t>
            </a:r>
            <a:r>
              <a:rPr lang="en-US" sz="2400" dirty="0" smtClean="0"/>
              <a:t>3</a:t>
            </a:r>
            <a:r>
              <a:rPr lang="bg-BG" sz="2400" dirty="0" smtClean="0"/>
              <a:t>	     </a:t>
            </a:r>
            <a:r>
              <a:rPr lang="en-US" sz="2400" dirty="0" smtClean="0"/>
              <a:t>3</a:t>
            </a:r>
            <a:r>
              <a:rPr lang="bg-BG" sz="2400" dirty="0" smtClean="0"/>
              <a:t> </a:t>
            </a:r>
            <a:endParaRPr lang="bg-BG" sz="24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3652469" y="4013592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</a:t>
            </a:r>
            <a:r>
              <a:rPr lang="bg-BG" sz="2400" dirty="0" smtClean="0"/>
              <a:t>	 	</a:t>
            </a:r>
            <a:r>
              <a:rPr lang="en-US" sz="2400" dirty="0" smtClean="0"/>
              <a:t>8</a:t>
            </a:r>
            <a:r>
              <a:rPr lang="bg-BG" sz="2400" dirty="0" smtClean="0"/>
              <a:t>	  ,	  </a:t>
            </a:r>
            <a:r>
              <a:rPr lang="en-US" sz="2400" dirty="0" smtClean="0"/>
              <a:t>5</a:t>
            </a:r>
            <a:r>
              <a:rPr lang="bg-BG" sz="2400" dirty="0" smtClean="0"/>
              <a:t>	     </a:t>
            </a:r>
            <a:r>
              <a:rPr lang="en-US" sz="2400" dirty="0"/>
              <a:t>0</a:t>
            </a:r>
            <a:endParaRPr lang="bg-BG" sz="2400" dirty="0"/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sp>
        <p:nvSpPr>
          <p:cNvPr id="18" name="Правоъгълник 17"/>
          <p:cNvSpPr/>
          <p:nvPr/>
        </p:nvSpPr>
        <p:spPr>
          <a:xfrm>
            <a:off x="8575479" y="445538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ea typeface="Times New Roman"/>
                <a:cs typeface="Times New Roman"/>
              </a:rPr>
              <a:t>3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19" name="Правоъгълник 18"/>
          <p:cNvSpPr/>
          <p:nvPr/>
        </p:nvSpPr>
        <p:spPr>
          <a:xfrm>
            <a:off x="8612003" y="4472204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7461389" y="447220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a typeface="Times New Roman"/>
                <a:cs typeface="Times New Roman"/>
              </a:rPr>
              <a:t>8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24" name="Правоъгълник 23"/>
          <p:cNvSpPr/>
          <p:nvPr/>
        </p:nvSpPr>
        <p:spPr>
          <a:xfrm>
            <a:off x="5486395" y="44536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ea typeface="Times New Roman"/>
                <a:cs typeface="Times New Roman"/>
              </a:rPr>
              <a:t>8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29" name="Правоъгълник 28"/>
          <p:cNvSpPr/>
          <p:nvPr/>
        </p:nvSpPr>
        <p:spPr>
          <a:xfrm>
            <a:off x="3662075" y="445801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a typeface="Times New Roman"/>
                <a:cs typeface="Times New Roman"/>
              </a:rPr>
              <a:t>0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35" name="Правоъгълник 11"/>
          <p:cNvSpPr/>
          <p:nvPr/>
        </p:nvSpPr>
        <p:spPr>
          <a:xfrm>
            <a:off x="2729927" y="3635280"/>
            <a:ext cx="3417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dirty="0" smtClean="0"/>
              <a:t>-</a:t>
            </a:r>
            <a:endParaRPr lang="bg-BG" sz="4000" dirty="0"/>
          </a:p>
        </p:txBody>
      </p:sp>
      <p:pic>
        <p:nvPicPr>
          <p:cNvPr id="28" name="desDrobi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77618" y="67786"/>
            <a:ext cx="609600" cy="609600"/>
          </a:xfrm>
          <a:prstGeom prst="rect">
            <a:avLst/>
          </a:prstGeom>
        </p:spPr>
      </p:pic>
      <p:pic>
        <p:nvPicPr>
          <p:cNvPr id="3" name="desDrobi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52500" y="67786"/>
            <a:ext cx="609600" cy="609600"/>
          </a:xfrm>
          <a:prstGeom prst="rect">
            <a:avLst/>
          </a:prstGeom>
        </p:spPr>
      </p:pic>
      <p:pic>
        <p:nvPicPr>
          <p:cNvPr id="8" name="desDrobi4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846728" y="58879"/>
            <a:ext cx="609600" cy="609600"/>
          </a:xfrm>
          <a:prstGeom prst="rect">
            <a:avLst/>
          </a:prstGeom>
        </p:spPr>
      </p:pic>
      <p:pic>
        <p:nvPicPr>
          <p:cNvPr id="9" name="desDrobi5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>
                  <p14:trim st="363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2740956" y="67786"/>
            <a:ext cx="609600" cy="609600"/>
          </a:xfrm>
          <a:prstGeom prst="rect">
            <a:avLst/>
          </a:prstGeom>
        </p:spPr>
      </p:pic>
      <p:pic>
        <p:nvPicPr>
          <p:cNvPr id="5" name="desDrobi6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426940" y="81145"/>
            <a:ext cx="609600" cy="609600"/>
          </a:xfrm>
          <a:prstGeom prst="rect">
            <a:avLst/>
          </a:prstGeom>
        </p:spPr>
      </p:pic>
      <p:pic>
        <p:nvPicPr>
          <p:cNvPr id="6" name="desDrobi7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4203771" y="81145"/>
            <a:ext cx="609600" cy="609600"/>
          </a:xfrm>
          <a:prstGeom prst="rect">
            <a:avLst/>
          </a:prstGeom>
        </p:spPr>
      </p:pic>
      <p:pic>
        <p:nvPicPr>
          <p:cNvPr id="11" name="desDrobi9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506511" y="50134"/>
            <a:ext cx="609600" cy="609600"/>
          </a:xfrm>
          <a:prstGeom prst="rect">
            <a:avLst/>
          </a:prstGeom>
        </p:spPr>
      </p:pic>
      <p:pic>
        <p:nvPicPr>
          <p:cNvPr id="13" name="desDrobi10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6199164" y="81852"/>
            <a:ext cx="609600" cy="609600"/>
          </a:xfrm>
          <a:prstGeom prst="rect">
            <a:avLst/>
          </a:prstGeom>
        </p:spPr>
      </p:pic>
      <p:pic>
        <p:nvPicPr>
          <p:cNvPr id="14" name="desDrobi11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116380" y="161623"/>
            <a:ext cx="609600" cy="609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486395" y="320246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8989"/>
                </a:solidFill>
              </a:rPr>
              <a:t>6</a:t>
            </a:r>
            <a:endParaRPr lang="bg-BG" sz="2400" dirty="0">
              <a:solidFill>
                <a:srgbClr val="FF8989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04740" y="35733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8989"/>
                </a:solidFill>
              </a:rPr>
              <a:t>1</a:t>
            </a:r>
            <a:endParaRPr lang="bg-BG" sz="2400" dirty="0">
              <a:solidFill>
                <a:srgbClr val="FF8989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2831" y="351487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8989"/>
                </a:solidFill>
              </a:rPr>
              <a:t>1</a:t>
            </a:r>
            <a:endParaRPr lang="bg-BG" sz="2000" dirty="0">
              <a:solidFill>
                <a:srgbClr val="FF8989"/>
              </a:solidFill>
            </a:endParaRPr>
          </a:p>
        </p:txBody>
      </p:sp>
      <p:pic>
        <p:nvPicPr>
          <p:cNvPr id="22" name="desDrobi8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19">
                  <p14:trim st="409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4813859" y="29217"/>
            <a:ext cx="609600" cy="609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331847" y="351211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8989"/>
                </a:solidFill>
              </a:rPr>
              <a:t>1</a:t>
            </a:r>
            <a:endParaRPr lang="bg-BG" sz="2000" dirty="0">
              <a:solidFill>
                <a:srgbClr val="FF89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54657" y="320246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8989"/>
                </a:solidFill>
              </a:rPr>
              <a:t>1</a:t>
            </a:r>
            <a:endParaRPr lang="bg-BG" sz="2400" dirty="0">
              <a:solidFill>
                <a:srgbClr val="FF8989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1688" y="311623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8989"/>
                </a:solidFill>
              </a:rPr>
              <a:t>1</a:t>
            </a:r>
            <a:endParaRPr lang="bg-BG" sz="2400" dirty="0">
              <a:solidFill>
                <a:srgbClr val="FF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25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325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9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5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29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727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6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4006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67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69"/>
                            </p:stCondLst>
                            <p:childTnLst>
                              <p:par>
                                <p:cTn id="2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212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8531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9698"/>
                            </p:stCondLst>
                            <p:childTnLst>
                              <p:par>
                                <p:cTn id="3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65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5002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7002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1202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277"/>
                            </p:stCondLst>
                            <p:childTnLst>
                              <p:par>
                                <p:cTn id="3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817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6523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4450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1482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80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14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3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9273"/>
                            </p:stCondLst>
                            <p:childTnLst>
                              <p:par>
                                <p:cTn id="5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42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3696"/>
                            </p:stCondLst>
                            <p:childTnLst>
                              <p:par>
                                <p:cTn id="5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417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304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3204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7875"/>
                            </p:stCondLst>
                            <p:childTnLst>
                              <p:par>
                                <p:cTn id="6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1527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3153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 showWhenStopped="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7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7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7" grpId="0"/>
      <p:bldP spid="10" grpId="0"/>
      <p:bldP spid="12" grpId="0"/>
      <p:bldP spid="18" grpId="0"/>
      <p:bldP spid="19" grpId="0"/>
      <p:bldP spid="20" grpId="0"/>
      <p:bldP spid="24" grpId="0"/>
      <p:bldP spid="29" grpId="0"/>
      <p:bldP spid="21" grpId="0"/>
      <p:bldP spid="26" grpId="0"/>
      <p:bldP spid="27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Десетични дроби </a:t>
            </a:r>
            <a:r>
              <a:rPr lang="en-US" dirty="0"/>
              <a:t>- </a:t>
            </a:r>
            <a:r>
              <a:rPr lang="bg-BG" dirty="0"/>
              <a:t>Изваждане</a:t>
            </a:r>
          </a:p>
        </p:txBody>
      </p:sp>
      <p:pic>
        <p:nvPicPr>
          <p:cNvPr id="3" name="desDrobi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8600" y="114300"/>
            <a:ext cx="609600" cy="609600"/>
          </a:xfrm>
          <a:prstGeom prst="rect">
            <a:avLst/>
          </a:prstGeom>
        </p:spPr>
      </p:pic>
      <p:pic>
        <p:nvPicPr>
          <p:cNvPr id="4" name="desDrobi1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st="3545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52500" y="203946"/>
            <a:ext cx="609600" cy="609600"/>
          </a:xfrm>
          <a:prstGeom prst="rect">
            <a:avLst/>
          </a:prstGeom>
        </p:spPr>
      </p:pic>
      <p:pic>
        <p:nvPicPr>
          <p:cNvPr id="5" name="desDrobi14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76400" y="203946"/>
            <a:ext cx="609600" cy="6096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52500" y="2634283"/>
            <a:ext cx="1647053" cy="1748947"/>
            <a:chOff x="1043373" y="2685083"/>
            <a:chExt cx="1647053" cy="1748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043373" y="3021464"/>
                  <a:ext cx="1647053" cy="1412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00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bg-BG" sz="40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bg-BG" sz="4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sub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sub>
                              <m:sup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bg-BG" sz="40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bg-BG" sz="4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373" y="3021464"/>
                  <a:ext cx="1647053" cy="14125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1562100" y="2685083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  .</a:t>
              </a:r>
              <a:endParaRPr lang="bg-BG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66379" y="2970664"/>
                <a:ext cx="1675908" cy="1412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bg-BG" sz="4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bg-BG" sz="4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83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bg-BG" sz="4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bg-BG" sz="40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79" y="2970664"/>
                <a:ext cx="1675908" cy="14125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01426" y="2508999"/>
            <a:ext cx="152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Проверка:</a:t>
            </a:r>
            <a:endParaRPr lang="bg-BG" sz="2400" dirty="0"/>
          </a:p>
        </p:txBody>
      </p:sp>
      <p:pic>
        <p:nvPicPr>
          <p:cNvPr id="1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Групиране 21"/>
          <p:cNvGrpSpPr/>
          <p:nvPr/>
        </p:nvGrpSpPr>
        <p:grpSpPr>
          <a:xfrm>
            <a:off x="10585521" y="6129374"/>
            <a:ext cx="612000" cy="648000"/>
            <a:chOff x="8781390" y="6084088"/>
            <a:chExt cx="720000" cy="742707"/>
          </a:xfrm>
        </p:grpSpPr>
        <p:pic>
          <p:nvPicPr>
            <p:cNvPr id="15" name="Картина 22">
              <a:hlinkClick r:id="rId12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16" name="Овал 23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7" name="Картина 24">
            <a:hlinkClick r:id="rId15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7" y="6225841"/>
            <a:ext cx="602157" cy="4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10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9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98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5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1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219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219"/>
                            </p:stCondLst>
                            <p:childTnLst>
                              <p:par>
                                <p:cTn id="26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719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719"/>
                            </p:stCondLst>
                            <p:childTnLst>
                              <p:par>
                                <p:cTn id="33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6722</TotalTime>
  <Words>67</Words>
  <Application>Microsoft Office PowerPoint</Application>
  <PresentationFormat>По избор</PresentationFormat>
  <Paragraphs>31</Paragraphs>
  <Slides>3</Slides>
  <Notes>0</Notes>
  <HiddenSlides>0</HiddenSlides>
  <MMClips>14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</vt:i4>
      </vt:variant>
    </vt:vector>
  </HeadingPairs>
  <TitlesOfParts>
    <vt:vector size="5" baseType="lpstr">
      <vt:lpstr>Office Theme</vt:lpstr>
      <vt:lpstr>Потребителски проект</vt:lpstr>
      <vt:lpstr>Десетични дроби - Изваждане</vt:lpstr>
      <vt:lpstr>Десетични дроби - Изваждане</vt:lpstr>
      <vt:lpstr>Десетични дроби - Изваждане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ДесетичниДробиСъщност</dc:title>
  <dc:creator>Диитър колев</dc:creator>
  <cp:lastModifiedBy>Димитър Колев</cp:lastModifiedBy>
  <cp:revision>418</cp:revision>
  <dcterms:created xsi:type="dcterms:W3CDTF">2014-12-03T16:22:28Z</dcterms:created>
  <dcterms:modified xsi:type="dcterms:W3CDTF">2015-03-01T10:58:11Z</dcterms:modified>
</cp:coreProperties>
</file>