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7"/>
  </p:notesMasterIdLst>
  <p:sldIdLst>
    <p:sldId id="286" r:id="rId3"/>
    <p:sldId id="287" r:id="rId4"/>
    <p:sldId id="288" r:id="rId5"/>
    <p:sldId id="289" r:id="rId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ma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47"/>
    <a:srgbClr val="DDDDDD"/>
    <a:srgbClr val="B2B2B2"/>
    <a:srgbClr val="808080"/>
    <a:srgbClr val="E04E4E"/>
    <a:srgbClr val="B2F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Среден стил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86323" autoAdjust="0"/>
  </p:normalViewPr>
  <p:slideViewPr>
    <p:cSldViewPr snapToGrid="0">
      <p:cViewPr varScale="1">
        <p:scale>
          <a:sx n="68" d="100"/>
          <a:sy n="68" d="100"/>
        </p:scale>
        <p:origin x="-750" y="-90"/>
      </p:cViewPr>
      <p:guideLst>
        <p:guide orient="horz" pos="2160"/>
        <p:guide pos="3817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D1A73-8C73-48B8-A61C-1E6FE1A4A787}" type="datetimeFigureOut">
              <a:rPr lang="bg-BG" smtClean="0"/>
              <a:t>1.3.2015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55406-8820-4912-B81C-E019C68C18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0609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авоъгълник 25"/>
          <p:cNvSpPr/>
          <p:nvPr userDrawn="1"/>
        </p:nvSpPr>
        <p:spPr>
          <a:xfrm>
            <a:off x="-13447" y="-26894"/>
            <a:ext cx="2407024" cy="688489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lumMod val="67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Правоъгълник 26"/>
          <p:cNvSpPr/>
          <p:nvPr userDrawn="1"/>
        </p:nvSpPr>
        <p:spPr>
          <a:xfrm>
            <a:off x="9686364" y="-13447"/>
            <a:ext cx="2519083" cy="687144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lumMod val="67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Текстово поле 9"/>
              <p:cNvSpPr txBox="1"/>
              <p:nvPr userDrawn="1"/>
            </p:nvSpPr>
            <p:spPr>
              <a:xfrm rot="476090">
                <a:off x="8390110" y="2743997"/>
                <a:ext cx="1279517" cy="1814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𝟕</m:t>
                          </m:r>
                        </m:num>
                        <m:den>
                          <m: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𝟏𝟐</m:t>
                          </m:r>
                        </m:den>
                      </m:f>
                    </m:oMath>
                  </m:oMathPara>
                </a14:m>
                <a:endParaRPr lang="bg-BG" sz="6000" b="1" dirty="0">
                  <a:solidFill>
                    <a:srgbClr val="DDDDDD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Текстово поле 9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476090">
                <a:off x="8390110" y="2743997"/>
                <a:ext cx="1279517" cy="18149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Текстово поле 10"/>
              <p:cNvSpPr txBox="1"/>
              <p:nvPr userDrawn="1"/>
            </p:nvSpPr>
            <p:spPr>
              <a:xfrm rot="21433673">
                <a:off x="257243" y="319237"/>
                <a:ext cx="1895071" cy="199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𝟏𝟎𝟎</m:t>
                          </m:r>
                        </m:num>
                        <m:den>
                          <m: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𝟏𝟒</m:t>
                          </m:r>
                        </m:den>
                      </m:f>
                    </m:oMath>
                  </m:oMathPara>
                </a14:m>
                <a:endParaRPr lang="bg-BG" sz="66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Текстово поле 10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1433673">
                <a:off x="257243" y="319237"/>
                <a:ext cx="1895071" cy="19938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Текстово поле 11"/>
              <p:cNvSpPr txBox="1"/>
              <p:nvPr userDrawn="1"/>
            </p:nvSpPr>
            <p:spPr>
              <a:xfrm rot="658883">
                <a:off x="266013" y="3718678"/>
                <a:ext cx="1279517" cy="1839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60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bg-BG" sz="60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𝟐𝟏</m:t>
                          </m:r>
                        </m:den>
                      </m:f>
                    </m:oMath>
                  </m:oMathPara>
                </a14:m>
                <a:endParaRPr lang="bg-BG" sz="6000" b="1" i="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Текстово поле 11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658883">
                <a:off x="266013" y="3718678"/>
                <a:ext cx="1279517" cy="183973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Текстово поле 12"/>
              <p:cNvSpPr txBox="1"/>
              <p:nvPr userDrawn="1"/>
            </p:nvSpPr>
            <p:spPr>
              <a:xfrm rot="21027942">
                <a:off x="2708326" y="2727708"/>
                <a:ext cx="946092" cy="2173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7200" b="1" i="1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7200" b="1" i="0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bg-BG" sz="7200" b="1" i="0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bg-BG" sz="7200" b="1" i="0" dirty="0">
                  <a:solidFill>
                    <a:srgbClr val="DDDDDD"/>
                  </a:solidFill>
                </a:endParaRPr>
              </a:p>
            </p:txBody>
          </p:sp>
        </mc:Choice>
        <mc:Fallback xmlns="">
          <p:sp>
            <p:nvSpPr>
              <p:cNvPr id="13" name="Текстово поле 12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1027942">
                <a:off x="2708326" y="2727708"/>
                <a:ext cx="946092" cy="21738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Текстово поле 16"/>
              <p:cNvSpPr txBox="1"/>
              <p:nvPr userDrawn="1"/>
            </p:nvSpPr>
            <p:spPr>
              <a:xfrm rot="20904786">
                <a:off x="981635" y="5182275"/>
                <a:ext cx="1411941" cy="1549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6600" b="1" i="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6600" b="1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bg-BG" sz="6600" b="1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bg-BG" sz="6600" b="1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𝟏𝟐</m:t>
                        </m:r>
                      </m:den>
                    </m:f>
                  </m:oMath>
                </a14:m>
                <a:endParaRPr lang="bg-BG" sz="6600" b="1" i="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Текстово поле 16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0904786">
                <a:off x="981635" y="5182275"/>
                <a:ext cx="1411941" cy="1549720"/>
              </a:xfrm>
              <a:prstGeom prst="rect">
                <a:avLst/>
              </a:prstGeom>
              <a:blipFill rotWithShape="1">
                <a:blip r:embed="rId6"/>
                <a:stretch>
                  <a:fillRect l="-23297" b="-1858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Текстово поле 17"/>
          <p:cNvSpPr txBox="1"/>
          <p:nvPr userDrawn="1"/>
        </p:nvSpPr>
        <p:spPr>
          <a:xfrm rot="20633914">
            <a:off x="-80488" y="2614366"/>
            <a:ext cx="2943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b="1" dirty="0" smtClean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0.00568</a:t>
            </a:r>
            <a:endParaRPr lang="bg-BG" sz="4800" b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Равнобедрен триъгълник 18"/>
          <p:cNvSpPr/>
          <p:nvPr userDrawn="1"/>
        </p:nvSpPr>
        <p:spPr>
          <a:xfrm rot="21022644">
            <a:off x="10468246" y="373517"/>
            <a:ext cx="1545075" cy="1312568"/>
          </a:xfrm>
          <a:custGeom>
            <a:avLst/>
            <a:gdLst>
              <a:gd name="connsiteX0" fmla="*/ 0 w 1196789"/>
              <a:gd name="connsiteY0" fmla="*/ 1183341 h 1183341"/>
              <a:gd name="connsiteX1" fmla="*/ 598395 w 1196789"/>
              <a:gd name="connsiteY1" fmla="*/ 0 h 1183341"/>
              <a:gd name="connsiteX2" fmla="*/ 1196789 w 1196789"/>
              <a:gd name="connsiteY2" fmla="*/ 1183341 h 1183341"/>
              <a:gd name="connsiteX3" fmla="*/ 0 w 1196789"/>
              <a:gd name="connsiteY3" fmla="*/ 1183341 h 1183341"/>
              <a:gd name="connsiteX0" fmla="*/ 0 w 1556771"/>
              <a:gd name="connsiteY0" fmla="*/ 1183341 h 1312568"/>
              <a:gd name="connsiteX1" fmla="*/ 598395 w 1556771"/>
              <a:gd name="connsiteY1" fmla="*/ 0 h 1312568"/>
              <a:gd name="connsiteX2" fmla="*/ 1556771 w 1556771"/>
              <a:gd name="connsiteY2" fmla="*/ 1312568 h 1312568"/>
              <a:gd name="connsiteX3" fmla="*/ 0 w 1556771"/>
              <a:gd name="connsiteY3" fmla="*/ 1183341 h 1312568"/>
              <a:gd name="connsiteX0" fmla="*/ 0 w 1545075"/>
              <a:gd name="connsiteY0" fmla="*/ 953462 h 1312568"/>
              <a:gd name="connsiteX1" fmla="*/ 586699 w 1545075"/>
              <a:gd name="connsiteY1" fmla="*/ 0 h 1312568"/>
              <a:gd name="connsiteX2" fmla="*/ 1545075 w 1545075"/>
              <a:gd name="connsiteY2" fmla="*/ 1312568 h 1312568"/>
              <a:gd name="connsiteX3" fmla="*/ 0 w 1545075"/>
              <a:gd name="connsiteY3" fmla="*/ 953462 h 1312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5075" h="1312568">
                <a:moveTo>
                  <a:pt x="0" y="953462"/>
                </a:moveTo>
                <a:lnTo>
                  <a:pt x="586699" y="0"/>
                </a:lnTo>
                <a:lnTo>
                  <a:pt x="1545075" y="1312568"/>
                </a:lnTo>
                <a:lnTo>
                  <a:pt x="0" y="953462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Куб 19"/>
          <p:cNvSpPr/>
          <p:nvPr userDrawn="1"/>
        </p:nvSpPr>
        <p:spPr>
          <a:xfrm rot="20667596">
            <a:off x="9921346" y="2043573"/>
            <a:ext cx="1342975" cy="1172925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Трапец 20"/>
          <p:cNvSpPr/>
          <p:nvPr userDrawn="1"/>
        </p:nvSpPr>
        <p:spPr>
          <a:xfrm rot="1045830">
            <a:off x="10656702" y="5582755"/>
            <a:ext cx="1168163" cy="914400"/>
          </a:xfrm>
          <a:prstGeom prst="trapezoi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Плюс 21"/>
          <p:cNvSpPr/>
          <p:nvPr userDrawn="1"/>
        </p:nvSpPr>
        <p:spPr>
          <a:xfrm>
            <a:off x="102502" y="2357713"/>
            <a:ext cx="537882" cy="510989"/>
          </a:xfrm>
          <a:prstGeom prst="mathPlu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Равно 23"/>
          <p:cNvSpPr/>
          <p:nvPr userDrawn="1"/>
        </p:nvSpPr>
        <p:spPr>
          <a:xfrm>
            <a:off x="1586753" y="3837292"/>
            <a:ext cx="612667" cy="438873"/>
          </a:xfrm>
          <a:prstGeom prst="mathEqual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 userDrawn="1"/>
        </p:nvSpPr>
        <p:spPr>
          <a:xfrm rot="2741435">
            <a:off x="11259818" y="4243111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Freeform 22"/>
          <p:cNvSpPr/>
          <p:nvPr userDrawn="1"/>
        </p:nvSpPr>
        <p:spPr>
          <a:xfrm rot="18841176">
            <a:off x="10815057" y="3637526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Freeform 27"/>
          <p:cNvSpPr/>
          <p:nvPr userDrawn="1"/>
        </p:nvSpPr>
        <p:spPr>
          <a:xfrm rot="5400000">
            <a:off x="10844070" y="4758342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Freeform 28"/>
          <p:cNvSpPr/>
          <p:nvPr userDrawn="1"/>
        </p:nvSpPr>
        <p:spPr>
          <a:xfrm>
            <a:off x="11176616" y="3866621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Freeform 29"/>
          <p:cNvSpPr/>
          <p:nvPr userDrawn="1"/>
        </p:nvSpPr>
        <p:spPr>
          <a:xfrm rot="13541435">
            <a:off x="9927000" y="4156578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Freeform 30"/>
          <p:cNvSpPr/>
          <p:nvPr userDrawn="1"/>
        </p:nvSpPr>
        <p:spPr>
          <a:xfrm rot="8041176">
            <a:off x="10390862" y="4863650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Freeform 31"/>
          <p:cNvSpPr/>
          <p:nvPr userDrawn="1"/>
        </p:nvSpPr>
        <p:spPr>
          <a:xfrm rot="16200000">
            <a:off x="10193233" y="3776888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Freeform 32"/>
          <p:cNvSpPr/>
          <p:nvPr userDrawn="1"/>
        </p:nvSpPr>
        <p:spPr>
          <a:xfrm rot="10800000">
            <a:off x="10051851" y="4584837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629345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7E11D8A-8857-4B5E-8802-ECEC6460E0AE}" type="datetime1">
              <a:rPr lang="bg-BG" smtClean="0"/>
              <a:pPr lvl="0"/>
              <a:t>1.3.2015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E6F65A84-CC8B-4FC2-A38A-A9B739AFB3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1789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1EE4D8C5-76C8-46C8-8513-6C5235BE5CEA}" type="datetime1">
              <a:rPr lang="bg-BG" smtClean="0"/>
              <a:pPr lvl="0"/>
              <a:t>1.3.2015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F70F86E8-40FC-4399-A375-2B0ABF195E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8405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40BEC30-E010-4B12-A338-A9B6D7DAC8D3}" type="datetime1">
              <a:rPr lang="bg-BG" smtClean="0"/>
              <a:pPr lvl="0"/>
              <a:t>1.3.2015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2AE027C-5215-47AB-9C63-22B78E260D5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824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70DD368-6C9C-4866-97D9-E406117611DB}" type="datetime1">
              <a:rPr lang="bg-BG" smtClean="0"/>
              <a:pPr lvl="0"/>
              <a:t>1.3.2015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3EC787F0-4A7B-4D4F-82DE-8EC8E4985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6504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5F0A712-E559-4903-B7C1-16355EE6D8DE}" type="datetime1">
              <a:rPr lang="bg-BG" smtClean="0"/>
              <a:pPr lvl="0"/>
              <a:t>1.3.2015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58EA76D9-9B35-4A4D-AF03-1221330DB9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1322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21EFA122-7612-48AA-81FA-5D84579150B8}" type="datetime1">
              <a:rPr lang="bg-BG" smtClean="0"/>
              <a:pPr lvl="0"/>
              <a:t>1.3.2015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3257950-1748-4BCB-AF85-6389443AED7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3335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59921F2-CE1B-47E8-ABB1-0E0D5AD4BA67}" type="datetime1">
              <a:rPr lang="bg-BG" smtClean="0"/>
              <a:pPr lvl="0"/>
              <a:t>1.3.2015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6AD8A0CA-0283-4238-972F-64112A5292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685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BD44146-AD3C-4D08-B97C-587AAC8B37B9}" type="datetime1">
              <a:rPr lang="bg-BG" smtClean="0"/>
              <a:pPr lvl="0"/>
              <a:t>1.3.2015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E77C8723-CF74-4557-A398-3EDD6425A7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9910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1.3.2015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2001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1.3.2015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738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лавие 1"/>
          <p:cNvSpPr>
            <a:spLocks noGrp="1"/>
          </p:cNvSpPr>
          <p:nvPr>
            <p:ph type="title"/>
          </p:nvPr>
        </p:nvSpPr>
        <p:spPr>
          <a:xfrm>
            <a:off x="1801904" y="675712"/>
            <a:ext cx="9585511" cy="638739"/>
          </a:xfr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410063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1.3.2015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058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1.3.2015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5241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1.3.2015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3631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1.3.2015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1468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1.3.2015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2474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1.3.2015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4894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1.3.2015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7621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1.3.2015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9799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1.3.2015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1948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75000"/>
                <a:alpha val="4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лавие 1"/>
          <p:cNvSpPr>
            <a:spLocks noGrp="1"/>
          </p:cNvSpPr>
          <p:nvPr>
            <p:ph type="title"/>
          </p:nvPr>
        </p:nvSpPr>
        <p:spPr>
          <a:xfrm>
            <a:off x="1642534" y="67734"/>
            <a:ext cx="9744882" cy="1246718"/>
          </a:xfrm>
        </p:spPr>
        <p:txBody>
          <a:bodyPr>
            <a:noAutofit/>
          </a:bodyPr>
          <a:lstStyle>
            <a:lvl1pPr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953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авоъгълник 11"/>
          <p:cNvSpPr/>
          <p:nvPr userDrawn="1"/>
        </p:nvSpPr>
        <p:spPr>
          <a:xfrm>
            <a:off x="0" y="0"/>
            <a:ext cx="1949824" cy="162709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 rot="5400000">
            <a:off x="6036605" y="-4248148"/>
            <a:ext cx="638737" cy="10762127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92D050"/>
              </a:gs>
              <a:gs pos="100000">
                <a:schemeClr val="bg1"/>
              </a:gs>
            </a:gsLst>
            <a:lin ang="16200000" scaled="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авоъгълник 5"/>
          <p:cNvSpPr/>
          <p:nvPr userDrawn="1"/>
        </p:nvSpPr>
        <p:spPr>
          <a:xfrm rot="16200000">
            <a:off x="158001" y="655547"/>
            <a:ext cx="638737" cy="954738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92D050"/>
              </a:gs>
              <a:gs pos="100000">
                <a:schemeClr val="bg1"/>
              </a:gs>
            </a:gsLst>
            <a:lin ang="16200000" scaled="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9" name="Заглавие 1"/>
          <p:cNvSpPr>
            <a:spLocks noGrp="1"/>
          </p:cNvSpPr>
          <p:nvPr>
            <p:ph type="title"/>
          </p:nvPr>
        </p:nvSpPr>
        <p:spPr>
          <a:xfrm>
            <a:off x="2151528" y="813546"/>
            <a:ext cx="9585511" cy="638739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943547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0" y="200169"/>
            <a:ext cx="12192000" cy="1246718"/>
          </a:xfrm>
        </p:spPr>
        <p:txBody>
          <a:bodyPr>
            <a:noAutofit/>
          </a:bodyPr>
          <a:lstStyle>
            <a:lvl1pPr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190336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11"/>
          <p:cNvSpPr/>
          <p:nvPr userDrawn="1"/>
        </p:nvSpPr>
        <p:spPr>
          <a:xfrm>
            <a:off x="0" y="0"/>
            <a:ext cx="1949824" cy="1627095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Правоъгълник 10"/>
          <p:cNvSpPr/>
          <p:nvPr userDrawn="1"/>
        </p:nvSpPr>
        <p:spPr>
          <a:xfrm rot="5400000">
            <a:off x="6036605" y="-4248148"/>
            <a:ext cx="638737" cy="10762127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E04E4E"/>
              </a:gs>
              <a:gs pos="100000">
                <a:schemeClr val="bg1"/>
              </a:gs>
            </a:gsLst>
            <a:lin ang="16200000" scaled="0"/>
          </a:gradFill>
          <a:ln>
            <a:solidFill>
              <a:srgbClr val="E04E4E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cxnSp>
        <p:nvCxnSpPr>
          <p:cNvPr id="5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авоъгълник 5"/>
          <p:cNvSpPr/>
          <p:nvPr userDrawn="1"/>
        </p:nvSpPr>
        <p:spPr>
          <a:xfrm rot="16200000">
            <a:off x="158001" y="655547"/>
            <a:ext cx="638737" cy="954738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E04E4E"/>
              </a:gs>
              <a:gs pos="100000">
                <a:schemeClr val="bg1"/>
              </a:gs>
            </a:gsLst>
            <a:lin ang="16200000" scaled="0"/>
          </a:gradFill>
          <a:ln>
            <a:solidFill>
              <a:srgbClr val="E04E4E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7" name="Заглавие 1"/>
          <p:cNvSpPr>
            <a:spLocks noGrp="1"/>
          </p:cNvSpPr>
          <p:nvPr>
            <p:ph type="title"/>
          </p:nvPr>
        </p:nvSpPr>
        <p:spPr>
          <a:xfrm>
            <a:off x="2151528" y="813546"/>
            <a:ext cx="9585511" cy="638739"/>
          </a:xfrm>
        </p:spPr>
        <p:txBody>
          <a:bodyPr/>
          <a:lstStyle>
            <a:lvl1pPr>
              <a:defRPr>
                <a:solidFill>
                  <a:srgbClr val="FF4747"/>
                </a:solidFill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1323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91586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4531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A0FE4693-CBD3-4C2C-B908-920068608E82}" type="datetime1">
              <a:rPr lang="bg-BG" smtClean="0"/>
              <a:pPr lvl="0"/>
              <a:t>1.3.2015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30053DB-8AD5-4AD6-BF7B-FAF9BD02E7E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0175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75000"/>
                <a:alpha val="4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160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702" r:id="rId3"/>
    <p:sldLayoutId id="2147483706" r:id="rId4"/>
    <p:sldLayoutId id="2147483703" r:id="rId5"/>
    <p:sldLayoutId id="2147483707" r:id="rId6"/>
    <p:sldLayoutId id="2147483704" r:id="rId7"/>
    <p:sldLayoutId id="2147483705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63F37-D11E-4004-9632-941A7C5EBFF5}" type="datetimeFigureOut">
              <a:rPr lang="bg-BG" smtClean="0"/>
              <a:t>1.3.2015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901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4.xml"/><Relationship Id="rId21" Type="http://schemas.openxmlformats.org/officeDocument/2006/relationships/image" Target="../media/image21.png"/><Relationship Id="rId7" Type="http://schemas.openxmlformats.org/officeDocument/2006/relationships/image" Target="../media/image8.png"/><Relationship Id="rId25" Type="http://schemas.microsoft.com/office/2007/relationships/hdphoto" Target="../media/hdphoto3.wdp"/><Relationship Id="rId2" Type="http://schemas.openxmlformats.org/officeDocument/2006/relationships/audio" Target="../media/media1.wma"/><Relationship Id="rId20" Type="http://schemas.openxmlformats.org/officeDocument/2006/relationships/image" Target="../media/image20.png"/><Relationship Id="rId1" Type="http://schemas.microsoft.com/office/2007/relationships/media" Target="../media/media1.wma"/><Relationship Id="rId6" Type="http://schemas.openxmlformats.org/officeDocument/2006/relationships/image" Target="../media/image7.png"/><Relationship Id="rId24" Type="http://schemas.openxmlformats.org/officeDocument/2006/relationships/image" Target="../media/image12.png"/><Relationship Id="rId5" Type="http://schemas.microsoft.com/office/2007/relationships/hdphoto" Target="../media/hdphoto1.wdp"/><Relationship Id="rId23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openxmlformats.org/officeDocument/2006/relationships/image" Target="../media/image10.jpeg"/><Relationship Id="rId2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7.png"/><Relationship Id="rId2" Type="http://schemas.microsoft.com/office/2007/relationships/media" Target="../media/media2.wma"/><Relationship Id="rId1" Type="http://schemas.openxmlformats.org/officeDocument/2006/relationships/audio" Target="NULL" TargetMode="Externa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7.png"/><Relationship Id="rId4" Type="http://schemas.openxmlformats.org/officeDocument/2006/relationships/image" Target="../media/image1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microsoft.com/office/2007/relationships/media" Target="../media/media3.wma"/><Relationship Id="rId16" Type="http://schemas.openxmlformats.org/officeDocument/2006/relationships/image" Target="../media/image8.png"/><Relationship Id="rId1" Type="http://schemas.openxmlformats.org/officeDocument/2006/relationships/audio" Target="NULL" TargetMode="Externa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19.png"/><Relationship Id="rId15" Type="http://schemas.openxmlformats.org/officeDocument/2006/relationships/image" Target="../media/image7.png"/><Relationship Id="rId10" Type="http://schemas.openxmlformats.org/officeDocument/2006/relationships/image" Target="../media/image26.png"/><Relationship Id="rId4" Type="http://schemas.openxmlformats.org/officeDocument/2006/relationships/image" Target="../media/image15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../zadachi/&#1054;&#1073;&#1080;&#1082;&#1085;&#1086;&#1074;&#1077;&#1085;&#1080;&#1044;&#1088;&#1086;&#1073;&#1080;&#1042;&#1080;&#1076;&#1086;&#1074;&#1077;.docx" TargetMode="External"/><Relationship Id="rId3" Type="http://schemas.microsoft.com/office/2007/relationships/media" Target="../media/media5.wma"/><Relationship Id="rId7" Type="http://schemas.openxmlformats.org/officeDocument/2006/relationships/slideLayout" Target="../slideLayouts/slideLayout4.xml"/><Relationship Id="rId12" Type="http://schemas.openxmlformats.org/officeDocument/2006/relationships/image" Target="../media/image7.png"/><Relationship Id="rId17" Type="http://schemas.openxmlformats.org/officeDocument/2006/relationships/image" Target="../media/image36.png"/><Relationship Id="rId2" Type="http://schemas.openxmlformats.org/officeDocument/2006/relationships/audio" Target="../media/media4.wma"/><Relationship Id="rId16" Type="http://schemas.openxmlformats.org/officeDocument/2006/relationships/hyperlink" Target="../pishtovi/&#1054;&#1073;&#1080;&#1082;&#1085;&#1086;&#1074;&#1077;&#1085;&#1080;&#1044;&#1088;&#1086;&#1073;&#1080;&#1042;&#1080;&#1076;&#1086;&#1074;&#1077;.docx" TargetMode="External"/><Relationship Id="rId1" Type="http://schemas.microsoft.com/office/2007/relationships/media" Target="../media/media4.wma"/><Relationship Id="rId6" Type="http://schemas.microsoft.com/office/2007/relationships/media" Target="../media/media6.wma"/><Relationship Id="rId11" Type="http://schemas.openxmlformats.org/officeDocument/2006/relationships/image" Target="../media/image34.png"/><Relationship Id="rId5" Type="http://schemas.openxmlformats.org/officeDocument/2006/relationships/audio" Target="NULL" TargetMode="External"/><Relationship Id="rId15" Type="http://schemas.microsoft.com/office/2007/relationships/hdphoto" Target="../media/hdphoto4.wdp"/><Relationship Id="rId10" Type="http://schemas.openxmlformats.org/officeDocument/2006/relationships/image" Target="../media/image33.png"/><Relationship Id="rId4" Type="http://schemas.openxmlformats.org/officeDocument/2006/relationships/audio" Target="../media/media5.wma"/><Relationship Id="rId9" Type="http://schemas.openxmlformats.org/officeDocument/2006/relationships/image" Target="../media/image32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Обикновени дроби - видове</a:t>
            </a:r>
            <a:endParaRPr lang="bg-BG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82" r="100000">
                        <a14:backgroundMark x1="4000" y1="66940" x2="3455" y2="91257"/>
                        <a14:backgroundMark x1="14000" y1="90984" x2="34727" y2="986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061" y="3470819"/>
            <a:ext cx="2625179" cy="1746938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82" r="100000">
                        <a14:backgroundMark x1="4000" y1="66940" x2="3455" y2="91257"/>
                        <a14:backgroundMark x1="14000" y1="90984" x2="34727" y2="986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552" y="3470819"/>
            <a:ext cx="2625179" cy="1746938"/>
          </a:xfrm>
          <a:prstGeom prst="rect">
            <a:avLst/>
          </a:prstGeom>
        </p:spPr>
      </p:pic>
      <p:pic>
        <p:nvPicPr>
          <p:cNvPr id="7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048" y="6131388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66297" y="6111024"/>
            <a:ext cx="540000" cy="540000"/>
          </a:xfrm>
          <a:prstGeom prst="rect">
            <a:avLst/>
          </a:prstGeom>
        </p:spPr>
      </p:pic>
      <p:pic>
        <p:nvPicPr>
          <p:cNvPr id="20" name="obiknoveniDrobiVidove.wm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18114" y="0"/>
            <a:ext cx="609600" cy="609600"/>
          </a:xfrm>
          <a:prstGeom prst="rect">
            <a:avLst/>
          </a:prstGeom>
        </p:spPr>
      </p:pic>
      <p:sp>
        <p:nvSpPr>
          <p:cNvPr id="21" name="Freeform 66"/>
          <p:cNvSpPr/>
          <p:nvPr/>
        </p:nvSpPr>
        <p:spPr>
          <a:xfrm rot="15330735">
            <a:off x="4181662" y="3299499"/>
            <a:ext cx="1035164" cy="75782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35169"/>
              <a:gd name="f7" fmla="val 757825"/>
              <a:gd name="f8" fmla="val 1034707"/>
              <a:gd name="f9" fmla="val 269575"/>
              <a:gd name="f10" fmla="val 988463"/>
              <a:gd name="f11" fmla="val 448546"/>
              <a:gd name="f12" fmla="val 899616"/>
              <a:gd name="f13" fmla="val 605212"/>
              <a:gd name="f14" fmla="val 781831"/>
              <a:gd name="f15" fmla="val 731521"/>
              <a:gd name="f16" fmla="val 754812"/>
              <a:gd name="f17" fmla="val 596782"/>
              <a:gd name="f18" fmla="val 603123"/>
              <a:gd name="f19" fmla="val 267327"/>
              <a:gd name="f20" fmla="+- 0 0 -90"/>
              <a:gd name="f21" fmla="*/ f3 1 1035169"/>
              <a:gd name="f22" fmla="*/ f4 1 757825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1035169"/>
              <a:gd name="f31" fmla="*/ f27 1 757825"/>
              <a:gd name="f32" fmla="*/ 1034707 f28 1"/>
              <a:gd name="f33" fmla="*/ 269575 f27 1"/>
              <a:gd name="f34" fmla="*/ 781831 f28 1"/>
              <a:gd name="f35" fmla="*/ 731521 f27 1"/>
              <a:gd name="f36" fmla="*/ 754812 f28 1"/>
              <a:gd name="f37" fmla="*/ 757825 f27 1"/>
              <a:gd name="f38" fmla="*/ 596782 f28 1"/>
              <a:gd name="f39" fmla="*/ 603123 f27 1"/>
              <a:gd name="f40" fmla="*/ 0 f28 1"/>
              <a:gd name="f41" fmla="*/ 0 f27 1"/>
              <a:gd name="f42" fmla="*/ 1035169 f28 1"/>
              <a:gd name="f43" fmla="*/ 267327 f27 1"/>
              <a:gd name="f44" fmla="+- f29 0 f1"/>
              <a:gd name="f45" fmla="*/ f32 1 1035169"/>
              <a:gd name="f46" fmla="*/ f33 1 757825"/>
              <a:gd name="f47" fmla="*/ f34 1 1035169"/>
              <a:gd name="f48" fmla="*/ f35 1 757825"/>
              <a:gd name="f49" fmla="*/ f36 1 1035169"/>
              <a:gd name="f50" fmla="*/ f37 1 757825"/>
              <a:gd name="f51" fmla="*/ f38 1 1035169"/>
              <a:gd name="f52" fmla="*/ f39 1 757825"/>
              <a:gd name="f53" fmla="*/ f40 1 1035169"/>
              <a:gd name="f54" fmla="*/ f41 1 757825"/>
              <a:gd name="f55" fmla="*/ f42 1 1035169"/>
              <a:gd name="f56" fmla="*/ f43 1 757825"/>
              <a:gd name="f57" fmla="*/ f23 1 f30"/>
              <a:gd name="f58" fmla="*/ f24 1 f30"/>
              <a:gd name="f59" fmla="*/ f23 1 f31"/>
              <a:gd name="f60" fmla="*/ f25 1 f31"/>
              <a:gd name="f61" fmla="*/ f45 1 f30"/>
              <a:gd name="f62" fmla="*/ f46 1 f31"/>
              <a:gd name="f63" fmla="*/ f47 1 f30"/>
              <a:gd name="f64" fmla="*/ f48 1 f31"/>
              <a:gd name="f65" fmla="*/ f49 1 f30"/>
              <a:gd name="f66" fmla="*/ f50 1 f31"/>
              <a:gd name="f67" fmla="*/ f51 1 f30"/>
              <a:gd name="f68" fmla="*/ f52 1 f31"/>
              <a:gd name="f69" fmla="*/ f53 1 f30"/>
              <a:gd name="f70" fmla="*/ f54 1 f31"/>
              <a:gd name="f71" fmla="*/ f55 1 f30"/>
              <a:gd name="f72" fmla="*/ f56 1 f31"/>
              <a:gd name="f73" fmla="*/ f57 f21 1"/>
              <a:gd name="f74" fmla="*/ f58 f21 1"/>
              <a:gd name="f75" fmla="*/ f60 f22 1"/>
              <a:gd name="f76" fmla="*/ f59 f22 1"/>
              <a:gd name="f77" fmla="*/ f61 f21 1"/>
              <a:gd name="f78" fmla="*/ f62 f22 1"/>
              <a:gd name="f79" fmla="*/ f63 f21 1"/>
              <a:gd name="f80" fmla="*/ f64 f22 1"/>
              <a:gd name="f81" fmla="*/ f65 f21 1"/>
              <a:gd name="f82" fmla="*/ f66 f22 1"/>
              <a:gd name="f83" fmla="*/ f67 f21 1"/>
              <a:gd name="f84" fmla="*/ f68 f22 1"/>
              <a:gd name="f85" fmla="*/ f69 f21 1"/>
              <a:gd name="f86" fmla="*/ f70 f22 1"/>
              <a:gd name="f87" fmla="*/ f71 f21 1"/>
              <a:gd name="f88" fmla="*/ f7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77" y="f78"/>
              </a:cxn>
              <a:cxn ang="f44">
                <a:pos x="f79" y="f80"/>
              </a:cxn>
              <a:cxn ang="f44">
                <a:pos x="f81" y="f82"/>
              </a:cxn>
              <a:cxn ang="f44">
                <a:pos x="f83" y="f84"/>
              </a:cxn>
              <a:cxn ang="f44">
                <a:pos x="f85" y="f86"/>
              </a:cxn>
              <a:cxn ang="f44">
                <a:pos x="f87" y="f88"/>
              </a:cxn>
              <a:cxn ang="f44">
                <a:pos x="f77" y="f78"/>
              </a:cxn>
            </a:cxnLst>
            <a:rect l="f73" t="f76" r="f74" b="f75"/>
            <a:pathLst>
              <a:path w="1035169" h="757825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lnTo>
                  <a:pt x="f16" y="f7"/>
                </a:lnTo>
                <a:lnTo>
                  <a:pt x="f17" y="f18"/>
                </a:lnTo>
                <a:lnTo>
                  <a:pt x="f5" y="f5"/>
                </a:lnTo>
                <a:lnTo>
                  <a:pt x="f6" y="f19"/>
                </a:lnTo>
                <a:lnTo>
                  <a:pt x="f8" y="f9"/>
                </a:lnTo>
                <a:close/>
              </a:path>
            </a:pathLst>
          </a:custGeom>
          <a:blipFill>
            <a:blip r:embed="rId9"/>
            <a:tile tx="0" ty="0" sx="100000" sy="100000" flip="none" algn="tl"/>
          </a:blipFill>
          <a:ln w="12701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22" name="Freeform 65"/>
          <p:cNvSpPr/>
          <p:nvPr/>
        </p:nvSpPr>
        <p:spPr>
          <a:xfrm rot="15330735">
            <a:off x="4563000" y="3238151"/>
            <a:ext cx="748116" cy="101267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48117"/>
              <a:gd name="f7" fmla="val 1012669"/>
              <a:gd name="f8" fmla="val 737293"/>
              <a:gd name="f9" fmla="val 703625"/>
              <a:gd name="f10" fmla="val 780608"/>
              <a:gd name="f11" fmla="val 600575"/>
              <a:gd name="f12" fmla="val 871683"/>
              <a:gd name="f13" fmla="val 480754"/>
              <a:gd name="f14" fmla="val 942297"/>
              <a:gd name="f15" fmla="val 351158"/>
              <a:gd name="f16" fmla="val 988328"/>
              <a:gd name="f17" fmla="val 270495"/>
              <a:gd name="f18" fmla="val 592610"/>
              <a:gd name="f19" fmla="val 580134"/>
              <a:gd name="f20" fmla="+- 0 0 -90"/>
              <a:gd name="f21" fmla="*/ f3 1 748117"/>
              <a:gd name="f22" fmla="*/ f4 1 1012669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748117"/>
              <a:gd name="f31" fmla="*/ f27 1 1012669"/>
              <a:gd name="f32" fmla="*/ 748117 f28 1"/>
              <a:gd name="f33" fmla="*/ 737293 f27 1"/>
              <a:gd name="f34" fmla="*/ 703625 f28 1"/>
              <a:gd name="f35" fmla="*/ 780608 f27 1"/>
              <a:gd name="f36" fmla="*/ 351158 f28 1"/>
              <a:gd name="f37" fmla="*/ 988328 f27 1"/>
              <a:gd name="f38" fmla="*/ 270495 f28 1"/>
              <a:gd name="f39" fmla="*/ 1012669 f27 1"/>
              <a:gd name="f40" fmla="*/ 0 f28 1"/>
              <a:gd name="f41" fmla="*/ 0 f27 1"/>
              <a:gd name="f42" fmla="*/ 592610 f28 1"/>
              <a:gd name="f43" fmla="*/ 580134 f27 1"/>
              <a:gd name="f44" fmla="+- f29 0 f1"/>
              <a:gd name="f45" fmla="*/ f32 1 748117"/>
              <a:gd name="f46" fmla="*/ f33 1 1012669"/>
              <a:gd name="f47" fmla="*/ f34 1 748117"/>
              <a:gd name="f48" fmla="*/ f35 1 1012669"/>
              <a:gd name="f49" fmla="*/ f36 1 748117"/>
              <a:gd name="f50" fmla="*/ f37 1 1012669"/>
              <a:gd name="f51" fmla="*/ f38 1 748117"/>
              <a:gd name="f52" fmla="*/ f39 1 1012669"/>
              <a:gd name="f53" fmla="*/ f40 1 748117"/>
              <a:gd name="f54" fmla="*/ f41 1 1012669"/>
              <a:gd name="f55" fmla="*/ f42 1 748117"/>
              <a:gd name="f56" fmla="*/ f43 1 1012669"/>
              <a:gd name="f57" fmla="*/ f23 1 f30"/>
              <a:gd name="f58" fmla="*/ f24 1 f30"/>
              <a:gd name="f59" fmla="*/ f23 1 f31"/>
              <a:gd name="f60" fmla="*/ f25 1 f31"/>
              <a:gd name="f61" fmla="*/ f45 1 f30"/>
              <a:gd name="f62" fmla="*/ f46 1 f31"/>
              <a:gd name="f63" fmla="*/ f47 1 f30"/>
              <a:gd name="f64" fmla="*/ f48 1 f31"/>
              <a:gd name="f65" fmla="*/ f49 1 f30"/>
              <a:gd name="f66" fmla="*/ f50 1 f31"/>
              <a:gd name="f67" fmla="*/ f51 1 f30"/>
              <a:gd name="f68" fmla="*/ f52 1 f31"/>
              <a:gd name="f69" fmla="*/ f53 1 f30"/>
              <a:gd name="f70" fmla="*/ f54 1 f31"/>
              <a:gd name="f71" fmla="*/ f55 1 f30"/>
              <a:gd name="f72" fmla="*/ f56 1 f31"/>
              <a:gd name="f73" fmla="*/ f57 f21 1"/>
              <a:gd name="f74" fmla="*/ f58 f21 1"/>
              <a:gd name="f75" fmla="*/ f60 f22 1"/>
              <a:gd name="f76" fmla="*/ f59 f22 1"/>
              <a:gd name="f77" fmla="*/ f61 f21 1"/>
              <a:gd name="f78" fmla="*/ f62 f22 1"/>
              <a:gd name="f79" fmla="*/ f63 f21 1"/>
              <a:gd name="f80" fmla="*/ f64 f22 1"/>
              <a:gd name="f81" fmla="*/ f65 f21 1"/>
              <a:gd name="f82" fmla="*/ f66 f22 1"/>
              <a:gd name="f83" fmla="*/ f67 f21 1"/>
              <a:gd name="f84" fmla="*/ f68 f22 1"/>
              <a:gd name="f85" fmla="*/ f69 f21 1"/>
              <a:gd name="f86" fmla="*/ f70 f22 1"/>
              <a:gd name="f87" fmla="*/ f71 f21 1"/>
              <a:gd name="f88" fmla="*/ f7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77" y="f78"/>
              </a:cxn>
              <a:cxn ang="f44">
                <a:pos x="f79" y="f80"/>
              </a:cxn>
              <a:cxn ang="f44">
                <a:pos x="f81" y="f82"/>
              </a:cxn>
              <a:cxn ang="f44">
                <a:pos x="f83" y="f84"/>
              </a:cxn>
              <a:cxn ang="f44">
                <a:pos x="f85" y="f86"/>
              </a:cxn>
              <a:cxn ang="f44">
                <a:pos x="f87" y="f88"/>
              </a:cxn>
              <a:cxn ang="f44">
                <a:pos x="f77" y="f78"/>
              </a:cxn>
            </a:cxnLst>
            <a:rect l="f73" t="f76" r="f74" b="f75"/>
            <a:pathLst>
              <a:path w="748117" h="1012669">
                <a:moveTo>
                  <a:pt x="f6" y="f8"/>
                </a:move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lnTo>
                  <a:pt x="f17" y="f7"/>
                </a:lnTo>
                <a:lnTo>
                  <a:pt x="f5" y="f5"/>
                </a:lnTo>
                <a:lnTo>
                  <a:pt x="f18" y="f19"/>
                </a:lnTo>
                <a:lnTo>
                  <a:pt x="f6" y="f8"/>
                </a:lnTo>
                <a:close/>
              </a:path>
            </a:pathLst>
          </a:custGeom>
          <a:blipFill>
            <a:blip r:embed="rId9"/>
            <a:tile tx="0" ty="0" sx="100000" sy="100000" flip="none" algn="tl"/>
          </a:blipFill>
          <a:ln w="12701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23" name="Freeform 63"/>
          <p:cNvSpPr/>
          <p:nvPr/>
        </p:nvSpPr>
        <p:spPr>
          <a:xfrm rot="15330735">
            <a:off x="4786577" y="3623389"/>
            <a:ext cx="548813" cy="10646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48815"/>
              <a:gd name="f7" fmla="val 1064628"/>
              <a:gd name="f8" fmla="val 1030585"/>
              <a:gd name="f9" fmla="val 541236"/>
              <a:gd name="f10" fmla="val 1032872"/>
              <a:gd name="f11" fmla="val 373679"/>
              <a:gd name="f12" fmla="val 1074724"/>
              <a:gd name="f13" fmla="val 193583"/>
              <a:gd name="f14" fmla="val 1076555"/>
              <a:gd name="f15" fmla="val 14612"/>
              <a:gd name="f16" fmla="val 1030311"/>
              <a:gd name="f17" fmla="val 1025738"/>
              <a:gd name="f18" fmla="val 273987"/>
              <a:gd name="f19" fmla="val 277750"/>
              <a:gd name="f20" fmla="val 3683"/>
              <a:gd name="f21" fmla="+- 0 0 -90"/>
              <a:gd name="f22" fmla="*/ f3 1 548815"/>
              <a:gd name="f23" fmla="*/ f4 1 1064628"/>
              <a:gd name="f24" fmla="val f5"/>
              <a:gd name="f25" fmla="val f6"/>
              <a:gd name="f26" fmla="val f7"/>
              <a:gd name="f27" fmla="*/ f21 f0 1"/>
              <a:gd name="f28" fmla="+- f26 0 f24"/>
              <a:gd name="f29" fmla="+- f25 0 f24"/>
              <a:gd name="f30" fmla="*/ f27 1 f2"/>
              <a:gd name="f31" fmla="*/ f29 1 548815"/>
              <a:gd name="f32" fmla="*/ f28 1 1064628"/>
              <a:gd name="f33" fmla="*/ 548815 f29 1"/>
              <a:gd name="f34" fmla="*/ 1030585 f28 1"/>
              <a:gd name="f35" fmla="*/ 541236 f29 1"/>
              <a:gd name="f36" fmla="*/ 1032872 f28 1"/>
              <a:gd name="f37" fmla="*/ 14612 f29 1"/>
              <a:gd name="f38" fmla="*/ 1030311 f28 1"/>
              <a:gd name="f39" fmla="*/ 0 f29 1"/>
              <a:gd name="f40" fmla="*/ 1025738 f28 1"/>
              <a:gd name="f41" fmla="*/ 273987 f29 1"/>
              <a:gd name="f42" fmla="*/ 0 f28 1"/>
              <a:gd name="f43" fmla="*/ 277750 f29 1"/>
              <a:gd name="f44" fmla="*/ 3683 f28 1"/>
              <a:gd name="f45" fmla="+- f30 0 f1"/>
              <a:gd name="f46" fmla="*/ f33 1 548815"/>
              <a:gd name="f47" fmla="*/ f34 1 1064628"/>
              <a:gd name="f48" fmla="*/ f35 1 548815"/>
              <a:gd name="f49" fmla="*/ f36 1 1064628"/>
              <a:gd name="f50" fmla="*/ f37 1 548815"/>
              <a:gd name="f51" fmla="*/ f38 1 1064628"/>
              <a:gd name="f52" fmla="*/ f39 1 548815"/>
              <a:gd name="f53" fmla="*/ f40 1 1064628"/>
              <a:gd name="f54" fmla="*/ f41 1 548815"/>
              <a:gd name="f55" fmla="*/ f42 1 1064628"/>
              <a:gd name="f56" fmla="*/ f43 1 548815"/>
              <a:gd name="f57" fmla="*/ f44 1 1064628"/>
              <a:gd name="f58" fmla="*/ f24 1 f31"/>
              <a:gd name="f59" fmla="*/ f25 1 f31"/>
              <a:gd name="f60" fmla="*/ f24 1 f32"/>
              <a:gd name="f61" fmla="*/ f26 1 f32"/>
              <a:gd name="f62" fmla="*/ f46 1 f31"/>
              <a:gd name="f63" fmla="*/ f47 1 f32"/>
              <a:gd name="f64" fmla="*/ f48 1 f31"/>
              <a:gd name="f65" fmla="*/ f49 1 f32"/>
              <a:gd name="f66" fmla="*/ f50 1 f31"/>
              <a:gd name="f67" fmla="*/ f51 1 f32"/>
              <a:gd name="f68" fmla="*/ f52 1 f31"/>
              <a:gd name="f69" fmla="*/ f53 1 f32"/>
              <a:gd name="f70" fmla="*/ f54 1 f31"/>
              <a:gd name="f71" fmla="*/ f55 1 f32"/>
              <a:gd name="f72" fmla="*/ f56 1 f31"/>
              <a:gd name="f73" fmla="*/ f57 1 f32"/>
              <a:gd name="f74" fmla="*/ f58 f22 1"/>
              <a:gd name="f75" fmla="*/ f59 f22 1"/>
              <a:gd name="f76" fmla="*/ f61 f23 1"/>
              <a:gd name="f77" fmla="*/ f60 f23 1"/>
              <a:gd name="f78" fmla="*/ f62 f22 1"/>
              <a:gd name="f79" fmla="*/ f63 f23 1"/>
              <a:gd name="f80" fmla="*/ f64 f22 1"/>
              <a:gd name="f81" fmla="*/ f65 f23 1"/>
              <a:gd name="f82" fmla="*/ f66 f22 1"/>
              <a:gd name="f83" fmla="*/ f67 f23 1"/>
              <a:gd name="f84" fmla="*/ f68 f22 1"/>
              <a:gd name="f85" fmla="*/ f69 f23 1"/>
              <a:gd name="f86" fmla="*/ f70 f22 1"/>
              <a:gd name="f87" fmla="*/ f71 f23 1"/>
              <a:gd name="f88" fmla="*/ f72 f22 1"/>
              <a:gd name="f89" fmla="*/ f73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78" y="f79"/>
              </a:cxn>
              <a:cxn ang="f45">
                <a:pos x="f80" y="f81"/>
              </a:cxn>
              <a:cxn ang="f45">
                <a:pos x="f82" y="f83"/>
              </a:cxn>
              <a:cxn ang="f45">
                <a:pos x="f84" y="f85"/>
              </a:cxn>
              <a:cxn ang="f45">
                <a:pos x="f86" y="f87"/>
              </a:cxn>
              <a:cxn ang="f45">
                <a:pos x="f88" y="f89"/>
              </a:cxn>
              <a:cxn ang="f45">
                <a:pos x="f78" y="f79"/>
              </a:cxn>
            </a:cxnLst>
            <a:rect l="f74" t="f77" r="f75" b="f76"/>
            <a:pathLst>
              <a:path w="548815" h="1064628">
                <a:moveTo>
                  <a:pt x="f6" y="f8"/>
                </a:move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lnTo>
                  <a:pt x="f5" y="f17"/>
                </a:lnTo>
                <a:lnTo>
                  <a:pt x="f18" y="f5"/>
                </a:lnTo>
                <a:lnTo>
                  <a:pt x="f19" y="f20"/>
                </a:lnTo>
                <a:lnTo>
                  <a:pt x="f6" y="f8"/>
                </a:lnTo>
                <a:close/>
              </a:path>
            </a:pathLst>
          </a:custGeom>
          <a:blipFill>
            <a:blip r:embed="rId9"/>
            <a:tile tx="0" ty="0" sx="100000" sy="100000" flip="none" algn="tl"/>
          </a:blipFill>
          <a:ln w="12701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24" name="Freeform 69"/>
          <p:cNvSpPr/>
          <p:nvPr/>
        </p:nvSpPr>
        <p:spPr>
          <a:xfrm rot="20730713">
            <a:off x="4621532" y="4186833"/>
            <a:ext cx="1035164" cy="75782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35169"/>
              <a:gd name="f7" fmla="val 757825"/>
              <a:gd name="f8" fmla="val 1034707"/>
              <a:gd name="f9" fmla="val 269575"/>
              <a:gd name="f10" fmla="val 988463"/>
              <a:gd name="f11" fmla="val 448546"/>
              <a:gd name="f12" fmla="val 899616"/>
              <a:gd name="f13" fmla="val 605212"/>
              <a:gd name="f14" fmla="val 781831"/>
              <a:gd name="f15" fmla="val 731521"/>
              <a:gd name="f16" fmla="val 754812"/>
              <a:gd name="f17" fmla="val 596782"/>
              <a:gd name="f18" fmla="val 603123"/>
              <a:gd name="f19" fmla="val 267327"/>
              <a:gd name="f20" fmla="+- 0 0 -90"/>
              <a:gd name="f21" fmla="*/ f3 1 1035169"/>
              <a:gd name="f22" fmla="*/ f4 1 757825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1035169"/>
              <a:gd name="f31" fmla="*/ f27 1 757825"/>
              <a:gd name="f32" fmla="*/ 1034707 f28 1"/>
              <a:gd name="f33" fmla="*/ 269575 f27 1"/>
              <a:gd name="f34" fmla="*/ 781831 f28 1"/>
              <a:gd name="f35" fmla="*/ 731521 f27 1"/>
              <a:gd name="f36" fmla="*/ 754812 f28 1"/>
              <a:gd name="f37" fmla="*/ 757825 f27 1"/>
              <a:gd name="f38" fmla="*/ 596782 f28 1"/>
              <a:gd name="f39" fmla="*/ 603123 f27 1"/>
              <a:gd name="f40" fmla="*/ 0 f28 1"/>
              <a:gd name="f41" fmla="*/ 0 f27 1"/>
              <a:gd name="f42" fmla="*/ 1035169 f28 1"/>
              <a:gd name="f43" fmla="*/ 267327 f27 1"/>
              <a:gd name="f44" fmla="+- f29 0 f1"/>
              <a:gd name="f45" fmla="*/ f32 1 1035169"/>
              <a:gd name="f46" fmla="*/ f33 1 757825"/>
              <a:gd name="f47" fmla="*/ f34 1 1035169"/>
              <a:gd name="f48" fmla="*/ f35 1 757825"/>
              <a:gd name="f49" fmla="*/ f36 1 1035169"/>
              <a:gd name="f50" fmla="*/ f37 1 757825"/>
              <a:gd name="f51" fmla="*/ f38 1 1035169"/>
              <a:gd name="f52" fmla="*/ f39 1 757825"/>
              <a:gd name="f53" fmla="*/ f40 1 1035169"/>
              <a:gd name="f54" fmla="*/ f41 1 757825"/>
              <a:gd name="f55" fmla="*/ f42 1 1035169"/>
              <a:gd name="f56" fmla="*/ f43 1 757825"/>
              <a:gd name="f57" fmla="*/ f23 1 f30"/>
              <a:gd name="f58" fmla="*/ f24 1 f30"/>
              <a:gd name="f59" fmla="*/ f23 1 f31"/>
              <a:gd name="f60" fmla="*/ f25 1 f31"/>
              <a:gd name="f61" fmla="*/ f45 1 f30"/>
              <a:gd name="f62" fmla="*/ f46 1 f31"/>
              <a:gd name="f63" fmla="*/ f47 1 f30"/>
              <a:gd name="f64" fmla="*/ f48 1 f31"/>
              <a:gd name="f65" fmla="*/ f49 1 f30"/>
              <a:gd name="f66" fmla="*/ f50 1 f31"/>
              <a:gd name="f67" fmla="*/ f51 1 f30"/>
              <a:gd name="f68" fmla="*/ f52 1 f31"/>
              <a:gd name="f69" fmla="*/ f53 1 f30"/>
              <a:gd name="f70" fmla="*/ f54 1 f31"/>
              <a:gd name="f71" fmla="*/ f55 1 f30"/>
              <a:gd name="f72" fmla="*/ f56 1 f31"/>
              <a:gd name="f73" fmla="*/ f57 f21 1"/>
              <a:gd name="f74" fmla="*/ f58 f21 1"/>
              <a:gd name="f75" fmla="*/ f60 f22 1"/>
              <a:gd name="f76" fmla="*/ f59 f22 1"/>
              <a:gd name="f77" fmla="*/ f61 f21 1"/>
              <a:gd name="f78" fmla="*/ f62 f22 1"/>
              <a:gd name="f79" fmla="*/ f63 f21 1"/>
              <a:gd name="f80" fmla="*/ f64 f22 1"/>
              <a:gd name="f81" fmla="*/ f65 f21 1"/>
              <a:gd name="f82" fmla="*/ f66 f22 1"/>
              <a:gd name="f83" fmla="*/ f67 f21 1"/>
              <a:gd name="f84" fmla="*/ f68 f22 1"/>
              <a:gd name="f85" fmla="*/ f69 f21 1"/>
              <a:gd name="f86" fmla="*/ f70 f22 1"/>
              <a:gd name="f87" fmla="*/ f71 f21 1"/>
              <a:gd name="f88" fmla="*/ f7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77" y="f78"/>
              </a:cxn>
              <a:cxn ang="f44">
                <a:pos x="f79" y="f80"/>
              </a:cxn>
              <a:cxn ang="f44">
                <a:pos x="f81" y="f82"/>
              </a:cxn>
              <a:cxn ang="f44">
                <a:pos x="f83" y="f84"/>
              </a:cxn>
              <a:cxn ang="f44">
                <a:pos x="f85" y="f86"/>
              </a:cxn>
              <a:cxn ang="f44">
                <a:pos x="f87" y="f88"/>
              </a:cxn>
              <a:cxn ang="f44">
                <a:pos x="f77" y="f78"/>
              </a:cxn>
            </a:cxnLst>
            <a:rect l="f73" t="f76" r="f74" b="f75"/>
            <a:pathLst>
              <a:path w="1035169" h="757825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lnTo>
                  <a:pt x="f16" y="f7"/>
                </a:lnTo>
                <a:lnTo>
                  <a:pt x="f17" y="f18"/>
                </a:lnTo>
                <a:lnTo>
                  <a:pt x="f5" y="f5"/>
                </a:lnTo>
                <a:lnTo>
                  <a:pt x="f6" y="f19"/>
                </a:lnTo>
                <a:lnTo>
                  <a:pt x="f8" y="f9"/>
                </a:lnTo>
                <a:close/>
              </a:path>
            </a:pathLst>
          </a:custGeom>
          <a:blipFill>
            <a:blip r:embed="rId9"/>
            <a:tile tx="0" ty="0" sx="100000" sy="100000" flip="none" algn="tl"/>
          </a:blipFill>
          <a:ln w="12701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25" name="Freeform 70"/>
          <p:cNvSpPr/>
          <p:nvPr/>
        </p:nvSpPr>
        <p:spPr>
          <a:xfrm rot="20730713">
            <a:off x="4657975" y="4270318"/>
            <a:ext cx="748116" cy="101267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48117"/>
              <a:gd name="f7" fmla="val 1012669"/>
              <a:gd name="f8" fmla="val 737293"/>
              <a:gd name="f9" fmla="val 703625"/>
              <a:gd name="f10" fmla="val 780608"/>
              <a:gd name="f11" fmla="val 600575"/>
              <a:gd name="f12" fmla="val 871683"/>
              <a:gd name="f13" fmla="val 480754"/>
              <a:gd name="f14" fmla="val 942297"/>
              <a:gd name="f15" fmla="val 351158"/>
              <a:gd name="f16" fmla="val 988328"/>
              <a:gd name="f17" fmla="val 270495"/>
              <a:gd name="f18" fmla="val 592610"/>
              <a:gd name="f19" fmla="val 580134"/>
              <a:gd name="f20" fmla="+- 0 0 -90"/>
              <a:gd name="f21" fmla="*/ f3 1 748117"/>
              <a:gd name="f22" fmla="*/ f4 1 1012669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748117"/>
              <a:gd name="f31" fmla="*/ f27 1 1012669"/>
              <a:gd name="f32" fmla="*/ 748117 f28 1"/>
              <a:gd name="f33" fmla="*/ 737293 f27 1"/>
              <a:gd name="f34" fmla="*/ 703625 f28 1"/>
              <a:gd name="f35" fmla="*/ 780608 f27 1"/>
              <a:gd name="f36" fmla="*/ 351158 f28 1"/>
              <a:gd name="f37" fmla="*/ 988328 f27 1"/>
              <a:gd name="f38" fmla="*/ 270495 f28 1"/>
              <a:gd name="f39" fmla="*/ 1012669 f27 1"/>
              <a:gd name="f40" fmla="*/ 0 f28 1"/>
              <a:gd name="f41" fmla="*/ 0 f27 1"/>
              <a:gd name="f42" fmla="*/ 592610 f28 1"/>
              <a:gd name="f43" fmla="*/ 580134 f27 1"/>
              <a:gd name="f44" fmla="+- f29 0 f1"/>
              <a:gd name="f45" fmla="*/ f32 1 748117"/>
              <a:gd name="f46" fmla="*/ f33 1 1012669"/>
              <a:gd name="f47" fmla="*/ f34 1 748117"/>
              <a:gd name="f48" fmla="*/ f35 1 1012669"/>
              <a:gd name="f49" fmla="*/ f36 1 748117"/>
              <a:gd name="f50" fmla="*/ f37 1 1012669"/>
              <a:gd name="f51" fmla="*/ f38 1 748117"/>
              <a:gd name="f52" fmla="*/ f39 1 1012669"/>
              <a:gd name="f53" fmla="*/ f40 1 748117"/>
              <a:gd name="f54" fmla="*/ f41 1 1012669"/>
              <a:gd name="f55" fmla="*/ f42 1 748117"/>
              <a:gd name="f56" fmla="*/ f43 1 1012669"/>
              <a:gd name="f57" fmla="*/ f23 1 f30"/>
              <a:gd name="f58" fmla="*/ f24 1 f30"/>
              <a:gd name="f59" fmla="*/ f23 1 f31"/>
              <a:gd name="f60" fmla="*/ f25 1 f31"/>
              <a:gd name="f61" fmla="*/ f45 1 f30"/>
              <a:gd name="f62" fmla="*/ f46 1 f31"/>
              <a:gd name="f63" fmla="*/ f47 1 f30"/>
              <a:gd name="f64" fmla="*/ f48 1 f31"/>
              <a:gd name="f65" fmla="*/ f49 1 f30"/>
              <a:gd name="f66" fmla="*/ f50 1 f31"/>
              <a:gd name="f67" fmla="*/ f51 1 f30"/>
              <a:gd name="f68" fmla="*/ f52 1 f31"/>
              <a:gd name="f69" fmla="*/ f53 1 f30"/>
              <a:gd name="f70" fmla="*/ f54 1 f31"/>
              <a:gd name="f71" fmla="*/ f55 1 f30"/>
              <a:gd name="f72" fmla="*/ f56 1 f31"/>
              <a:gd name="f73" fmla="*/ f57 f21 1"/>
              <a:gd name="f74" fmla="*/ f58 f21 1"/>
              <a:gd name="f75" fmla="*/ f60 f22 1"/>
              <a:gd name="f76" fmla="*/ f59 f22 1"/>
              <a:gd name="f77" fmla="*/ f61 f21 1"/>
              <a:gd name="f78" fmla="*/ f62 f22 1"/>
              <a:gd name="f79" fmla="*/ f63 f21 1"/>
              <a:gd name="f80" fmla="*/ f64 f22 1"/>
              <a:gd name="f81" fmla="*/ f65 f21 1"/>
              <a:gd name="f82" fmla="*/ f66 f22 1"/>
              <a:gd name="f83" fmla="*/ f67 f21 1"/>
              <a:gd name="f84" fmla="*/ f68 f22 1"/>
              <a:gd name="f85" fmla="*/ f69 f21 1"/>
              <a:gd name="f86" fmla="*/ f70 f22 1"/>
              <a:gd name="f87" fmla="*/ f71 f21 1"/>
              <a:gd name="f88" fmla="*/ f7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77" y="f78"/>
              </a:cxn>
              <a:cxn ang="f44">
                <a:pos x="f79" y="f80"/>
              </a:cxn>
              <a:cxn ang="f44">
                <a:pos x="f81" y="f82"/>
              </a:cxn>
              <a:cxn ang="f44">
                <a:pos x="f83" y="f84"/>
              </a:cxn>
              <a:cxn ang="f44">
                <a:pos x="f85" y="f86"/>
              </a:cxn>
              <a:cxn ang="f44">
                <a:pos x="f87" y="f88"/>
              </a:cxn>
              <a:cxn ang="f44">
                <a:pos x="f77" y="f78"/>
              </a:cxn>
            </a:cxnLst>
            <a:rect l="f73" t="f76" r="f74" b="f75"/>
            <a:pathLst>
              <a:path w="748117" h="1012669">
                <a:moveTo>
                  <a:pt x="f6" y="f8"/>
                </a:move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lnTo>
                  <a:pt x="f17" y="f7"/>
                </a:lnTo>
                <a:lnTo>
                  <a:pt x="f5" y="f5"/>
                </a:lnTo>
                <a:lnTo>
                  <a:pt x="f18" y="f19"/>
                </a:lnTo>
                <a:lnTo>
                  <a:pt x="f6" y="f8"/>
                </a:lnTo>
                <a:close/>
              </a:path>
            </a:pathLst>
          </a:custGeom>
          <a:blipFill>
            <a:blip r:embed="rId9"/>
            <a:tile tx="0" ty="0" sx="100000" sy="100000" flip="none" algn="tl"/>
          </a:blipFill>
          <a:ln w="12701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26" name="Freeform 71"/>
          <p:cNvSpPr/>
          <p:nvPr/>
        </p:nvSpPr>
        <p:spPr>
          <a:xfrm rot="20730713">
            <a:off x="4355883" y="4344733"/>
            <a:ext cx="548813" cy="10646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48815"/>
              <a:gd name="f7" fmla="val 1064628"/>
              <a:gd name="f8" fmla="val 1030585"/>
              <a:gd name="f9" fmla="val 541236"/>
              <a:gd name="f10" fmla="val 1032872"/>
              <a:gd name="f11" fmla="val 373679"/>
              <a:gd name="f12" fmla="val 1074724"/>
              <a:gd name="f13" fmla="val 193583"/>
              <a:gd name="f14" fmla="val 1076555"/>
              <a:gd name="f15" fmla="val 14612"/>
              <a:gd name="f16" fmla="val 1030311"/>
              <a:gd name="f17" fmla="val 1025738"/>
              <a:gd name="f18" fmla="val 273987"/>
              <a:gd name="f19" fmla="val 277750"/>
              <a:gd name="f20" fmla="val 3683"/>
              <a:gd name="f21" fmla="+- 0 0 -90"/>
              <a:gd name="f22" fmla="*/ f3 1 548815"/>
              <a:gd name="f23" fmla="*/ f4 1 1064628"/>
              <a:gd name="f24" fmla="val f5"/>
              <a:gd name="f25" fmla="val f6"/>
              <a:gd name="f26" fmla="val f7"/>
              <a:gd name="f27" fmla="*/ f21 f0 1"/>
              <a:gd name="f28" fmla="+- f26 0 f24"/>
              <a:gd name="f29" fmla="+- f25 0 f24"/>
              <a:gd name="f30" fmla="*/ f27 1 f2"/>
              <a:gd name="f31" fmla="*/ f29 1 548815"/>
              <a:gd name="f32" fmla="*/ f28 1 1064628"/>
              <a:gd name="f33" fmla="*/ 548815 f29 1"/>
              <a:gd name="f34" fmla="*/ 1030585 f28 1"/>
              <a:gd name="f35" fmla="*/ 541236 f29 1"/>
              <a:gd name="f36" fmla="*/ 1032872 f28 1"/>
              <a:gd name="f37" fmla="*/ 14612 f29 1"/>
              <a:gd name="f38" fmla="*/ 1030311 f28 1"/>
              <a:gd name="f39" fmla="*/ 0 f29 1"/>
              <a:gd name="f40" fmla="*/ 1025738 f28 1"/>
              <a:gd name="f41" fmla="*/ 273987 f29 1"/>
              <a:gd name="f42" fmla="*/ 0 f28 1"/>
              <a:gd name="f43" fmla="*/ 277750 f29 1"/>
              <a:gd name="f44" fmla="*/ 3683 f28 1"/>
              <a:gd name="f45" fmla="+- f30 0 f1"/>
              <a:gd name="f46" fmla="*/ f33 1 548815"/>
              <a:gd name="f47" fmla="*/ f34 1 1064628"/>
              <a:gd name="f48" fmla="*/ f35 1 548815"/>
              <a:gd name="f49" fmla="*/ f36 1 1064628"/>
              <a:gd name="f50" fmla="*/ f37 1 548815"/>
              <a:gd name="f51" fmla="*/ f38 1 1064628"/>
              <a:gd name="f52" fmla="*/ f39 1 548815"/>
              <a:gd name="f53" fmla="*/ f40 1 1064628"/>
              <a:gd name="f54" fmla="*/ f41 1 548815"/>
              <a:gd name="f55" fmla="*/ f42 1 1064628"/>
              <a:gd name="f56" fmla="*/ f43 1 548815"/>
              <a:gd name="f57" fmla="*/ f44 1 1064628"/>
              <a:gd name="f58" fmla="*/ f24 1 f31"/>
              <a:gd name="f59" fmla="*/ f25 1 f31"/>
              <a:gd name="f60" fmla="*/ f24 1 f32"/>
              <a:gd name="f61" fmla="*/ f26 1 f32"/>
              <a:gd name="f62" fmla="*/ f46 1 f31"/>
              <a:gd name="f63" fmla="*/ f47 1 f32"/>
              <a:gd name="f64" fmla="*/ f48 1 f31"/>
              <a:gd name="f65" fmla="*/ f49 1 f32"/>
              <a:gd name="f66" fmla="*/ f50 1 f31"/>
              <a:gd name="f67" fmla="*/ f51 1 f32"/>
              <a:gd name="f68" fmla="*/ f52 1 f31"/>
              <a:gd name="f69" fmla="*/ f53 1 f32"/>
              <a:gd name="f70" fmla="*/ f54 1 f31"/>
              <a:gd name="f71" fmla="*/ f55 1 f32"/>
              <a:gd name="f72" fmla="*/ f56 1 f31"/>
              <a:gd name="f73" fmla="*/ f57 1 f32"/>
              <a:gd name="f74" fmla="*/ f58 f22 1"/>
              <a:gd name="f75" fmla="*/ f59 f22 1"/>
              <a:gd name="f76" fmla="*/ f61 f23 1"/>
              <a:gd name="f77" fmla="*/ f60 f23 1"/>
              <a:gd name="f78" fmla="*/ f62 f22 1"/>
              <a:gd name="f79" fmla="*/ f63 f23 1"/>
              <a:gd name="f80" fmla="*/ f64 f22 1"/>
              <a:gd name="f81" fmla="*/ f65 f23 1"/>
              <a:gd name="f82" fmla="*/ f66 f22 1"/>
              <a:gd name="f83" fmla="*/ f67 f23 1"/>
              <a:gd name="f84" fmla="*/ f68 f22 1"/>
              <a:gd name="f85" fmla="*/ f69 f23 1"/>
              <a:gd name="f86" fmla="*/ f70 f22 1"/>
              <a:gd name="f87" fmla="*/ f71 f23 1"/>
              <a:gd name="f88" fmla="*/ f72 f22 1"/>
              <a:gd name="f89" fmla="*/ f73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78" y="f79"/>
              </a:cxn>
              <a:cxn ang="f45">
                <a:pos x="f80" y="f81"/>
              </a:cxn>
              <a:cxn ang="f45">
                <a:pos x="f82" y="f83"/>
              </a:cxn>
              <a:cxn ang="f45">
                <a:pos x="f84" y="f85"/>
              </a:cxn>
              <a:cxn ang="f45">
                <a:pos x="f86" y="f87"/>
              </a:cxn>
              <a:cxn ang="f45">
                <a:pos x="f88" y="f89"/>
              </a:cxn>
              <a:cxn ang="f45">
                <a:pos x="f78" y="f79"/>
              </a:cxn>
            </a:cxnLst>
            <a:rect l="f74" t="f77" r="f75" b="f76"/>
            <a:pathLst>
              <a:path w="548815" h="1064628">
                <a:moveTo>
                  <a:pt x="f6" y="f8"/>
                </a:move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lnTo>
                  <a:pt x="f5" y="f17"/>
                </a:lnTo>
                <a:lnTo>
                  <a:pt x="f18" y="f5"/>
                </a:lnTo>
                <a:lnTo>
                  <a:pt x="f19" y="f20"/>
                </a:lnTo>
                <a:lnTo>
                  <a:pt x="f6" y="f8"/>
                </a:lnTo>
                <a:close/>
              </a:path>
            </a:pathLst>
          </a:custGeom>
          <a:blipFill>
            <a:blip r:embed="rId9"/>
            <a:tile tx="0" ty="0" sx="100000" sy="100000" flip="none" algn="tl"/>
          </a:blipFill>
          <a:ln w="12701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27" name="Freeform 74"/>
          <p:cNvSpPr/>
          <p:nvPr/>
        </p:nvSpPr>
        <p:spPr>
          <a:xfrm rot="4530744">
            <a:off x="3704364" y="4589481"/>
            <a:ext cx="1035164" cy="75782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35169"/>
              <a:gd name="f7" fmla="val 757825"/>
              <a:gd name="f8" fmla="val 1034707"/>
              <a:gd name="f9" fmla="val 269575"/>
              <a:gd name="f10" fmla="val 988463"/>
              <a:gd name="f11" fmla="val 448546"/>
              <a:gd name="f12" fmla="val 899616"/>
              <a:gd name="f13" fmla="val 605212"/>
              <a:gd name="f14" fmla="val 781831"/>
              <a:gd name="f15" fmla="val 731521"/>
              <a:gd name="f16" fmla="val 754812"/>
              <a:gd name="f17" fmla="val 596782"/>
              <a:gd name="f18" fmla="val 603123"/>
              <a:gd name="f19" fmla="val 267327"/>
              <a:gd name="f20" fmla="+- 0 0 -90"/>
              <a:gd name="f21" fmla="*/ f3 1 1035169"/>
              <a:gd name="f22" fmla="*/ f4 1 757825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1035169"/>
              <a:gd name="f31" fmla="*/ f27 1 757825"/>
              <a:gd name="f32" fmla="*/ 1034707 f28 1"/>
              <a:gd name="f33" fmla="*/ 269575 f27 1"/>
              <a:gd name="f34" fmla="*/ 781831 f28 1"/>
              <a:gd name="f35" fmla="*/ 731521 f27 1"/>
              <a:gd name="f36" fmla="*/ 754812 f28 1"/>
              <a:gd name="f37" fmla="*/ 757825 f27 1"/>
              <a:gd name="f38" fmla="*/ 596782 f28 1"/>
              <a:gd name="f39" fmla="*/ 603123 f27 1"/>
              <a:gd name="f40" fmla="*/ 0 f28 1"/>
              <a:gd name="f41" fmla="*/ 0 f27 1"/>
              <a:gd name="f42" fmla="*/ 1035169 f28 1"/>
              <a:gd name="f43" fmla="*/ 267327 f27 1"/>
              <a:gd name="f44" fmla="+- f29 0 f1"/>
              <a:gd name="f45" fmla="*/ f32 1 1035169"/>
              <a:gd name="f46" fmla="*/ f33 1 757825"/>
              <a:gd name="f47" fmla="*/ f34 1 1035169"/>
              <a:gd name="f48" fmla="*/ f35 1 757825"/>
              <a:gd name="f49" fmla="*/ f36 1 1035169"/>
              <a:gd name="f50" fmla="*/ f37 1 757825"/>
              <a:gd name="f51" fmla="*/ f38 1 1035169"/>
              <a:gd name="f52" fmla="*/ f39 1 757825"/>
              <a:gd name="f53" fmla="*/ f40 1 1035169"/>
              <a:gd name="f54" fmla="*/ f41 1 757825"/>
              <a:gd name="f55" fmla="*/ f42 1 1035169"/>
              <a:gd name="f56" fmla="*/ f43 1 757825"/>
              <a:gd name="f57" fmla="*/ f23 1 f30"/>
              <a:gd name="f58" fmla="*/ f24 1 f30"/>
              <a:gd name="f59" fmla="*/ f23 1 f31"/>
              <a:gd name="f60" fmla="*/ f25 1 f31"/>
              <a:gd name="f61" fmla="*/ f45 1 f30"/>
              <a:gd name="f62" fmla="*/ f46 1 f31"/>
              <a:gd name="f63" fmla="*/ f47 1 f30"/>
              <a:gd name="f64" fmla="*/ f48 1 f31"/>
              <a:gd name="f65" fmla="*/ f49 1 f30"/>
              <a:gd name="f66" fmla="*/ f50 1 f31"/>
              <a:gd name="f67" fmla="*/ f51 1 f30"/>
              <a:gd name="f68" fmla="*/ f52 1 f31"/>
              <a:gd name="f69" fmla="*/ f53 1 f30"/>
              <a:gd name="f70" fmla="*/ f54 1 f31"/>
              <a:gd name="f71" fmla="*/ f55 1 f30"/>
              <a:gd name="f72" fmla="*/ f56 1 f31"/>
              <a:gd name="f73" fmla="*/ f57 f21 1"/>
              <a:gd name="f74" fmla="*/ f58 f21 1"/>
              <a:gd name="f75" fmla="*/ f60 f22 1"/>
              <a:gd name="f76" fmla="*/ f59 f22 1"/>
              <a:gd name="f77" fmla="*/ f61 f21 1"/>
              <a:gd name="f78" fmla="*/ f62 f22 1"/>
              <a:gd name="f79" fmla="*/ f63 f21 1"/>
              <a:gd name="f80" fmla="*/ f64 f22 1"/>
              <a:gd name="f81" fmla="*/ f65 f21 1"/>
              <a:gd name="f82" fmla="*/ f66 f22 1"/>
              <a:gd name="f83" fmla="*/ f67 f21 1"/>
              <a:gd name="f84" fmla="*/ f68 f22 1"/>
              <a:gd name="f85" fmla="*/ f69 f21 1"/>
              <a:gd name="f86" fmla="*/ f70 f22 1"/>
              <a:gd name="f87" fmla="*/ f71 f21 1"/>
              <a:gd name="f88" fmla="*/ f7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77" y="f78"/>
              </a:cxn>
              <a:cxn ang="f44">
                <a:pos x="f79" y="f80"/>
              </a:cxn>
              <a:cxn ang="f44">
                <a:pos x="f81" y="f82"/>
              </a:cxn>
              <a:cxn ang="f44">
                <a:pos x="f83" y="f84"/>
              </a:cxn>
              <a:cxn ang="f44">
                <a:pos x="f85" y="f86"/>
              </a:cxn>
              <a:cxn ang="f44">
                <a:pos x="f87" y="f88"/>
              </a:cxn>
              <a:cxn ang="f44">
                <a:pos x="f77" y="f78"/>
              </a:cxn>
            </a:cxnLst>
            <a:rect l="f73" t="f76" r="f74" b="f75"/>
            <a:pathLst>
              <a:path w="1035169" h="757825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lnTo>
                  <a:pt x="f16" y="f7"/>
                </a:lnTo>
                <a:lnTo>
                  <a:pt x="f17" y="f18"/>
                </a:lnTo>
                <a:lnTo>
                  <a:pt x="f5" y="f5"/>
                </a:lnTo>
                <a:lnTo>
                  <a:pt x="f6" y="f19"/>
                </a:lnTo>
                <a:lnTo>
                  <a:pt x="f8" y="f9"/>
                </a:lnTo>
                <a:close/>
              </a:path>
            </a:pathLst>
          </a:custGeom>
          <a:blipFill>
            <a:blip r:embed="rId9"/>
            <a:tile tx="0" ty="0" sx="100000" sy="100000" flip="none" algn="tl"/>
          </a:blipFill>
          <a:ln w="12701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28" name="Freeform 75"/>
          <p:cNvSpPr/>
          <p:nvPr/>
        </p:nvSpPr>
        <p:spPr>
          <a:xfrm rot="4530744">
            <a:off x="3628251" y="4365298"/>
            <a:ext cx="748116" cy="101267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48117"/>
              <a:gd name="f7" fmla="val 1012669"/>
              <a:gd name="f8" fmla="val 737293"/>
              <a:gd name="f9" fmla="val 703625"/>
              <a:gd name="f10" fmla="val 780608"/>
              <a:gd name="f11" fmla="val 600575"/>
              <a:gd name="f12" fmla="val 871683"/>
              <a:gd name="f13" fmla="val 480754"/>
              <a:gd name="f14" fmla="val 942297"/>
              <a:gd name="f15" fmla="val 351158"/>
              <a:gd name="f16" fmla="val 988328"/>
              <a:gd name="f17" fmla="val 270495"/>
              <a:gd name="f18" fmla="val 592610"/>
              <a:gd name="f19" fmla="val 580134"/>
              <a:gd name="f20" fmla="+- 0 0 -90"/>
              <a:gd name="f21" fmla="*/ f3 1 748117"/>
              <a:gd name="f22" fmla="*/ f4 1 1012669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748117"/>
              <a:gd name="f31" fmla="*/ f27 1 1012669"/>
              <a:gd name="f32" fmla="*/ 748117 f28 1"/>
              <a:gd name="f33" fmla="*/ 737293 f27 1"/>
              <a:gd name="f34" fmla="*/ 703625 f28 1"/>
              <a:gd name="f35" fmla="*/ 780608 f27 1"/>
              <a:gd name="f36" fmla="*/ 351158 f28 1"/>
              <a:gd name="f37" fmla="*/ 988328 f27 1"/>
              <a:gd name="f38" fmla="*/ 270495 f28 1"/>
              <a:gd name="f39" fmla="*/ 1012669 f27 1"/>
              <a:gd name="f40" fmla="*/ 0 f28 1"/>
              <a:gd name="f41" fmla="*/ 0 f27 1"/>
              <a:gd name="f42" fmla="*/ 592610 f28 1"/>
              <a:gd name="f43" fmla="*/ 580134 f27 1"/>
              <a:gd name="f44" fmla="+- f29 0 f1"/>
              <a:gd name="f45" fmla="*/ f32 1 748117"/>
              <a:gd name="f46" fmla="*/ f33 1 1012669"/>
              <a:gd name="f47" fmla="*/ f34 1 748117"/>
              <a:gd name="f48" fmla="*/ f35 1 1012669"/>
              <a:gd name="f49" fmla="*/ f36 1 748117"/>
              <a:gd name="f50" fmla="*/ f37 1 1012669"/>
              <a:gd name="f51" fmla="*/ f38 1 748117"/>
              <a:gd name="f52" fmla="*/ f39 1 1012669"/>
              <a:gd name="f53" fmla="*/ f40 1 748117"/>
              <a:gd name="f54" fmla="*/ f41 1 1012669"/>
              <a:gd name="f55" fmla="*/ f42 1 748117"/>
              <a:gd name="f56" fmla="*/ f43 1 1012669"/>
              <a:gd name="f57" fmla="*/ f23 1 f30"/>
              <a:gd name="f58" fmla="*/ f24 1 f30"/>
              <a:gd name="f59" fmla="*/ f23 1 f31"/>
              <a:gd name="f60" fmla="*/ f25 1 f31"/>
              <a:gd name="f61" fmla="*/ f45 1 f30"/>
              <a:gd name="f62" fmla="*/ f46 1 f31"/>
              <a:gd name="f63" fmla="*/ f47 1 f30"/>
              <a:gd name="f64" fmla="*/ f48 1 f31"/>
              <a:gd name="f65" fmla="*/ f49 1 f30"/>
              <a:gd name="f66" fmla="*/ f50 1 f31"/>
              <a:gd name="f67" fmla="*/ f51 1 f30"/>
              <a:gd name="f68" fmla="*/ f52 1 f31"/>
              <a:gd name="f69" fmla="*/ f53 1 f30"/>
              <a:gd name="f70" fmla="*/ f54 1 f31"/>
              <a:gd name="f71" fmla="*/ f55 1 f30"/>
              <a:gd name="f72" fmla="*/ f56 1 f31"/>
              <a:gd name="f73" fmla="*/ f57 f21 1"/>
              <a:gd name="f74" fmla="*/ f58 f21 1"/>
              <a:gd name="f75" fmla="*/ f60 f22 1"/>
              <a:gd name="f76" fmla="*/ f59 f22 1"/>
              <a:gd name="f77" fmla="*/ f61 f21 1"/>
              <a:gd name="f78" fmla="*/ f62 f22 1"/>
              <a:gd name="f79" fmla="*/ f63 f21 1"/>
              <a:gd name="f80" fmla="*/ f64 f22 1"/>
              <a:gd name="f81" fmla="*/ f65 f21 1"/>
              <a:gd name="f82" fmla="*/ f66 f22 1"/>
              <a:gd name="f83" fmla="*/ f67 f21 1"/>
              <a:gd name="f84" fmla="*/ f68 f22 1"/>
              <a:gd name="f85" fmla="*/ f69 f21 1"/>
              <a:gd name="f86" fmla="*/ f70 f22 1"/>
              <a:gd name="f87" fmla="*/ f71 f21 1"/>
              <a:gd name="f88" fmla="*/ f7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77" y="f78"/>
              </a:cxn>
              <a:cxn ang="f44">
                <a:pos x="f79" y="f80"/>
              </a:cxn>
              <a:cxn ang="f44">
                <a:pos x="f81" y="f82"/>
              </a:cxn>
              <a:cxn ang="f44">
                <a:pos x="f83" y="f84"/>
              </a:cxn>
              <a:cxn ang="f44">
                <a:pos x="f85" y="f86"/>
              </a:cxn>
              <a:cxn ang="f44">
                <a:pos x="f87" y="f88"/>
              </a:cxn>
              <a:cxn ang="f44">
                <a:pos x="f77" y="f78"/>
              </a:cxn>
            </a:cxnLst>
            <a:rect l="f73" t="f76" r="f74" b="f75"/>
            <a:pathLst>
              <a:path w="748117" h="1012669">
                <a:moveTo>
                  <a:pt x="f6" y="f8"/>
                </a:move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lnTo>
                  <a:pt x="f17" y="f7"/>
                </a:lnTo>
                <a:lnTo>
                  <a:pt x="f5" y="f5"/>
                </a:lnTo>
                <a:lnTo>
                  <a:pt x="f18" y="f19"/>
                </a:lnTo>
                <a:lnTo>
                  <a:pt x="f6" y="f8"/>
                </a:lnTo>
                <a:close/>
              </a:path>
            </a:pathLst>
          </a:custGeom>
          <a:blipFill>
            <a:blip r:embed="rId9"/>
            <a:tile tx="0" ty="0" sx="100000" sy="100000" flip="none" algn="tl"/>
          </a:blipFill>
          <a:ln w="12701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29" name="Freeform 76"/>
          <p:cNvSpPr/>
          <p:nvPr/>
        </p:nvSpPr>
        <p:spPr>
          <a:xfrm rot="4530744">
            <a:off x="3586926" y="3953661"/>
            <a:ext cx="548813" cy="10646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48815"/>
              <a:gd name="f7" fmla="val 1064628"/>
              <a:gd name="f8" fmla="val 1030585"/>
              <a:gd name="f9" fmla="val 541236"/>
              <a:gd name="f10" fmla="val 1032872"/>
              <a:gd name="f11" fmla="val 373679"/>
              <a:gd name="f12" fmla="val 1074724"/>
              <a:gd name="f13" fmla="val 193583"/>
              <a:gd name="f14" fmla="val 1076555"/>
              <a:gd name="f15" fmla="val 14612"/>
              <a:gd name="f16" fmla="val 1030311"/>
              <a:gd name="f17" fmla="val 1025738"/>
              <a:gd name="f18" fmla="val 273987"/>
              <a:gd name="f19" fmla="val 277750"/>
              <a:gd name="f20" fmla="val 3683"/>
              <a:gd name="f21" fmla="+- 0 0 -90"/>
              <a:gd name="f22" fmla="*/ f3 1 548815"/>
              <a:gd name="f23" fmla="*/ f4 1 1064628"/>
              <a:gd name="f24" fmla="val f5"/>
              <a:gd name="f25" fmla="val f6"/>
              <a:gd name="f26" fmla="val f7"/>
              <a:gd name="f27" fmla="*/ f21 f0 1"/>
              <a:gd name="f28" fmla="+- f26 0 f24"/>
              <a:gd name="f29" fmla="+- f25 0 f24"/>
              <a:gd name="f30" fmla="*/ f27 1 f2"/>
              <a:gd name="f31" fmla="*/ f29 1 548815"/>
              <a:gd name="f32" fmla="*/ f28 1 1064628"/>
              <a:gd name="f33" fmla="*/ 548815 f29 1"/>
              <a:gd name="f34" fmla="*/ 1030585 f28 1"/>
              <a:gd name="f35" fmla="*/ 541236 f29 1"/>
              <a:gd name="f36" fmla="*/ 1032872 f28 1"/>
              <a:gd name="f37" fmla="*/ 14612 f29 1"/>
              <a:gd name="f38" fmla="*/ 1030311 f28 1"/>
              <a:gd name="f39" fmla="*/ 0 f29 1"/>
              <a:gd name="f40" fmla="*/ 1025738 f28 1"/>
              <a:gd name="f41" fmla="*/ 273987 f29 1"/>
              <a:gd name="f42" fmla="*/ 0 f28 1"/>
              <a:gd name="f43" fmla="*/ 277750 f29 1"/>
              <a:gd name="f44" fmla="*/ 3683 f28 1"/>
              <a:gd name="f45" fmla="+- f30 0 f1"/>
              <a:gd name="f46" fmla="*/ f33 1 548815"/>
              <a:gd name="f47" fmla="*/ f34 1 1064628"/>
              <a:gd name="f48" fmla="*/ f35 1 548815"/>
              <a:gd name="f49" fmla="*/ f36 1 1064628"/>
              <a:gd name="f50" fmla="*/ f37 1 548815"/>
              <a:gd name="f51" fmla="*/ f38 1 1064628"/>
              <a:gd name="f52" fmla="*/ f39 1 548815"/>
              <a:gd name="f53" fmla="*/ f40 1 1064628"/>
              <a:gd name="f54" fmla="*/ f41 1 548815"/>
              <a:gd name="f55" fmla="*/ f42 1 1064628"/>
              <a:gd name="f56" fmla="*/ f43 1 548815"/>
              <a:gd name="f57" fmla="*/ f44 1 1064628"/>
              <a:gd name="f58" fmla="*/ f24 1 f31"/>
              <a:gd name="f59" fmla="*/ f25 1 f31"/>
              <a:gd name="f60" fmla="*/ f24 1 f32"/>
              <a:gd name="f61" fmla="*/ f26 1 f32"/>
              <a:gd name="f62" fmla="*/ f46 1 f31"/>
              <a:gd name="f63" fmla="*/ f47 1 f32"/>
              <a:gd name="f64" fmla="*/ f48 1 f31"/>
              <a:gd name="f65" fmla="*/ f49 1 f32"/>
              <a:gd name="f66" fmla="*/ f50 1 f31"/>
              <a:gd name="f67" fmla="*/ f51 1 f32"/>
              <a:gd name="f68" fmla="*/ f52 1 f31"/>
              <a:gd name="f69" fmla="*/ f53 1 f32"/>
              <a:gd name="f70" fmla="*/ f54 1 f31"/>
              <a:gd name="f71" fmla="*/ f55 1 f32"/>
              <a:gd name="f72" fmla="*/ f56 1 f31"/>
              <a:gd name="f73" fmla="*/ f57 1 f32"/>
              <a:gd name="f74" fmla="*/ f58 f22 1"/>
              <a:gd name="f75" fmla="*/ f59 f22 1"/>
              <a:gd name="f76" fmla="*/ f61 f23 1"/>
              <a:gd name="f77" fmla="*/ f60 f23 1"/>
              <a:gd name="f78" fmla="*/ f62 f22 1"/>
              <a:gd name="f79" fmla="*/ f63 f23 1"/>
              <a:gd name="f80" fmla="*/ f64 f22 1"/>
              <a:gd name="f81" fmla="*/ f65 f23 1"/>
              <a:gd name="f82" fmla="*/ f66 f22 1"/>
              <a:gd name="f83" fmla="*/ f67 f23 1"/>
              <a:gd name="f84" fmla="*/ f68 f22 1"/>
              <a:gd name="f85" fmla="*/ f69 f23 1"/>
              <a:gd name="f86" fmla="*/ f70 f22 1"/>
              <a:gd name="f87" fmla="*/ f71 f23 1"/>
              <a:gd name="f88" fmla="*/ f72 f22 1"/>
              <a:gd name="f89" fmla="*/ f73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78" y="f79"/>
              </a:cxn>
              <a:cxn ang="f45">
                <a:pos x="f80" y="f81"/>
              </a:cxn>
              <a:cxn ang="f45">
                <a:pos x="f82" y="f83"/>
              </a:cxn>
              <a:cxn ang="f45">
                <a:pos x="f84" y="f85"/>
              </a:cxn>
              <a:cxn ang="f45">
                <a:pos x="f86" y="f87"/>
              </a:cxn>
              <a:cxn ang="f45">
                <a:pos x="f88" y="f89"/>
              </a:cxn>
              <a:cxn ang="f45">
                <a:pos x="f78" y="f79"/>
              </a:cxn>
            </a:cxnLst>
            <a:rect l="f74" t="f77" r="f75" b="f76"/>
            <a:pathLst>
              <a:path w="548815" h="1064628">
                <a:moveTo>
                  <a:pt x="f6" y="f8"/>
                </a:move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lnTo>
                  <a:pt x="f5" y="f17"/>
                </a:lnTo>
                <a:lnTo>
                  <a:pt x="f18" y="f5"/>
                </a:lnTo>
                <a:lnTo>
                  <a:pt x="f19" y="f20"/>
                </a:lnTo>
                <a:lnTo>
                  <a:pt x="f6" y="f8"/>
                </a:lnTo>
                <a:close/>
              </a:path>
            </a:pathLst>
          </a:custGeom>
          <a:blipFill>
            <a:blip r:embed="rId9"/>
            <a:tile tx="0" ty="0" sx="100000" sy="100000" flip="none" algn="tl"/>
          </a:blipFill>
          <a:ln w="12701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30" name="Freeform 79"/>
          <p:cNvSpPr/>
          <p:nvPr/>
        </p:nvSpPr>
        <p:spPr>
          <a:xfrm rot="9930722">
            <a:off x="3247117" y="3677511"/>
            <a:ext cx="1035164" cy="75782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35169"/>
              <a:gd name="f7" fmla="val 757825"/>
              <a:gd name="f8" fmla="val 1034707"/>
              <a:gd name="f9" fmla="val 269575"/>
              <a:gd name="f10" fmla="val 988463"/>
              <a:gd name="f11" fmla="val 448546"/>
              <a:gd name="f12" fmla="val 899616"/>
              <a:gd name="f13" fmla="val 605212"/>
              <a:gd name="f14" fmla="val 781831"/>
              <a:gd name="f15" fmla="val 731521"/>
              <a:gd name="f16" fmla="val 754812"/>
              <a:gd name="f17" fmla="val 596782"/>
              <a:gd name="f18" fmla="val 603123"/>
              <a:gd name="f19" fmla="val 267327"/>
              <a:gd name="f20" fmla="+- 0 0 -90"/>
              <a:gd name="f21" fmla="*/ f3 1 1035169"/>
              <a:gd name="f22" fmla="*/ f4 1 757825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1035169"/>
              <a:gd name="f31" fmla="*/ f27 1 757825"/>
              <a:gd name="f32" fmla="*/ 1034707 f28 1"/>
              <a:gd name="f33" fmla="*/ 269575 f27 1"/>
              <a:gd name="f34" fmla="*/ 781831 f28 1"/>
              <a:gd name="f35" fmla="*/ 731521 f27 1"/>
              <a:gd name="f36" fmla="*/ 754812 f28 1"/>
              <a:gd name="f37" fmla="*/ 757825 f27 1"/>
              <a:gd name="f38" fmla="*/ 596782 f28 1"/>
              <a:gd name="f39" fmla="*/ 603123 f27 1"/>
              <a:gd name="f40" fmla="*/ 0 f28 1"/>
              <a:gd name="f41" fmla="*/ 0 f27 1"/>
              <a:gd name="f42" fmla="*/ 1035169 f28 1"/>
              <a:gd name="f43" fmla="*/ 267327 f27 1"/>
              <a:gd name="f44" fmla="+- f29 0 f1"/>
              <a:gd name="f45" fmla="*/ f32 1 1035169"/>
              <a:gd name="f46" fmla="*/ f33 1 757825"/>
              <a:gd name="f47" fmla="*/ f34 1 1035169"/>
              <a:gd name="f48" fmla="*/ f35 1 757825"/>
              <a:gd name="f49" fmla="*/ f36 1 1035169"/>
              <a:gd name="f50" fmla="*/ f37 1 757825"/>
              <a:gd name="f51" fmla="*/ f38 1 1035169"/>
              <a:gd name="f52" fmla="*/ f39 1 757825"/>
              <a:gd name="f53" fmla="*/ f40 1 1035169"/>
              <a:gd name="f54" fmla="*/ f41 1 757825"/>
              <a:gd name="f55" fmla="*/ f42 1 1035169"/>
              <a:gd name="f56" fmla="*/ f43 1 757825"/>
              <a:gd name="f57" fmla="*/ f23 1 f30"/>
              <a:gd name="f58" fmla="*/ f24 1 f30"/>
              <a:gd name="f59" fmla="*/ f23 1 f31"/>
              <a:gd name="f60" fmla="*/ f25 1 f31"/>
              <a:gd name="f61" fmla="*/ f45 1 f30"/>
              <a:gd name="f62" fmla="*/ f46 1 f31"/>
              <a:gd name="f63" fmla="*/ f47 1 f30"/>
              <a:gd name="f64" fmla="*/ f48 1 f31"/>
              <a:gd name="f65" fmla="*/ f49 1 f30"/>
              <a:gd name="f66" fmla="*/ f50 1 f31"/>
              <a:gd name="f67" fmla="*/ f51 1 f30"/>
              <a:gd name="f68" fmla="*/ f52 1 f31"/>
              <a:gd name="f69" fmla="*/ f53 1 f30"/>
              <a:gd name="f70" fmla="*/ f54 1 f31"/>
              <a:gd name="f71" fmla="*/ f55 1 f30"/>
              <a:gd name="f72" fmla="*/ f56 1 f31"/>
              <a:gd name="f73" fmla="*/ f57 f21 1"/>
              <a:gd name="f74" fmla="*/ f58 f21 1"/>
              <a:gd name="f75" fmla="*/ f60 f22 1"/>
              <a:gd name="f76" fmla="*/ f59 f22 1"/>
              <a:gd name="f77" fmla="*/ f61 f21 1"/>
              <a:gd name="f78" fmla="*/ f62 f22 1"/>
              <a:gd name="f79" fmla="*/ f63 f21 1"/>
              <a:gd name="f80" fmla="*/ f64 f22 1"/>
              <a:gd name="f81" fmla="*/ f65 f21 1"/>
              <a:gd name="f82" fmla="*/ f66 f22 1"/>
              <a:gd name="f83" fmla="*/ f67 f21 1"/>
              <a:gd name="f84" fmla="*/ f68 f22 1"/>
              <a:gd name="f85" fmla="*/ f69 f21 1"/>
              <a:gd name="f86" fmla="*/ f70 f22 1"/>
              <a:gd name="f87" fmla="*/ f71 f21 1"/>
              <a:gd name="f88" fmla="*/ f7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77" y="f78"/>
              </a:cxn>
              <a:cxn ang="f44">
                <a:pos x="f79" y="f80"/>
              </a:cxn>
              <a:cxn ang="f44">
                <a:pos x="f81" y="f82"/>
              </a:cxn>
              <a:cxn ang="f44">
                <a:pos x="f83" y="f84"/>
              </a:cxn>
              <a:cxn ang="f44">
                <a:pos x="f85" y="f86"/>
              </a:cxn>
              <a:cxn ang="f44">
                <a:pos x="f87" y="f88"/>
              </a:cxn>
              <a:cxn ang="f44">
                <a:pos x="f77" y="f78"/>
              </a:cxn>
            </a:cxnLst>
            <a:rect l="f73" t="f76" r="f74" b="f75"/>
            <a:pathLst>
              <a:path w="1035169" h="757825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lnTo>
                  <a:pt x="f16" y="f7"/>
                </a:lnTo>
                <a:lnTo>
                  <a:pt x="f17" y="f18"/>
                </a:lnTo>
                <a:lnTo>
                  <a:pt x="f5" y="f5"/>
                </a:lnTo>
                <a:lnTo>
                  <a:pt x="f6" y="f19"/>
                </a:lnTo>
                <a:lnTo>
                  <a:pt x="f8" y="f9"/>
                </a:lnTo>
                <a:close/>
              </a:path>
            </a:pathLst>
          </a:custGeom>
          <a:blipFill>
            <a:blip r:embed="rId9"/>
            <a:tile tx="0" ty="0" sx="100000" sy="100000" flip="none" algn="tl"/>
          </a:blipFill>
          <a:ln w="12701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31" name="Freeform 80"/>
          <p:cNvSpPr/>
          <p:nvPr/>
        </p:nvSpPr>
        <p:spPr>
          <a:xfrm rot="9930722">
            <a:off x="3504868" y="3348667"/>
            <a:ext cx="748116" cy="101267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48117"/>
              <a:gd name="f7" fmla="val 1012669"/>
              <a:gd name="f8" fmla="val 737293"/>
              <a:gd name="f9" fmla="val 703625"/>
              <a:gd name="f10" fmla="val 780608"/>
              <a:gd name="f11" fmla="val 600575"/>
              <a:gd name="f12" fmla="val 871683"/>
              <a:gd name="f13" fmla="val 480754"/>
              <a:gd name="f14" fmla="val 942297"/>
              <a:gd name="f15" fmla="val 351158"/>
              <a:gd name="f16" fmla="val 988328"/>
              <a:gd name="f17" fmla="val 270495"/>
              <a:gd name="f18" fmla="val 592610"/>
              <a:gd name="f19" fmla="val 580134"/>
              <a:gd name="f20" fmla="+- 0 0 -90"/>
              <a:gd name="f21" fmla="*/ f3 1 748117"/>
              <a:gd name="f22" fmla="*/ f4 1 1012669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748117"/>
              <a:gd name="f31" fmla="*/ f27 1 1012669"/>
              <a:gd name="f32" fmla="*/ 748117 f28 1"/>
              <a:gd name="f33" fmla="*/ 737293 f27 1"/>
              <a:gd name="f34" fmla="*/ 703625 f28 1"/>
              <a:gd name="f35" fmla="*/ 780608 f27 1"/>
              <a:gd name="f36" fmla="*/ 351158 f28 1"/>
              <a:gd name="f37" fmla="*/ 988328 f27 1"/>
              <a:gd name="f38" fmla="*/ 270495 f28 1"/>
              <a:gd name="f39" fmla="*/ 1012669 f27 1"/>
              <a:gd name="f40" fmla="*/ 0 f28 1"/>
              <a:gd name="f41" fmla="*/ 0 f27 1"/>
              <a:gd name="f42" fmla="*/ 592610 f28 1"/>
              <a:gd name="f43" fmla="*/ 580134 f27 1"/>
              <a:gd name="f44" fmla="+- f29 0 f1"/>
              <a:gd name="f45" fmla="*/ f32 1 748117"/>
              <a:gd name="f46" fmla="*/ f33 1 1012669"/>
              <a:gd name="f47" fmla="*/ f34 1 748117"/>
              <a:gd name="f48" fmla="*/ f35 1 1012669"/>
              <a:gd name="f49" fmla="*/ f36 1 748117"/>
              <a:gd name="f50" fmla="*/ f37 1 1012669"/>
              <a:gd name="f51" fmla="*/ f38 1 748117"/>
              <a:gd name="f52" fmla="*/ f39 1 1012669"/>
              <a:gd name="f53" fmla="*/ f40 1 748117"/>
              <a:gd name="f54" fmla="*/ f41 1 1012669"/>
              <a:gd name="f55" fmla="*/ f42 1 748117"/>
              <a:gd name="f56" fmla="*/ f43 1 1012669"/>
              <a:gd name="f57" fmla="*/ f23 1 f30"/>
              <a:gd name="f58" fmla="*/ f24 1 f30"/>
              <a:gd name="f59" fmla="*/ f23 1 f31"/>
              <a:gd name="f60" fmla="*/ f25 1 f31"/>
              <a:gd name="f61" fmla="*/ f45 1 f30"/>
              <a:gd name="f62" fmla="*/ f46 1 f31"/>
              <a:gd name="f63" fmla="*/ f47 1 f30"/>
              <a:gd name="f64" fmla="*/ f48 1 f31"/>
              <a:gd name="f65" fmla="*/ f49 1 f30"/>
              <a:gd name="f66" fmla="*/ f50 1 f31"/>
              <a:gd name="f67" fmla="*/ f51 1 f30"/>
              <a:gd name="f68" fmla="*/ f52 1 f31"/>
              <a:gd name="f69" fmla="*/ f53 1 f30"/>
              <a:gd name="f70" fmla="*/ f54 1 f31"/>
              <a:gd name="f71" fmla="*/ f55 1 f30"/>
              <a:gd name="f72" fmla="*/ f56 1 f31"/>
              <a:gd name="f73" fmla="*/ f57 f21 1"/>
              <a:gd name="f74" fmla="*/ f58 f21 1"/>
              <a:gd name="f75" fmla="*/ f60 f22 1"/>
              <a:gd name="f76" fmla="*/ f59 f22 1"/>
              <a:gd name="f77" fmla="*/ f61 f21 1"/>
              <a:gd name="f78" fmla="*/ f62 f22 1"/>
              <a:gd name="f79" fmla="*/ f63 f21 1"/>
              <a:gd name="f80" fmla="*/ f64 f22 1"/>
              <a:gd name="f81" fmla="*/ f65 f21 1"/>
              <a:gd name="f82" fmla="*/ f66 f22 1"/>
              <a:gd name="f83" fmla="*/ f67 f21 1"/>
              <a:gd name="f84" fmla="*/ f68 f22 1"/>
              <a:gd name="f85" fmla="*/ f69 f21 1"/>
              <a:gd name="f86" fmla="*/ f70 f22 1"/>
              <a:gd name="f87" fmla="*/ f71 f21 1"/>
              <a:gd name="f88" fmla="*/ f7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77" y="f78"/>
              </a:cxn>
              <a:cxn ang="f44">
                <a:pos x="f79" y="f80"/>
              </a:cxn>
              <a:cxn ang="f44">
                <a:pos x="f81" y="f82"/>
              </a:cxn>
              <a:cxn ang="f44">
                <a:pos x="f83" y="f84"/>
              </a:cxn>
              <a:cxn ang="f44">
                <a:pos x="f85" y="f86"/>
              </a:cxn>
              <a:cxn ang="f44">
                <a:pos x="f87" y="f88"/>
              </a:cxn>
              <a:cxn ang="f44">
                <a:pos x="f77" y="f78"/>
              </a:cxn>
            </a:cxnLst>
            <a:rect l="f73" t="f76" r="f74" b="f75"/>
            <a:pathLst>
              <a:path w="748117" h="1012669">
                <a:moveTo>
                  <a:pt x="f6" y="f8"/>
                </a:move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lnTo>
                  <a:pt x="f17" y="f7"/>
                </a:lnTo>
                <a:lnTo>
                  <a:pt x="f5" y="f5"/>
                </a:lnTo>
                <a:lnTo>
                  <a:pt x="f18" y="f19"/>
                </a:lnTo>
                <a:lnTo>
                  <a:pt x="f6" y="f8"/>
                </a:lnTo>
                <a:close/>
              </a:path>
            </a:pathLst>
          </a:custGeom>
          <a:blipFill>
            <a:blip r:embed="rId9"/>
            <a:tile tx="0" ty="0" sx="100000" sy="100000" flip="none" algn="tl"/>
          </a:blipFill>
          <a:ln w="12701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32" name="Freeform 81"/>
          <p:cNvSpPr/>
          <p:nvPr/>
        </p:nvSpPr>
        <p:spPr>
          <a:xfrm rot="9930722">
            <a:off x="4003384" y="3212173"/>
            <a:ext cx="548813" cy="10646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48815"/>
              <a:gd name="f7" fmla="val 1064628"/>
              <a:gd name="f8" fmla="val 1030585"/>
              <a:gd name="f9" fmla="val 541236"/>
              <a:gd name="f10" fmla="val 1032872"/>
              <a:gd name="f11" fmla="val 373679"/>
              <a:gd name="f12" fmla="val 1074724"/>
              <a:gd name="f13" fmla="val 193583"/>
              <a:gd name="f14" fmla="val 1076555"/>
              <a:gd name="f15" fmla="val 14612"/>
              <a:gd name="f16" fmla="val 1030311"/>
              <a:gd name="f17" fmla="val 1025738"/>
              <a:gd name="f18" fmla="val 273987"/>
              <a:gd name="f19" fmla="val 277750"/>
              <a:gd name="f20" fmla="val 3683"/>
              <a:gd name="f21" fmla="+- 0 0 -90"/>
              <a:gd name="f22" fmla="*/ f3 1 548815"/>
              <a:gd name="f23" fmla="*/ f4 1 1064628"/>
              <a:gd name="f24" fmla="val f5"/>
              <a:gd name="f25" fmla="val f6"/>
              <a:gd name="f26" fmla="val f7"/>
              <a:gd name="f27" fmla="*/ f21 f0 1"/>
              <a:gd name="f28" fmla="+- f26 0 f24"/>
              <a:gd name="f29" fmla="+- f25 0 f24"/>
              <a:gd name="f30" fmla="*/ f27 1 f2"/>
              <a:gd name="f31" fmla="*/ f29 1 548815"/>
              <a:gd name="f32" fmla="*/ f28 1 1064628"/>
              <a:gd name="f33" fmla="*/ 548815 f29 1"/>
              <a:gd name="f34" fmla="*/ 1030585 f28 1"/>
              <a:gd name="f35" fmla="*/ 541236 f29 1"/>
              <a:gd name="f36" fmla="*/ 1032872 f28 1"/>
              <a:gd name="f37" fmla="*/ 14612 f29 1"/>
              <a:gd name="f38" fmla="*/ 1030311 f28 1"/>
              <a:gd name="f39" fmla="*/ 0 f29 1"/>
              <a:gd name="f40" fmla="*/ 1025738 f28 1"/>
              <a:gd name="f41" fmla="*/ 273987 f29 1"/>
              <a:gd name="f42" fmla="*/ 0 f28 1"/>
              <a:gd name="f43" fmla="*/ 277750 f29 1"/>
              <a:gd name="f44" fmla="*/ 3683 f28 1"/>
              <a:gd name="f45" fmla="+- f30 0 f1"/>
              <a:gd name="f46" fmla="*/ f33 1 548815"/>
              <a:gd name="f47" fmla="*/ f34 1 1064628"/>
              <a:gd name="f48" fmla="*/ f35 1 548815"/>
              <a:gd name="f49" fmla="*/ f36 1 1064628"/>
              <a:gd name="f50" fmla="*/ f37 1 548815"/>
              <a:gd name="f51" fmla="*/ f38 1 1064628"/>
              <a:gd name="f52" fmla="*/ f39 1 548815"/>
              <a:gd name="f53" fmla="*/ f40 1 1064628"/>
              <a:gd name="f54" fmla="*/ f41 1 548815"/>
              <a:gd name="f55" fmla="*/ f42 1 1064628"/>
              <a:gd name="f56" fmla="*/ f43 1 548815"/>
              <a:gd name="f57" fmla="*/ f44 1 1064628"/>
              <a:gd name="f58" fmla="*/ f24 1 f31"/>
              <a:gd name="f59" fmla="*/ f25 1 f31"/>
              <a:gd name="f60" fmla="*/ f24 1 f32"/>
              <a:gd name="f61" fmla="*/ f26 1 f32"/>
              <a:gd name="f62" fmla="*/ f46 1 f31"/>
              <a:gd name="f63" fmla="*/ f47 1 f32"/>
              <a:gd name="f64" fmla="*/ f48 1 f31"/>
              <a:gd name="f65" fmla="*/ f49 1 f32"/>
              <a:gd name="f66" fmla="*/ f50 1 f31"/>
              <a:gd name="f67" fmla="*/ f51 1 f32"/>
              <a:gd name="f68" fmla="*/ f52 1 f31"/>
              <a:gd name="f69" fmla="*/ f53 1 f32"/>
              <a:gd name="f70" fmla="*/ f54 1 f31"/>
              <a:gd name="f71" fmla="*/ f55 1 f32"/>
              <a:gd name="f72" fmla="*/ f56 1 f31"/>
              <a:gd name="f73" fmla="*/ f57 1 f32"/>
              <a:gd name="f74" fmla="*/ f58 f22 1"/>
              <a:gd name="f75" fmla="*/ f59 f22 1"/>
              <a:gd name="f76" fmla="*/ f61 f23 1"/>
              <a:gd name="f77" fmla="*/ f60 f23 1"/>
              <a:gd name="f78" fmla="*/ f62 f22 1"/>
              <a:gd name="f79" fmla="*/ f63 f23 1"/>
              <a:gd name="f80" fmla="*/ f64 f22 1"/>
              <a:gd name="f81" fmla="*/ f65 f23 1"/>
              <a:gd name="f82" fmla="*/ f66 f22 1"/>
              <a:gd name="f83" fmla="*/ f67 f23 1"/>
              <a:gd name="f84" fmla="*/ f68 f22 1"/>
              <a:gd name="f85" fmla="*/ f69 f23 1"/>
              <a:gd name="f86" fmla="*/ f70 f22 1"/>
              <a:gd name="f87" fmla="*/ f71 f23 1"/>
              <a:gd name="f88" fmla="*/ f72 f22 1"/>
              <a:gd name="f89" fmla="*/ f73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78" y="f79"/>
              </a:cxn>
              <a:cxn ang="f45">
                <a:pos x="f80" y="f81"/>
              </a:cxn>
              <a:cxn ang="f45">
                <a:pos x="f82" y="f83"/>
              </a:cxn>
              <a:cxn ang="f45">
                <a:pos x="f84" y="f85"/>
              </a:cxn>
              <a:cxn ang="f45">
                <a:pos x="f86" y="f87"/>
              </a:cxn>
              <a:cxn ang="f45">
                <a:pos x="f88" y="f89"/>
              </a:cxn>
              <a:cxn ang="f45">
                <a:pos x="f78" y="f79"/>
              </a:cxn>
            </a:cxnLst>
            <a:rect l="f74" t="f77" r="f75" b="f76"/>
            <a:pathLst>
              <a:path w="548815" h="1064628">
                <a:moveTo>
                  <a:pt x="f6" y="f8"/>
                </a:move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lnTo>
                  <a:pt x="f5" y="f17"/>
                </a:lnTo>
                <a:lnTo>
                  <a:pt x="f18" y="f5"/>
                </a:lnTo>
                <a:lnTo>
                  <a:pt x="f19" y="f20"/>
                </a:lnTo>
                <a:lnTo>
                  <a:pt x="f6" y="f8"/>
                </a:lnTo>
                <a:close/>
              </a:path>
            </a:pathLst>
          </a:custGeom>
          <a:blipFill>
            <a:blip r:embed="rId9"/>
            <a:tile tx="0" ty="0" sx="100000" sy="100000" flip="none" algn="tl"/>
          </a:blipFill>
          <a:ln w="12701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33" name="Freeform 66"/>
          <p:cNvSpPr/>
          <p:nvPr/>
        </p:nvSpPr>
        <p:spPr>
          <a:xfrm rot="15330735">
            <a:off x="7319000" y="3276531"/>
            <a:ext cx="1035164" cy="75782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35169"/>
              <a:gd name="f7" fmla="val 757825"/>
              <a:gd name="f8" fmla="val 1034707"/>
              <a:gd name="f9" fmla="val 269575"/>
              <a:gd name="f10" fmla="val 988463"/>
              <a:gd name="f11" fmla="val 448546"/>
              <a:gd name="f12" fmla="val 899616"/>
              <a:gd name="f13" fmla="val 605212"/>
              <a:gd name="f14" fmla="val 781831"/>
              <a:gd name="f15" fmla="val 731521"/>
              <a:gd name="f16" fmla="val 754812"/>
              <a:gd name="f17" fmla="val 596782"/>
              <a:gd name="f18" fmla="val 603123"/>
              <a:gd name="f19" fmla="val 267327"/>
              <a:gd name="f20" fmla="+- 0 0 -90"/>
              <a:gd name="f21" fmla="*/ f3 1 1035169"/>
              <a:gd name="f22" fmla="*/ f4 1 757825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1035169"/>
              <a:gd name="f31" fmla="*/ f27 1 757825"/>
              <a:gd name="f32" fmla="*/ 1034707 f28 1"/>
              <a:gd name="f33" fmla="*/ 269575 f27 1"/>
              <a:gd name="f34" fmla="*/ 781831 f28 1"/>
              <a:gd name="f35" fmla="*/ 731521 f27 1"/>
              <a:gd name="f36" fmla="*/ 754812 f28 1"/>
              <a:gd name="f37" fmla="*/ 757825 f27 1"/>
              <a:gd name="f38" fmla="*/ 596782 f28 1"/>
              <a:gd name="f39" fmla="*/ 603123 f27 1"/>
              <a:gd name="f40" fmla="*/ 0 f28 1"/>
              <a:gd name="f41" fmla="*/ 0 f27 1"/>
              <a:gd name="f42" fmla="*/ 1035169 f28 1"/>
              <a:gd name="f43" fmla="*/ 267327 f27 1"/>
              <a:gd name="f44" fmla="+- f29 0 f1"/>
              <a:gd name="f45" fmla="*/ f32 1 1035169"/>
              <a:gd name="f46" fmla="*/ f33 1 757825"/>
              <a:gd name="f47" fmla="*/ f34 1 1035169"/>
              <a:gd name="f48" fmla="*/ f35 1 757825"/>
              <a:gd name="f49" fmla="*/ f36 1 1035169"/>
              <a:gd name="f50" fmla="*/ f37 1 757825"/>
              <a:gd name="f51" fmla="*/ f38 1 1035169"/>
              <a:gd name="f52" fmla="*/ f39 1 757825"/>
              <a:gd name="f53" fmla="*/ f40 1 1035169"/>
              <a:gd name="f54" fmla="*/ f41 1 757825"/>
              <a:gd name="f55" fmla="*/ f42 1 1035169"/>
              <a:gd name="f56" fmla="*/ f43 1 757825"/>
              <a:gd name="f57" fmla="*/ f23 1 f30"/>
              <a:gd name="f58" fmla="*/ f24 1 f30"/>
              <a:gd name="f59" fmla="*/ f23 1 f31"/>
              <a:gd name="f60" fmla="*/ f25 1 f31"/>
              <a:gd name="f61" fmla="*/ f45 1 f30"/>
              <a:gd name="f62" fmla="*/ f46 1 f31"/>
              <a:gd name="f63" fmla="*/ f47 1 f30"/>
              <a:gd name="f64" fmla="*/ f48 1 f31"/>
              <a:gd name="f65" fmla="*/ f49 1 f30"/>
              <a:gd name="f66" fmla="*/ f50 1 f31"/>
              <a:gd name="f67" fmla="*/ f51 1 f30"/>
              <a:gd name="f68" fmla="*/ f52 1 f31"/>
              <a:gd name="f69" fmla="*/ f53 1 f30"/>
              <a:gd name="f70" fmla="*/ f54 1 f31"/>
              <a:gd name="f71" fmla="*/ f55 1 f30"/>
              <a:gd name="f72" fmla="*/ f56 1 f31"/>
              <a:gd name="f73" fmla="*/ f57 f21 1"/>
              <a:gd name="f74" fmla="*/ f58 f21 1"/>
              <a:gd name="f75" fmla="*/ f60 f22 1"/>
              <a:gd name="f76" fmla="*/ f59 f22 1"/>
              <a:gd name="f77" fmla="*/ f61 f21 1"/>
              <a:gd name="f78" fmla="*/ f62 f22 1"/>
              <a:gd name="f79" fmla="*/ f63 f21 1"/>
              <a:gd name="f80" fmla="*/ f64 f22 1"/>
              <a:gd name="f81" fmla="*/ f65 f21 1"/>
              <a:gd name="f82" fmla="*/ f66 f22 1"/>
              <a:gd name="f83" fmla="*/ f67 f21 1"/>
              <a:gd name="f84" fmla="*/ f68 f22 1"/>
              <a:gd name="f85" fmla="*/ f69 f21 1"/>
              <a:gd name="f86" fmla="*/ f70 f22 1"/>
              <a:gd name="f87" fmla="*/ f71 f21 1"/>
              <a:gd name="f88" fmla="*/ f7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77" y="f78"/>
              </a:cxn>
              <a:cxn ang="f44">
                <a:pos x="f79" y="f80"/>
              </a:cxn>
              <a:cxn ang="f44">
                <a:pos x="f81" y="f82"/>
              </a:cxn>
              <a:cxn ang="f44">
                <a:pos x="f83" y="f84"/>
              </a:cxn>
              <a:cxn ang="f44">
                <a:pos x="f85" y="f86"/>
              </a:cxn>
              <a:cxn ang="f44">
                <a:pos x="f87" y="f88"/>
              </a:cxn>
              <a:cxn ang="f44">
                <a:pos x="f77" y="f78"/>
              </a:cxn>
            </a:cxnLst>
            <a:rect l="f73" t="f76" r="f74" b="f75"/>
            <a:pathLst>
              <a:path w="1035169" h="757825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lnTo>
                  <a:pt x="f16" y="f7"/>
                </a:lnTo>
                <a:lnTo>
                  <a:pt x="f17" y="f18"/>
                </a:lnTo>
                <a:lnTo>
                  <a:pt x="f5" y="f5"/>
                </a:lnTo>
                <a:lnTo>
                  <a:pt x="f6" y="f19"/>
                </a:lnTo>
                <a:lnTo>
                  <a:pt x="f8" y="f9"/>
                </a:lnTo>
                <a:close/>
              </a:path>
            </a:pathLst>
          </a:custGeom>
          <a:blipFill>
            <a:blip r:embed="rId9"/>
            <a:tile tx="0" ty="0" sx="100000" sy="100000" flip="none" algn="tl"/>
          </a:blipFill>
          <a:ln w="12701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34" name="Freeform 65"/>
          <p:cNvSpPr/>
          <p:nvPr/>
        </p:nvSpPr>
        <p:spPr>
          <a:xfrm rot="15330735">
            <a:off x="7700338" y="3215183"/>
            <a:ext cx="748116" cy="101267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48117"/>
              <a:gd name="f7" fmla="val 1012669"/>
              <a:gd name="f8" fmla="val 737293"/>
              <a:gd name="f9" fmla="val 703625"/>
              <a:gd name="f10" fmla="val 780608"/>
              <a:gd name="f11" fmla="val 600575"/>
              <a:gd name="f12" fmla="val 871683"/>
              <a:gd name="f13" fmla="val 480754"/>
              <a:gd name="f14" fmla="val 942297"/>
              <a:gd name="f15" fmla="val 351158"/>
              <a:gd name="f16" fmla="val 988328"/>
              <a:gd name="f17" fmla="val 270495"/>
              <a:gd name="f18" fmla="val 592610"/>
              <a:gd name="f19" fmla="val 580134"/>
              <a:gd name="f20" fmla="+- 0 0 -90"/>
              <a:gd name="f21" fmla="*/ f3 1 748117"/>
              <a:gd name="f22" fmla="*/ f4 1 1012669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748117"/>
              <a:gd name="f31" fmla="*/ f27 1 1012669"/>
              <a:gd name="f32" fmla="*/ 748117 f28 1"/>
              <a:gd name="f33" fmla="*/ 737293 f27 1"/>
              <a:gd name="f34" fmla="*/ 703625 f28 1"/>
              <a:gd name="f35" fmla="*/ 780608 f27 1"/>
              <a:gd name="f36" fmla="*/ 351158 f28 1"/>
              <a:gd name="f37" fmla="*/ 988328 f27 1"/>
              <a:gd name="f38" fmla="*/ 270495 f28 1"/>
              <a:gd name="f39" fmla="*/ 1012669 f27 1"/>
              <a:gd name="f40" fmla="*/ 0 f28 1"/>
              <a:gd name="f41" fmla="*/ 0 f27 1"/>
              <a:gd name="f42" fmla="*/ 592610 f28 1"/>
              <a:gd name="f43" fmla="*/ 580134 f27 1"/>
              <a:gd name="f44" fmla="+- f29 0 f1"/>
              <a:gd name="f45" fmla="*/ f32 1 748117"/>
              <a:gd name="f46" fmla="*/ f33 1 1012669"/>
              <a:gd name="f47" fmla="*/ f34 1 748117"/>
              <a:gd name="f48" fmla="*/ f35 1 1012669"/>
              <a:gd name="f49" fmla="*/ f36 1 748117"/>
              <a:gd name="f50" fmla="*/ f37 1 1012669"/>
              <a:gd name="f51" fmla="*/ f38 1 748117"/>
              <a:gd name="f52" fmla="*/ f39 1 1012669"/>
              <a:gd name="f53" fmla="*/ f40 1 748117"/>
              <a:gd name="f54" fmla="*/ f41 1 1012669"/>
              <a:gd name="f55" fmla="*/ f42 1 748117"/>
              <a:gd name="f56" fmla="*/ f43 1 1012669"/>
              <a:gd name="f57" fmla="*/ f23 1 f30"/>
              <a:gd name="f58" fmla="*/ f24 1 f30"/>
              <a:gd name="f59" fmla="*/ f23 1 f31"/>
              <a:gd name="f60" fmla="*/ f25 1 f31"/>
              <a:gd name="f61" fmla="*/ f45 1 f30"/>
              <a:gd name="f62" fmla="*/ f46 1 f31"/>
              <a:gd name="f63" fmla="*/ f47 1 f30"/>
              <a:gd name="f64" fmla="*/ f48 1 f31"/>
              <a:gd name="f65" fmla="*/ f49 1 f30"/>
              <a:gd name="f66" fmla="*/ f50 1 f31"/>
              <a:gd name="f67" fmla="*/ f51 1 f30"/>
              <a:gd name="f68" fmla="*/ f52 1 f31"/>
              <a:gd name="f69" fmla="*/ f53 1 f30"/>
              <a:gd name="f70" fmla="*/ f54 1 f31"/>
              <a:gd name="f71" fmla="*/ f55 1 f30"/>
              <a:gd name="f72" fmla="*/ f56 1 f31"/>
              <a:gd name="f73" fmla="*/ f57 f21 1"/>
              <a:gd name="f74" fmla="*/ f58 f21 1"/>
              <a:gd name="f75" fmla="*/ f60 f22 1"/>
              <a:gd name="f76" fmla="*/ f59 f22 1"/>
              <a:gd name="f77" fmla="*/ f61 f21 1"/>
              <a:gd name="f78" fmla="*/ f62 f22 1"/>
              <a:gd name="f79" fmla="*/ f63 f21 1"/>
              <a:gd name="f80" fmla="*/ f64 f22 1"/>
              <a:gd name="f81" fmla="*/ f65 f21 1"/>
              <a:gd name="f82" fmla="*/ f66 f22 1"/>
              <a:gd name="f83" fmla="*/ f67 f21 1"/>
              <a:gd name="f84" fmla="*/ f68 f22 1"/>
              <a:gd name="f85" fmla="*/ f69 f21 1"/>
              <a:gd name="f86" fmla="*/ f70 f22 1"/>
              <a:gd name="f87" fmla="*/ f71 f21 1"/>
              <a:gd name="f88" fmla="*/ f7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77" y="f78"/>
              </a:cxn>
              <a:cxn ang="f44">
                <a:pos x="f79" y="f80"/>
              </a:cxn>
              <a:cxn ang="f44">
                <a:pos x="f81" y="f82"/>
              </a:cxn>
              <a:cxn ang="f44">
                <a:pos x="f83" y="f84"/>
              </a:cxn>
              <a:cxn ang="f44">
                <a:pos x="f85" y="f86"/>
              </a:cxn>
              <a:cxn ang="f44">
                <a:pos x="f87" y="f88"/>
              </a:cxn>
              <a:cxn ang="f44">
                <a:pos x="f77" y="f78"/>
              </a:cxn>
            </a:cxnLst>
            <a:rect l="f73" t="f76" r="f74" b="f75"/>
            <a:pathLst>
              <a:path w="748117" h="1012669">
                <a:moveTo>
                  <a:pt x="f6" y="f8"/>
                </a:move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lnTo>
                  <a:pt x="f17" y="f7"/>
                </a:lnTo>
                <a:lnTo>
                  <a:pt x="f5" y="f5"/>
                </a:lnTo>
                <a:lnTo>
                  <a:pt x="f18" y="f19"/>
                </a:lnTo>
                <a:lnTo>
                  <a:pt x="f6" y="f8"/>
                </a:lnTo>
                <a:close/>
              </a:path>
            </a:pathLst>
          </a:custGeom>
          <a:blipFill>
            <a:blip r:embed="rId9"/>
            <a:tile tx="0" ty="0" sx="100000" sy="100000" flip="none" algn="tl"/>
          </a:blipFill>
          <a:ln w="12701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35" name="Freeform 63"/>
          <p:cNvSpPr/>
          <p:nvPr/>
        </p:nvSpPr>
        <p:spPr>
          <a:xfrm rot="15330735">
            <a:off x="7923915" y="3600421"/>
            <a:ext cx="548813" cy="10646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48815"/>
              <a:gd name="f7" fmla="val 1064628"/>
              <a:gd name="f8" fmla="val 1030585"/>
              <a:gd name="f9" fmla="val 541236"/>
              <a:gd name="f10" fmla="val 1032872"/>
              <a:gd name="f11" fmla="val 373679"/>
              <a:gd name="f12" fmla="val 1074724"/>
              <a:gd name="f13" fmla="val 193583"/>
              <a:gd name="f14" fmla="val 1076555"/>
              <a:gd name="f15" fmla="val 14612"/>
              <a:gd name="f16" fmla="val 1030311"/>
              <a:gd name="f17" fmla="val 1025738"/>
              <a:gd name="f18" fmla="val 273987"/>
              <a:gd name="f19" fmla="val 277750"/>
              <a:gd name="f20" fmla="val 3683"/>
              <a:gd name="f21" fmla="+- 0 0 -90"/>
              <a:gd name="f22" fmla="*/ f3 1 548815"/>
              <a:gd name="f23" fmla="*/ f4 1 1064628"/>
              <a:gd name="f24" fmla="val f5"/>
              <a:gd name="f25" fmla="val f6"/>
              <a:gd name="f26" fmla="val f7"/>
              <a:gd name="f27" fmla="*/ f21 f0 1"/>
              <a:gd name="f28" fmla="+- f26 0 f24"/>
              <a:gd name="f29" fmla="+- f25 0 f24"/>
              <a:gd name="f30" fmla="*/ f27 1 f2"/>
              <a:gd name="f31" fmla="*/ f29 1 548815"/>
              <a:gd name="f32" fmla="*/ f28 1 1064628"/>
              <a:gd name="f33" fmla="*/ 548815 f29 1"/>
              <a:gd name="f34" fmla="*/ 1030585 f28 1"/>
              <a:gd name="f35" fmla="*/ 541236 f29 1"/>
              <a:gd name="f36" fmla="*/ 1032872 f28 1"/>
              <a:gd name="f37" fmla="*/ 14612 f29 1"/>
              <a:gd name="f38" fmla="*/ 1030311 f28 1"/>
              <a:gd name="f39" fmla="*/ 0 f29 1"/>
              <a:gd name="f40" fmla="*/ 1025738 f28 1"/>
              <a:gd name="f41" fmla="*/ 273987 f29 1"/>
              <a:gd name="f42" fmla="*/ 0 f28 1"/>
              <a:gd name="f43" fmla="*/ 277750 f29 1"/>
              <a:gd name="f44" fmla="*/ 3683 f28 1"/>
              <a:gd name="f45" fmla="+- f30 0 f1"/>
              <a:gd name="f46" fmla="*/ f33 1 548815"/>
              <a:gd name="f47" fmla="*/ f34 1 1064628"/>
              <a:gd name="f48" fmla="*/ f35 1 548815"/>
              <a:gd name="f49" fmla="*/ f36 1 1064628"/>
              <a:gd name="f50" fmla="*/ f37 1 548815"/>
              <a:gd name="f51" fmla="*/ f38 1 1064628"/>
              <a:gd name="f52" fmla="*/ f39 1 548815"/>
              <a:gd name="f53" fmla="*/ f40 1 1064628"/>
              <a:gd name="f54" fmla="*/ f41 1 548815"/>
              <a:gd name="f55" fmla="*/ f42 1 1064628"/>
              <a:gd name="f56" fmla="*/ f43 1 548815"/>
              <a:gd name="f57" fmla="*/ f44 1 1064628"/>
              <a:gd name="f58" fmla="*/ f24 1 f31"/>
              <a:gd name="f59" fmla="*/ f25 1 f31"/>
              <a:gd name="f60" fmla="*/ f24 1 f32"/>
              <a:gd name="f61" fmla="*/ f26 1 f32"/>
              <a:gd name="f62" fmla="*/ f46 1 f31"/>
              <a:gd name="f63" fmla="*/ f47 1 f32"/>
              <a:gd name="f64" fmla="*/ f48 1 f31"/>
              <a:gd name="f65" fmla="*/ f49 1 f32"/>
              <a:gd name="f66" fmla="*/ f50 1 f31"/>
              <a:gd name="f67" fmla="*/ f51 1 f32"/>
              <a:gd name="f68" fmla="*/ f52 1 f31"/>
              <a:gd name="f69" fmla="*/ f53 1 f32"/>
              <a:gd name="f70" fmla="*/ f54 1 f31"/>
              <a:gd name="f71" fmla="*/ f55 1 f32"/>
              <a:gd name="f72" fmla="*/ f56 1 f31"/>
              <a:gd name="f73" fmla="*/ f57 1 f32"/>
              <a:gd name="f74" fmla="*/ f58 f22 1"/>
              <a:gd name="f75" fmla="*/ f59 f22 1"/>
              <a:gd name="f76" fmla="*/ f61 f23 1"/>
              <a:gd name="f77" fmla="*/ f60 f23 1"/>
              <a:gd name="f78" fmla="*/ f62 f22 1"/>
              <a:gd name="f79" fmla="*/ f63 f23 1"/>
              <a:gd name="f80" fmla="*/ f64 f22 1"/>
              <a:gd name="f81" fmla="*/ f65 f23 1"/>
              <a:gd name="f82" fmla="*/ f66 f22 1"/>
              <a:gd name="f83" fmla="*/ f67 f23 1"/>
              <a:gd name="f84" fmla="*/ f68 f22 1"/>
              <a:gd name="f85" fmla="*/ f69 f23 1"/>
              <a:gd name="f86" fmla="*/ f70 f22 1"/>
              <a:gd name="f87" fmla="*/ f71 f23 1"/>
              <a:gd name="f88" fmla="*/ f72 f22 1"/>
              <a:gd name="f89" fmla="*/ f73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78" y="f79"/>
              </a:cxn>
              <a:cxn ang="f45">
                <a:pos x="f80" y="f81"/>
              </a:cxn>
              <a:cxn ang="f45">
                <a:pos x="f82" y="f83"/>
              </a:cxn>
              <a:cxn ang="f45">
                <a:pos x="f84" y="f85"/>
              </a:cxn>
              <a:cxn ang="f45">
                <a:pos x="f86" y="f87"/>
              </a:cxn>
              <a:cxn ang="f45">
                <a:pos x="f88" y="f89"/>
              </a:cxn>
              <a:cxn ang="f45">
                <a:pos x="f78" y="f79"/>
              </a:cxn>
            </a:cxnLst>
            <a:rect l="f74" t="f77" r="f75" b="f76"/>
            <a:pathLst>
              <a:path w="548815" h="1064628">
                <a:moveTo>
                  <a:pt x="f6" y="f8"/>
                </a:move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lnTo>
                  <a:pt x="f5" y="f17"/>
                </a:lnTo>
                <a:lnTo>
                  <a:pt x="f18" y="f5"/>
                </a:lnTo>
                <a:lnTo>
                  <a:pt x="f19" y="f20"/>
                </a:lnTo>
                <a:lnTo>
                  <a:pt x="f6" y="f8"/>
                </a:lnTo>
                <a:close/>
              </a:path>
            </a:pathLst>
          </a:custGeom>
          <a:blipFill>
            <a:blip r:embed="rId9"/>
            <a:tile tx="0" ty="0" sx="100000" sy="100000" flip="none" algn="tl"/>
          </a:blipFill>
          <a:ln w="12701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36" name="Freeform 69"/>
          <p:cNvSpPr/>
          <p:nvPr/>
        </p:nvSpPr>
        <p:spPr>
          <a:xfrm rot="20730713">
            <a:off x="7758870" y="4163865"/>
            <a:ext cx="1035164" cy="75782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35169"/>
              <a:gd name="f7" fmla="val 757825"/>
              <a:gd name="f8" fmla="val 1034707"/>
              <a:gd name="f9" fmla="val 269575"/>
              <a:gd name="f10" fmla="val 988463"/>
              <a:gd name="f11" fmla="val 448546"/>
              <a:gd name="f12" fmla="val 899616"/>
              <a:gd name="f13" fmla="val 605212"/>
              <a:gd name="f14" fmla="val 781831"/>
              <a:gd name="f15" fmla="val 731521"/>
              <a:gd name="f16" fmla="val 754812"/>
              <a:gd name="f17" fmla="val 596782"/>
              <a:gd name="f18" fmla="val 603123"/>
              <a:gd name="f19" fmla="val 267327"/>
              <a:gd name="f20" fmla="+- 0 0 -90"/>
              <a:gd name="f21" fmla="*/ f3 1 1035169"/>
              <a:gd name="f22" fmla="*/ f4 1 757825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1035169"/>
              <a:gd name="f31" fmla="*/ f27 1 757825"/>
              <a:gd name="f32" fmla="*/ 1034707 f28 1"/>
              <a:gd name="f33" fmla="*/ 269575 f27 1"/>
              <a:gd name="f34" fmla="*/ 781831 f28 1"/>
              <a:gd name="f35" fmla="*/ 731521 f27 1"/>
              <a:gd name="f36" fmla="*/ 754812 f28 1"/>
              <a:gd name="f37" fmla="*/ 757825 f27 1"/>
              <a:gd name="f38" fmla="*/ 596782 f28 1"/>
              <a:gd name="f39" fmla="*/ 603123 f27 1"/>
              <a:gd name="f40" fmla="*/ 0 f28 1"/>
              <a:gd name="f41" fmla="*/ 0 f27 1"/>
              <a:gd name="f42" fmla="*/ 1035169 f28 1"/>
              <a:gd name="f43" fmla="*/ 267327 f27 1"/>
              <a:gd name="f44" fmla="+- f29 0 f1"/>
              <a:gd name="f45" fmla="*/ f32 1 1035169"/>
              <a:gd name="f46" fmla="*/ f33 1 757825"/>
              <a:gd name="f47" fmla="*/ f34 1 1035169"/>
              <a:gd name="f48" fmla="*/ f35 1 757825"/>
              <a:gd name="f49" fmla="*/ f36 1 1035169"/>
              <a:gd name="f50" fmla="*/ f37 1 757825"/>
              <a:gd name="f51" fmla="*/ f38 1 1035169"/>
              <a:gd name="f52" fmla="*/ f39 1 757825"/>
              <a:gd name="f53" fmla="*/ f40 1 1035169"/>
              <a:gd name="f54" fmla="*/ f41 1 757825"/>
              <a:gd name="f55" fmla="*/ f42 1 1035169"/>
              <a:gd name="f56" fmla="*/ f43 1 757825"/>
              <a:gd name="f57" fmla="*/ f23 1 f30"/>
              <a:gd name="f58" fmla="*/ f24 1 f30"/>
              <a:gd name="f59" fmla="*/ f23 1 f31"/>
              <a:gd name="f60" fmla="*/ f25 1 f31"/>
              <a:gd name="f61" fmla="*/ f45 1 f30"/>
              <a:gd name="f62" fmla="*/ f46 1 f31"/>
              <a:gd name="f63" fmla="*/ f47 1 f30"/>
              <a:gd name="f64" fmla="*/ f48 1 f31"/>
              <a:gd name="f65" fmla="*/ f49 1 f30"/>
              <a:gd name="f66" fmla="*/ f50 1 f31"/>
              <a:gd name="f67" fmla="*/ f51 1 f30"/>
              <a:gd name="f68" fmla="*/ f52 1 f31"/>
              <a:gd name="f69" fmla="*/ f53 1 f30"/>
              <a:gd name="f70" fmla="*/ f54 1 f31"/>
              <a:gd name="f71" fmla="*/ f55 1 f30"/>
              <a:gd name="f72" fmla="*/ f56 1 f31"/>
              <a:gd name="f73" fmla="*/ f57 f21 1"/>
              <a:gd name="f74" fmla="*/ f58 f21 1"/>
              <a:gd name="f75" fmla="*/ f60 f22 1"/>
              <a:gd name="f76" fmla="*/ f59 f22 1"/>
              <a:gd name="f77" fmla="*/ f61 f21 1"/>
              <a:gd name="f78" fmla="*/ f62 f22 1"/>
              <a:gd name="f79" fmla="*/ f63 f21 1"/>
              <a:gd name="f80" fmla="*/ f64 f22 1"/>
              <a:gd name="f81" fmla="*/ f65 f21 1"/>
              <a:gd name="f82" fmla="*/ f66 f22 1"/>
              <a:gd name="f83" fmla="*/ f67 f21 1"/>
              <a:gd name="f84" fmla="*/ f68 f22 1"/>
              <a:gd name="f85" fmla="*/ f69 f21 1"/>
              <a:gd name="f86" fmla="*/ f70 f22 1"/>
              <a:gd name="f87" fmla="*/ f71 f21 1"/>
              <a:gd name="f88" fmla="*/ f7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77" y="f78"/>
              </a:cxn>
              <a:cxn ang="f44">
                <a:pos x="f79" y="f80"/>
              </a:cxn>
              <a:cxn ang="f44">
                <a:pos x="f81" y="f82"/>
              </a:cxn>
              <a:cxn ang="f44">
                <a:pos x="f83" y="f84"/>
              </a:cxn>
              <a:cxn ang="f44">
                <a:pos x="f85" y="f86"/>
              </a:cxn>
              <a:cxn ang="f44">
                <a:pos x="f87" y="f88"/>
              </a:cxn>
              <a:cxn ang="f44">
                <a:pos x="f77" y="f78"/>
              </a:cxn>
            </a:cxnLst>
            <a:rect l="f73" t="f76" r="f74" b="f75"/>
            <a:pathLst>
              <a:path w="1035169" h="757825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lnTo>
                  <a:pt x="f16" y="f7"/>
                </a:lnTo>
                <a:lnTo>
                  <a:pt x="f17" y="f18"/>
                </a:lnTo>
                <a:lnTo>
                  <a:pt x="f5" y="f5"/>
                </a:lnTo>
                <a:lnTo>
                  <a:pt x="f6" y="f19"/>
                </a:lnTo>
                <a:lnTo>
                  <a:pt x="f8" y="f9"/>
                </a:lnTo>
                <a:close/>
              </a:path>
            </a:pathLst>
          </a:custGeom>
          <a:blipFill>
            <a:blip r:embed="rId9"/>
            <a:tile tx="0" ty="0" sx="100000" sy="100000" flip="none" algn="tl"/>
          </a:blipFill>
          <a:ln w="12701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37" name="Freeform 70"/>
          <p:cNvSpPr/>
          <p:nvPr/>
        </p:nvSpPr>
        <p:spPr>
          <a:xfrm rot="20730713">
            <a:off x="7795313" y="4247350"/>
            <a:ext cx="748116" cy="101267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48117"/>
              <a:gd name="f7" fmla="val 1012669"/>
              <a:gd name="f8" fmla="val 737293"/>
              <a:gd name="f9" fmla="val 703625"/>
              <a:gd name="f10" fmla="val 780608"/>
              <a:gd name="f11" fmla="val 600575"/>
              <a:gd name="f12" fmla="val 871683"/>
              <a:gd name="f13" fmla="val 480754"/>
              <a:gd name="f14" fmla="val 942297"/>
              <a:gd name="f15" fmla="val 351158"/>
              <a:gd name="f16" fmla="val 988328"/>
              <a:gd name="f17" fmla="val 270495"/>
              <a:gd name="f18" fmla="val 592610"/>
              <a:gd name="f19" fmla="val 580134"/>
              <a:gd name="f20" fmla="+- 0 0 -90"/>
              <a:gd name="f21" fmla="*/ f3 1 748117"/>
              <a:gd name="f22" fmla="*/ f4 1 1012669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748117"/>
              <a:gd name="f31" fmla="*/ f27 1 1012669"/>
              <a:gd name="f32" fmla="*/ 748117 f28 1"/>
              <a:gd name="f33" fmla="*/ 737293 f27 1"/>
              <a:gd name="f34" fmla="*/ 703625 f28 1"/>
              <a:gd name="f35" fmla="*/ 780608 f27 1"/>
              <a:gd name="f36" fmla="*/ 351158 f28 1"/>
              <a:gd name="f37" fmla="*/ 988328 f27 1"/>
              <a:gd name="f38" fmla="*/ 270495 f28 1"/>
              <a:gd name="f39" fmla="*/ 1012669 f27 1"/>
              <a:gd name="f40" fmla="*/ 0 f28 1"/>
              <a:gd name="f41" fmla="*/ 0 f27 1"/>
              <a:gd name="f42" fmla="*/ 592610 f28 1"/>
              <a:gd name="f43" fmla="*/ 580134 f27 1"/>
              <a:gd name="f44" fmla="+- f29 0 f1"/>
              <a:gd name="f45" fmla="*/ f32 1 748117"/>
              <a:gd name="f46" fmla="*/ f33 1 1012669"/>
              <a:gd name="f47" fmla="*/ f34 1 748117"/>
              <a:gd name="f48" fmla="*/ f35 1 1012669"/>
              <a:gd name="f49" fmla="*/ f36 1 748117"/>
              <a:gd name="f50" fmla="*/ f37 1 1012669"/>
              <a:gd name="f51" fmla="*/ f38 1 748117"/>
              <a:gd name="f52" fmla="*/ f39 1 1012669"/>
              <a:gd name="f53" fmla="*/ f40 1 748117"/>
              <a:gd name="f54" fmla="*/ f41 1 1012669"/>
              <a:gd name="f55" fmla="*/ f42 1 748117"/>
              <a:gd name="f56" fmla="*/ f43 1 1012669"/>
              <a:gd name="f57" fmla="*/ f23 1 f30"/>
              <a:gd name="f58" fmla="*/ f24 1 f30"/>
              <a:gd name="f59" fmla="*/ f23 1 f31"/>
              <a:gd name="f60" fmla="*/ f25 1 f31"/>
              <a:gd name="f61" fmla="*/ f45 1 f30"/>
              <a:gd name="f62" fmla="*/ f46 1 f31"/>
              <a:gd name="f63" fmla="*/ f47 1 f30"/>
              <a:gd name="f64" fmla="*/ f48 1 f31"/>
              <a:gd name="f65" fmla="*/ f49 1 f30"/>
              <a:gd name="f66" fmla="*/ f50 1 f31"/>
              <a:gd name="f67" fmla="*/ f51 1 f30"/>
              <a:gd name="f68" fmla="*/ f52 1 f31"/>
              <a:gd name="f69" fmla="*/ f53 1 f30"/>
              <a:gd name="f70" fmla="*/ f54 1 f31"/>
              <a:gd name="f71" fmla="*/ f55 1 f30"/>
              <a:gd name="f72" fmla="*/ f56 1 f31"/>
              <a:gd name="f73" fmla="*/ f57 f21 1"/>
              <a:gd name="f74" fmla="*/ f58 f21 1"/>
              <a:gd name="f75" fmla="*/ f60 f22 1"/>
              <a:gd name="f76" fmla="*/ f59 f22 1"/>
              <a:gd name="f77" fmla="*/ f61 f21 1"/>
              <a:gd name="f78" fmla="*/ f62 f22 1"/>
              <a:gd name="f79" fmla="*/ f63 f21 1"/>
              <a:gd name="f80" fmla="*/ f64 f22 1"/>
              <a:gd name="f81" fmla="*/ f65 f21 1"/>
              <a:gd name="f82" fmla="*/ f66 f22 1"/>
              <a:gd name="f83" fmla="*/ f67 f21 1"/>
              <a:gd name="f84" fmla="*/ f68 f22 1"/>
              <a:gd name="f85" fmla="*/ f69 f21 1"/>
              <a:gd name="f86" fmla="*/ f70 f22 1"/>
              <a:gd name="f87" fmla="*/ f71 f21 1"/>
              <a:gd name="f88" fmla="*/ f7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77" y="f78"/>
              </a:cxn>
              <a:cxn ang="f44">
                <a:pos x="f79" y="f80"/>
              </a:cxn>
              <a:cxn ang="f44">
                <a:pos x="f81" y="f82"/>
              </a:cxn>
              <a:cxn ang="f44">
                <a:pos x="f83" y="f84"/>
              </a:cxn>
              <a:cxn ang="f44">
                <a:pos x="f85" y="f86"/>
              </a:cxn>
              <a:cxn ang="f44">
                <a:pos x="f87" y="f88"/>
              </a:cxn>
              <a:cxn ang="f44">
                <a:pos x="f77" y="f78"/>
              </a:cxn>
            </a:cxnLst>
            <a:rect l="f73" t="f76" r="f74" b="f75"/>
            <a:pathLst>
              <a:path w="748117" h="1012669">
                <a:moveTo>
                  <a:pt x="f6" y="f8"/>
                </a:move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lnTo>
                  <a:pt x="f17" y="f7"/>
                </a:lnTo>
                <a:lnTo>
                  <a:pt x="f5" y="f5"/>
                </a:lnTo>
                <a:lnTo>
                  <a:pt x="f18" y="f19"/>
                </a:lnTo>
                <a:lnTo>
                  <a:pt x="f6" y="f8"/>
                </a:lnTo>
                <a:close/>
              </a:path>
            </a:pathLst>
          </a:custGeom>
          <a:blipFill>
            <a:blip r:embed="rId9"/>
            <a:tile tx="0" ty="0" sx="100000" sy="100000" flip="none" algn="tl"/>
          </a:blipFill>
          <a:ln w="12701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38" name="Freeform 71"/>
          <p:cNvSpPr/>
          <p:nvPr/>
        </p:nvSpPr>
        <p:spPr>
          <a:xfrm rot="20730713">
            <a:off x="7493221" y="4321765"/>
            <a:ext cx="548813" cy="10646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48815"/>
              <a:gd name="f7" fmla="val 1064628"/>
              <a:gd name="f8" fmla="val 1030585"/>
              <a:gd name="f9" fmla="val 541236"/>
              <a:gd name="f10" fmla="val 1032872"/>
              <a:gd name="f11" fmla="val 373679"/>
              <a:gd name="f12" fmla="val 1074724"/>
              <a:gd name="f13" fmla="val 193583"/>
              <a:gd name="f14" fmla="val 1076555"/>
              <a:gd name="f15" fmla="val 14612"/>
              <a:gd name="f16" fmla="val 1030311"/>
              <a:gd name="f17" fmla="val 1025738"/>
              <a:gd name="f18" fmla="val 273987"/>
              <a:gd name="f19" fmla="val 277750"/>
              <a:gd name="f20" fmla="val 3683"/>
              <a:gd name="f21" fmla="+- 0 0 -90"/>
              <a:gd name="f22" fmla="*/ f3 1 548815"/>
              <a:gd name="f23" fmla="*/ f4 1 1064628"/>
              <a:gd name="f24" fmla="val f5"/>
              <a:gd name="f25" fmla="val f6"/>
              <a:gd name="f26" fmla="val f7"/>
              <a:gd name="f27" fmla="*/ f21 f0 1"/>
              <a:gd name="f28" fmla="+- f26 0 f24"/>
              <a:gd name="f29" fmla="+- f25 0 f24"/>
              <a:gd name="f30" fmla="*/ f27 1 f2"/>
              <a:gd name="f31" fmla="*/ f29 1 548815"/>
              <a:gd name="f32" fmla="*/ f28 1 1064628"/>
              <a:gd name="f33" fmla="*/ 548815 f29 1"/>
              <a:gd name="f34" fmla="*/ 1030585 f28 1"/>
              <a:gd name="f35" fmla="*/ 541236 f29 1"/>
              <a:gd name="f36" fmla="*/ 1032872 f28 1"/>
              <a:gd name="f37" fmla="*/ 14612 f29 1"/>
              <a:gd name="f38" fmla="*/ 1030311 f28 1"/>
              <a:gd name="f39" fmla="*/ 0 f29 1"/>
              <a:gd name="f40" fmla="*/ 1025738 f28 1"/>
              <a:gd name="f41" fmla="*/ 273987 f29 1"/>
              <a:gd name="f42" fmla="*/ 0 f28 1"/>
              <a:gd name="f43" fmla="*/ 277750 f29 1"/>
              <a:gd name="f44" fmla="*/ 3683 f28 1"/>
              <a:gd name="f45" fmla="+- f30 0 f1"/>
              <a:gd name="f46" fmla="*/ f33 1 548815"/>
              <a:gd name="f47" fmla="*/ f34 1 1064628"/>
              <a:gd name="f48" fmla="*/ f35 1 548815"/>
              <a:gd name="f49" fmla="*/ f36 1 1064628"/>
              <a:gd name="f50" fmla="*/ f37 1 548815"/>
              <a:gd name="f51" fmla="*/ f38 1 1064628"/>
              <a:gd name="f52" fmla="*/ f39 1 548815"/>
              <a:gd name="f53" fmla="*/ f40 1 1064628"/>
              <a:gd name="f54" fmla="*/ f41 1 548815"/>
              <a:gd name="f55" fmla="*/ f42 1 1064628"/>
              <a:gd name="f56" fmla="*/ f43 1 548815"/>
              <a:gd name="f57" fmla="*/ f44 1 1064628"/>
              <a:gd name="f58" fmla="*/ f24 1 f31"/>
              <a:gd name="f59" fmla="*/ f25 1 f31"/>
              <a:gd name="f60" fmla="*/ f24 1 f32"/>
              <a:gd name="f61" fmla="*/ f26 1 f32"/>
              <a:gd name="f62" fmla="*/ f46 1 f31"/>
              <a:gd name="f63" fmla="*/ f47 1 f32"/>
              <a:gd name="f64" fmla="*/ f48 1 f31"/>
              <a:gd name="f65" fmla="*/ f49 1 f32"/>
              <a:gd name="f66" fmla="*/ f50 1 f31"/>
              <a:gd name="f67" fmla="*/ f51 1 f32"/>
              <a:gd name="f68" fmla="*/ f52 1 f31"/>
              <a:gd name="f69" fmla="*/ f53 1 f32"/>
              <a:gd name="f70" fmla="*/ f54 1 f31"/>
              <a:gd name="f71" fmla="*/ f55 1 f32"/>
              <a:gd name="f72" fmla="*/ f56 1 f31"/>
              <a:gd name="f73" fmla="*/ f57 1 f32"/>
              <a:gd name="f74" fmla="*/ f58 f22 1"/>
              <a:gd name="f75" fmla="*/ f59 f22 1"/>
              <a:gd name="f76" fmla="*/ f61 f23 1"/>
              <a:gd name="f77" fmla="*/ f60 f23 1"/>
              <a:gd name="f78" fmla="*/ f62 f22 1"/>
              <a:gd name="f79" fmla="*/ f63 f23 1"/>
              <a:gd name="f80" fmla="*/ f64 f22 1"/>
              <a:gd name="f81" fmla="*/ f65 f23 1"/>
              <a:gd name="f82" fmla="*/ f66 f22 1"/>
              <a:gd name="f83" fmla="*/ f67 f23 1"/>
              <a:gd name="f84" fmla="*/ f68 f22 1"/>
              <a:gd name="f85" fmla="*/ f69 f23 1"/>
              <a:gd name="f86" fmla="*/ f70 f22 1"/>
              <a:gd name="f87" fmla="*/ f71 f23 1"/>
              <a:gd name="f88" fmla="*/ f72 f22 1"/>
              <a:gd name="f89" fmla="*/ f73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78" y="f79"/>
              </a:cxn>
              <a:cxn ang="f45">
                <a:pos x="f80" y="f81"/>
              </a:cxn>
              <a:cxn ang="f45">
                <a:pos x="f82" y="f83"/>
              </a:cxn>
              <a:cxn ang="f45">
                <a:pos x="f84" y="f85"/>
              </a:cxn>
              <a:cxn ang="f45">
                <a:pos x="f86" y="f87"/>
              </a:cxn>
              <a:cxn ang="f45">
                <a:pos x="f88" y="f89"/>
              </a:cxn>
              <a:cxn ang="f45">
                <a:pos x="f78" y="f79"/>
              </a:cxn>
            </a:cxnLst>
            <a:rect l="f74" t="f77" r="f75" b="f76"/>
            <a:pathLst>
              <a:path w="548815" h="1064628">
                <a:moveTo>
                  <a:pt x="f6" y="f8"/>
                </a:move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lnTo>
                  <a:pt x="f5" y="f17"/>
                </a:lnTo>
                <a:lnTo>
                  <a:pt x="f18" y="f5"/>
                </a:lnTo>
                <a:lnTo>
                  <a:pt x="f19" y="f20"/>
                </a:lnTo>
                <a:lnTo>
                  <a:pt x="f6" y="f8"/>
                </a:lnTo>
                <a:close/>
              </a:path>
            </a:pathLst>
          </a:custGeom>
          <a:blipFill>
            <a:blip r:embed="rId9"/>
            <a:tile tx="0" ty="0" sx="100000" sy="100000" flip="none" algn="tl"/>
          </a:blipFill>
          <a:ln w="12701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39" name="Freeform 74"/>
          <p:cNvSpPr/>
          <p:nvPr/>
        </p:nvSpPr>
        <p:spPr>
          <a:xfrm rot="4530744">
            <a:off x="6841702" y="4566513"/>
            <a:ext cx="1035164" cy="75782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35169"/>
              <a:gd name="f7" fmla="val 757825"/>
              <a:gd name="f8" fmla="val 1034707"/>
              <a:gd name="f9" fmla="val 269575"/>
              <a:gd name="f10" fmla="val 988463"/>
              <a:gd name="f11" fmla="val 448546"/>
              <a:gd name="f12" fmla="val 899616"/>
              <a:gd name="f13" fmla="val 605212"/>
              <a:gd name="f14" fmla="val 781831"/>
              <a:gd name="f15" fmla="val 731521"/>
              <a:gd name="f16" fmla="val 754812"/>
              <a:gd name="f17" fmla="val 596782"/>
              <a:gd name="f18" fmla="val 603123"/>
              <a:gd name="f19" fmla="val 267327"/>
              <a:gd name="f20" fmla="+- 0 0 -90"/>
              <a:gd name="f21" fmla="*/ f3 1 1035169"/>
              <a:gd name="f22" fmla="*/ f4 1 757825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1035169"/>
              <a:gd name="f31" fmla="*/ f27 1 757825"/>
              <a:gd name="f32" fmla="*/ 1034707 f28 1"/>
              <a:gd name="f33" fmla="*/ 269575 f27 1"/>
              <a:gd name="f34" fmla="*/ 781831 f28 1"/>
              <a:gd name="f35" fmla="*/ 731521 f27 1"/>
              <a:gd name="f36" fmla="*/ 754812 f28 1"/>
              <a:gd name="f37" fmla="*/ 757825 f27 1"/>
              <a:gd name="f38" fmla="*/ 596782 f28 1"/>
              <a:gd name="f39" fmla="*/ 603123 f27 1"/>
              <a:gd name="f40" fmla="*/ 0 f28 1"/>
              <a:gd name="f41" fmla="*/ 0 f27 1"/>
              <a:gd name="f42" fmla="*/ 1035169 f28 1"/>
              <a:gd name="f43" fmla="*/ 267327 f27 1"/>
              <a:gd name="f44" fmla="+- f29 0 f1"/>
              <a:gd name="f45" fmla="*/ f32 1 1035169"/>
              <a:gd name="f46" fmla="*/ f33 1 757825"/>
              <a:gd name="f47" fmla="*/ f34 1 1035169"/>
              <a:gd name="f48" fmla="*/ f35 1 757825"/>
              <a:gd name="f49" fmla="*/ f36 1 1035169"/>
              <a:gd name="f50" fmla="*/ f37 1 757825"/>
              <a:gd name="f51" fmla="*/ f38 1 1035169"/>
              <a:gd name="f52" fmla="*/ f39 1 757825"/>
              <a:gd name="f53" fmla="*/ f40 1 1035169"/>
              <a:gd name="f54" fmla="*/ f41 1 757825"/>
              <a:gd name="f55" fmla="*/ f42 1 1035169"/>
              <a:gd name="f56" fmla="*/ f43 1 757825"/>
              <a:gd name="f57" fmla="*/ f23 1 f30"/>
              <a:gd name="f58" fmla="*/ f24 1 f30"/>
              <a:gd name="f59" fmla="*/ f23 1 f31"/>
              <a:gd name="f60" fmla="*/ f25 1 f31"/>
              <a:gd name="f61" fmla="*/ f45 1 f30"/>
              <a:gd name="f62" fmla="*/ f46 1 f31"/>
              <a:gd name="f63" fmla="*/ f47 1 f30"/>
              <a:gd name="f64" fmla="*/ f48 1 f31"/>
              <a:gd name="f65" fmla="*/ f49 1 f30"/>
              <a:gd name="f66" fmla="*/ f50 1 f31"/>
              <a:gd name="f67" fmla="*/ f51 1 f30"/>
              <a:gd name="f68" fmla="*/ f52 1 f31"/>
              <a:gd name="f69" fmla="*/ f53 1 f30"/>
              <a:gd name="f70" fmla="*/ f54 1 f31"/>
              <a:gd name="f71" fmla="*/ f55 1 f30"/>
              <a:gd name="f72" fmla="*/ f56 1 f31"/>
              <a:gd name="f73" fmla="*/ f57 f21 1"/>
              <a:gd name="f74" fmla="*/ f58 f21 1"/>
              <a:gd name="f75" fmla="*/ f60 f22 1"/>
              <a:gd name="f76" fmla="*/ f59 f22 1"/>
              <a:gd name="f77" fmla="*/ f61 f21 1"/>
              <a:gd name="f78" fmla="*/ f62 f22 1"/>
              <a:gd name="f79" fmla="*/ f63 f21 1"/>
              <a:gd name="f80" fmla="*/ f64 f22 1"/>
              <a:gd name="f81" fmla="*/ f65 f21 1"/>
              <a:gd name="f82" fmla="*/ f66 f22 1"/>
              <a:gd name="f83" fmla="*/ f67 f21 1"/>
              <a:gd name="f84" fmla="*/ f68 f22 1"/>
              <a:gd name="f85" fmla="*/ f69 f21 1"/>
              <a:gd name="f86" fmla="*/ f70 f22 1"/>
              <a:gd name="f87" fmla="*/ f71 f21 1"/>
              <a:gd name="f88" fmla="*/ f7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77" y="f78"/>
              </a:cxn>
              <a:cxn ang="f44">
                <a:pos x="f79" y="f80"/>
              </a:cxn>
              <a:cxn ang="f44">
                <a:pos x="f81" y="f82"/>
              </a:cxn>
              <a:cxn ang="f44">
                <a:pos x="f83" y="f84"/>
              </a:cxn>
              <a:cxn ang="f44">
                <a:pos x="f85" y="f86"/>
              </a:cxn>
              <a:cxn ang="f44">
                <a:pos x="f87" y="f88"/>
              </a:cxn>
              <a:cxn ang="f44">
                <a:pos x="f77" y="f78"/>
              </a:cxn>
            </a:cxnLst>
            <a:rect l="f73" t="f76" r="f74" b="f75"/>
            <a:pathLst>
              <a:path w="1035169" h="757825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lnTo>
                  <a:pt x="f16" y="f7"/>
                </a:lnTo>
                <a:lnTo>
                  <a:pt x="f17" y="f18"/>
                </a:lnTo>
                <a:lnTo>
                  <a:pt x="f5" y="f5"/>
                </a:lnTo>
                <a:lnTo>
                  <a:pt x="f6" y="f19"/>
                </a:lnTo>
                <a:lnTo>
                  <a:pt x="f8" y="f9"/>
                </a:lnTo>
                <a:close/>
              </a:path>
            </a:pathLst>
          </a:custGeom>
          <a:blipFill>
            <a:blip r:embed="rId9"/>
            <a:tile tx="0" ty="0" sx="100000" sy="100000" flip="none" algn="tl"/>
          </a:blipFill>
          <a:ln w="12701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40" name="Freeform 75"/>
          <p:cNvSpPr/>
          <p:nvPr/>
        </p:nvSpPr>
        <p:spPr>
          <a:xfrm rot="4530744">
            <a:off x="6746565" y="4371798"/>
            <a:ext cx="748116" cy="101267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48117"/>
              <a:gd name="f7" fmla="val 1012669"/>
              <a:gd name="f8" fmla="val 737293"/>
              <a:gd name="f9" fmla="val 703625"/>
              <a:gd name="f10" fmla="val 780608"/>
              <a:gd name="f11" fmla="val 600575"/>
              <a:gd name="f12" fmla="val 871683"/>
              <a:gd name="f13" fmla="val 480754"/>
              <a:gd name="f14" fmla="val 942297"/>
              <a:gd name="f15" fmla="val 351158"/>
              <a:gd name="f16" fmla="val 988328"/>
              <a:gd name="f17" fmla="val 270495"/>
              <a:gd name="f18" fmla="val 592610"/>
              <a:gd name="f19" fmla="val 580134"/>
              <a:gd name="f20" fmla="+- 0 0 -90"/>
              <a:gd name="f21" fmla="*/ f3 1 748117"/>
              <a:gd name="f22" fmla="*/ f4 1 1012669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748117"/>
              <a:gd name="f31" fmla="*/ f27 1 1012669"/>
              <a:gd name="f32" fmla="*/ 748117 f28 1"/>
              <a:gd name="f33" fmla="*/ 737293 f27 1"/>
              <a:gd name="f34" fmla="*/ 703625 f28 1"/>
              <a:gd name="f35" fmla="*/ 780608 f27 1"/>
              <a:gd name="f36" fmla="*/ 351158 f28 1"/>
              <a:gd name="f37" fmla="*/ 988328 f27 1"/>
              <a:gd name="f38" fmla="*/ 270495 f28 1"/>
              <a:gd name="f39" fmla="*/ 1012669 f27 1"/>
              <a:gd name="f40" fmla="*/ 0 f28 1"/>
              <a:gd name="f41" fmla="*/ 0 f27 1"/>
              <a:gd name="f42" fmla="*/ 592610 f28 1"/>
              <a:gd name="f43" fmla="*/ 580134 f27 1"/>
              <a:gd name="f44" fmla="+- f29 0 f1"/>
              <a:gd name="f45" fmla="*/ f32 1 748117"/>
              <a:gd name="f46" fmla="*/ f33 1 1012669"/>
              <a:gd name="f47" fmla="*/ f34 1 748117"/>
              <a:gd name="f48" fmla="*/ f35 1 1012669"/>
              <a:gd name="f49" fmla="*/ f36 1 748117"/>
              <a:gd name="f50" fmla="*/ f37 1 1012669"/>
              <a:gd name="f51" fmla="*/ f38 1 748117"/>
              <a:gd name="f52" fmla="*/ f39 1 1012669"/>
              <a:gd name="f53" fmla="*/ f40 1 748117"/>
              <a:gd name="f54" fmla="*/ f41 1 1012669"/>
              <a:gd name="f55" fmla="*/ f42 1 748117"/>
              <a:gd name="f56" fmla="*/ f43 1 1012669"/>
              <a:gd name="f57" fmla="*/ f23 1 f30"/>
              <a:gd name="f58" fmla="*/ f24 1 f30"/>
              <a:gd name="f59" fmla="*/ f23 1 f31"/>
              <a:gd name="f60" fmla="*/ f25 1 f31"/>
              <a:gd name="f61" fmla="*/ f45 1 f30"/>
              <a:gd name="f62" fmla="*/ f46 1 f31"/>
              <a:gd name="f63" fmla="*/ f47 1 f30"/>
              <a:gd name="f64" fmla="*/ f48 1 f31"/>
              <a:gd name="f65" fmla="*/ f49 1 f30"/>
              <a:gd name="f66" fmla="*/ f50 1 f31"/>
              <a:gd name="f67" fmla="*/ f51 1 f30"/>
              <a:gd name="f68" fmla="*/ f52 1 f31"/>
              <a:gd name="f69" fmla="*/ f53 1 f30"/>
              <a:gd name="f70" fmla="*/ f54 1 f31"/>
              <a:gd name="f71" fmla="*/ f55 1 f30"/>
              <a:gd name="f72" fmla="*/ f56 1 f31"/>
              <a:gd name="f73" fmla="*/ f57 f21 1"/>
              <a:gd name="f74" fmla="*/ f58 f21 1"/>
              <a:gd name="f75" fmla="*/ f60 f22 1"/>
              <a:gd name="f76" fmla="*/ f59 f22 1"/>
              <a:gd name="f77" fmla="*/ f61 f21 1"/>
              <a:gd name="f78" fmla="*/ f62 f22 1"/>
              <a:gd name="f79" fmla="*/ f63 f21 1"/>
              <a:gd name="f80" fmla="*/ f64 f22 1"/>
              <a:gd name="f81" fmla="*/ f65 f21 1"/>
              <a:gd name="f82" fmla="*/ f66 f22 1"/>
              <a:gd name="f83" fmla="*/ f67 f21 1"/>
              <a:gd name="f84" fmla="*/ f68 f22 1"/>
              <a:gd name="f85" fmla="*/ f69 f21 1"/>
              <a:gd name="f86" fmla="*/ f70 f22 1"/>
              <a:gd name="f87" fmla="*/ f71 f21 1"/>
              <a:gd name="f88" fmla="*/ f7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77" y="f78"/>
              </a:cxn>
              <a:cxn ang="f44">
                <a:pos x="f79" y="f80"/>
              </a:cxn>
              <a:cxn ang="f44">
                <a:pos x="f81" y="f82"/>
              </a:cxn>
              <a:cxn ang="f44">
                <a:pos x="f83" y="f84"/>
              </a:cxn>
              <a:cxn ang="f44">
                <a:pos x="f85" y="f86"/>
              </a:cxn>
              <a:cxn ang="f44">
                <a:pos x="f87" y="f88"/>
              </a:cxn>
              <a:cxn ang="f44">
                <a:pos x="f77" y="f78"/>
              </a:cxn>
            </a:cxnLst>
            <a:rect l="f73" t="f76" r="f74" b="f75"/>
            <a:pathLst>
              <a:path w="748117" h="1012669">
                <a:moveTo>
                  <a:pt x="f6" y="f8"/>
                </a:move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lnTo>
                  <a:pt x="f17" y="f7"/>
                </a:lnTo>
                <a:lnTo>
                  <a:pt x="f5" y="f5"/>
                </a:lnTo>
                <a:lnTo>
                  <a:pt x="f18" y="f19"/>
                </a:lnTo>
                <a:lnTo>
                  <a:pt x="f6" y="f8"/>
                </a:lnTo>
                <a:close/>
              </a:path>
            </a:pathLst>
          </a:custGeom>
          <a:blipFill>
            <a:blip r:embed="rId9"/>
            <a:tile tx="0" ty="0" sx="100000" sy="100000" flip="none" algn="tl"/>
          </a:blipFill>
          <a:ln w="12701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41" name="Freeform 76"/>
          <p:cNvSpPr/>
          <p:nvPr/>
        </p:nvSpPr>
        <p:spPr>
          <a:xfrm rot="4530744">
            <a:off x="6724264" y="3930693"/>
            <a:ext cx="548813" cy="10646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48815"/>
              <a:gd name="f7" fmla="val 1064628"/>
              <a:gd name="f8" fmla="val 1030585"/>
              <a:gd name="f9" fmla="val 541236"/>
              <a:gd name="f10" fmla="val 1032872"/>
              <a:gd name="f11" fmla="val 373679"/>
              <a:gd name="f12" fmla="val 1074724"/>
              <a:gd name="f13" fmla="val 193583"/>
              <a:gd name="f14" fmla="val 1076555"/>
              <a:gd name="f15" fmla="val 14612"/>
              <a:gd name="f16" fmla="val 1030311"/>
              <a:gd name="f17" fmla="val 1025738"/>
              <a:gd name="f18" fmla="val 273987"/>
              <a:gd name="f19" fmla="val 277750"/>
              <a:gd name="f20" fmla="val 3683"/>
              <a:gd name="f21" fmla="+- 0 0 -90"/>
              <a:gd name="f22" fmla="*/ f3 1 548815"/>
              <a:gd name="f23" fmla="*/ f4 1 1064628"/>
              <a:gd name="f24" fmla="val f5"/>
              <a:gd name="f25" fmla="val f6"/>
              <a:gd name="f26" fmla="val f7"/>
              <a:gd name="f27" fmla="*/ f21 f0 1"/>
              <a:gd name="f28" fmla="+- f26 0 f24"/>
              <a:gd name="f29" fmla="+- f25 0 f24"/>
              <a:gd name="f30" fmla="*/ f27 1 f2"/>
              <a:gd name="f31" fmla="*/ f29 1 548815"/>
              <a:gd name="f32" fmla="*/ f28 1 1064628"/>
              <a:gd name="f33" fmla="*/ 548815 f29 1"/>
              <a:gd name="f34" fmla="*/ 1030585 f28 1"/>
              <a:gd name="f35" fmla="*/ 541236 f29 1"/>
              <a:gd name="f36" fmla="*/ 1032872 f28 1"/>
              <a:gd name="f37" fmla="*/ 14612 f29 1"/>
              <a:gd name="f38" fmla="*/ 1030311 f28 1"/>
              <a:gd name="f39" fmla="*/ 0 f29 1"/>
              <a:gd name="f40" fmla="*/ 1025738 f28 1"/>
              <a:gd name="f41" fmla="*/ 273987 f29 1"/>
              <a:gd name="f42" fmla="*/ 0 f28 1"/>
              <a:gd name="f43" fmla="*/ 277750 f29 1"/>
              <a:gd name="f44" fmla="*/ 3683 f28 1"/>
              <a:gd name="f45" fmla="+- f30 0 f1"/>
              <a:gd name="f46" fmla="*/ f33 1 548815"/>
              <a:gd name="f47" fmla="*/ f34 1 1064628"/>
              <a:gd name="f48" fmla="*/ f35 1 548815"/>
              <a:gd name="f49" fmla="*/ f36 1 1064628"/>
              <a:gd name="f50" fmla="*/ f37 1 548815"/>
              <a:gd name="f51" fmla="*/ f38 1 1064628"/>
              <a:gd name="f52" fmla="*/ f39 1 548815"/>
              <a:gd name="f53" fmla="*/ f40 1 1064628"/>
              <a:gd name="f54" fmla="*/ f41 1 548815"/>
              <a:gd name="f55" fmla="*/ f42 1 1064628"/>
              <a:gd name="f56" fmla="*/ f43 1 548815"/>
              <a:gd name="f57" fmla="*/ f44 1 1064628"/>
              <a:gd name="f58" fmla="*/ f24 1 f31"/>
              <a:gd name="f59" fmla="*/ f25 1 f31"/>
              <a:gd name="f60" fmla="*/ f24 1 f32"/>
              <a:gd name="f61" fmla="*/ f26 1 f32"/>
              <a:gd name="f62" fmla="*/ f46 1 f31"/>
              <a:gd name="f63" fmla="*/ f47 1 f32"/>
              <a:gd name="f64" fmla="*/ f48 1 f31"/>
              <a:gd name="f65" fmla="*/ f49 1 f32"/>
              <a:gd name="f66" fmla="*/ f50 1 f31"/>
              <a:gd name="f67" fmla="*/ f51 1 f32"/>
              <a:gd name="f68" fmla="*/ f52 1 f31"/>
              <a:gd name="f69" fmla="*/ f53 1 f32"/>
              <a:gd name="f70" fmla="*/ f54 1 f31"/>
              <a:gd name="f71" fmla="*/ f55 1 f32"/>
              <a:gd name="f72" fmla="*/ f56 1 f31"/>
              <a:gd name="f73" fmla="*/ f57 1 f32"/>
              <a:gd name="f74" fmla="*/ f58 f22 1"/>
              <a:gd name="f75" fmla="*/ f59 f22 1"/>
              <a:gd name="f76" fmla="*/ f61 f23 1"/>
              <a:gd name="f77" fmla="*/ f60 f23 1"/>
              <a:gd name="f78" fmla="*/ f62 f22 1"/>
              <a:gd name="f79" fmla="*/ f63 f23 1"/>
              <a:gd name="f80" fmla="*/ f64 f22 1"/>
              <a:gd name="f81" fmla="*/ f65 f23 1"/>
              <a:gd name="f82" fmla="*/ f66 f22 1"/>
              <a:gd name="f83" fmla="*/ f67 f23 1"/>
              <a:gd name="f84" fmla="*/ f68 f22 1"/>
              <a:gd name="f85" fmla="*/ f69 f23 1"/>
              <a:gd name="f86" fmla="*/ f70 f22 1"/>
              <a:gd name="f87" fmla="*/ f71 f23 1"/>
              <a:gd name="f88" fmla="*/ f72 f22 1"/>
              <a:gd name="f89" fmla="*/ f73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78" y="f79"/>
              </a:cxn>
              <a:cxn ang="f45">
                <a:pos x="f80" y="f81"/>
              </a:cxn>
              <a:cxn ang="f45">
                <a:pos x="f82" y="f83"/>
              </a:cxn>
              <a:cxn ang="f45">
                <a:pos x="f84" y="f85"/>
              </a:cxn>
              <a:cxn ang="f45">
                <a:pos x="f86" y="f87"/>
              </a:cxn>
              <a:cxn ang="f45">
                <a:pos x="f88" y="f89"/>
              </a:cxn>
              <a:cxn ang="f45">
                <a:pos x="f78" y="f79"/>
              </a:cxn>
            </a:cxnLst>
            <a:rect l="f74" t="f77" r="f75" b="f76"/>
            <a:pathLst>
              <a:path w="548815" h="1064628">
                <a:moveTo>
                  <a:pt x="f6" y="f8"/>
                </a:move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lnTo>
                  <a:pt x="f5" y="f17"/>
                </a:lnTo>
                <a:lnTo>
                  <a:pt x="f18" y="f5"/>
                </a:lnTo>
                <a:lnTo>
                  <a:pt x="f19" y="f20"/>
                </a:lnTo>
                <a:lnTo>
                  <a:pt x="f6" y="f8"/>
                </a:lnTo>
                <a:close/>
              </a:path>
            </a:pathLst>
          </a:custGeom>
          <a:blipFill>
            <a:blip r:embed="rId9"/>
            <a:tile tx="0" ty="0" sx="100000" sy="100000" flip="none" algn="tl"/>
          </a:blipFill>
          <a:ln w="12701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42" name="Freeform 79"/>
          <p:cNvSpPr/>
          <p:nvPr/>
        </p:nvSpPr>
        <p:spPr>
          <a:xfrm rot="9930722">
            <a:off x="6384455" y="3654543"/>
            <a:ext cx="1035164" cy="75782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35169"/>
              <a:gd name="f7" fmla="val 757825"/>
              <a:gd name="f8" fmla="val 1034707"/>
              <a:gd name="f9" fmla="val 269575"/>
              <a:gd name="f10" fmla="val 988463"/>
              <a:gd name="f11" fmla="val 448546"/>
              <a:gd name="f12" fmla="val 899616"/>
              <a:gd name="f13" fmla="val 605212"/>
              <a:gd name="f14" fmla="val 781831"/>
              <a:gd name="f15" fmla="val 731521"/>
              <a:gd name="f16" fmla="val 754812"/>
              <a:gd name="f17" fmla="val 596782"/>
              <a:gd name="f18" fmla="val 603123"/>
              <a:gd name="f19" fmla="val 267327"/>
              <a:gd name="f20" fmla="+- 0 0 -90"/>
              <a:gd name="f21" fmla="*/ f3 1 1035169"/>
              <a:gd name="f22" fmla="*/ f4 1 757825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1035169"/>
              <a:gd name="f31" fmla="*/ f27 1 757825"/>
              <a:gd name="f32" fmla="*/ 1034707 f28 1"/>
              <a:gd name="f33" fmla="*/ 269575 f27 1"/>
              <a:gd name="f34" fmla="*/ 781831 f28 1"/>
              <a:gd name="f35" fmla="*/ 731521 f27 1"/>
              <a:gd name="f36" fmla="*/ 754812 f28 1"/>
              <a:gd name="f37" fmla="*/ 757825 f27 1"/>
              <a:gd name="f38" fmla="*/ 596782 f28 1"/>
              <a:gd name="f39" fmla="*/ 603123 f27 1"/>
              <a:gd name="f40" fmla="*/ 0 f28 1"/>
              <a:gd name="f41" fmla="*/ 0 f27 1"/>
              <a:gd name="f42" fmla="*/ 1035169 f28 1"/>
              <a:gd name="f43" fmla="*/ 267327 f27 1"/>
              <a:gd name="f44" fmla="+- f29 0 f1"/>
              <a:gd name="f45" fmla="*/ f32 1 1035169"/>
              <a:gd name="f46" fmla="*/ f33 1 757825"/>
              <a:gd name="f47" fmla="*/ f34 1 1035169"/>
              <a:gd name="f48" fmla="*/ f35 1 757825"/>
              <a:gd name="f49" fmla="*/ f36 1 1035169"/>
              <a:gd name="f50" fmla="*/ f37 1 757825"/>
              <a:gd name="f51" fmla="*/ f38 1 1035169"/>
              <a:gd name="f52" fmla="*/ f39 1 757825"/>
              <a:gd name="f53" fmla="*/ f40 1 1035169"/>
              <a:gd name="f54" fmla="*/ f41 1 757825"/>
              <a:gd name="f55" fmla="*/ f42 1 1035169"/>
              <a:gd name="f56" fmla="*/ f43 1 757825"/>
              <a:gd name="f57" fmla="*/ f23 1 f30"/>
              <a:gd name="f58" fmla="*/ f24 1 f30"/>
              <a:gd name="f59" fmla="*/ f23 1 f31"/>
              <a:gd name="f60" fmla="*/ f25 1 f31"/>
              <a:gd name="f61" fmla="*/ f45 1 f30"/>
              <a:gd name="f62" fmla="*/ f46 1 f31"/>
              <a:gd name="f63" fmla="*/ f47 1 f30"/>
              <a:gd name="f64" fmla="*/ f48 1 f31"/>
              <a:gd name="f65" fmla="*/ f49 1 f30"/>
              <a:gd name="f66" fmla="*/ f50 1 f31"/>
              <a:gd name="f67" fmla="*/ f51 1 f30"/>
              <a:gd name="f68" fmla="*/ f52 1 f31"/>
              <a:gd name="f69" fmla="*/ f53 1 f30"/>
              <a:gd name="f70" fmla="*/ f54 1 f31"/>
              <a:gd name="f71" fmla="*/ f55 1 f30"/>
              <a:gd name="f72" fmla="*/ f56 1 f31"/>
              <a:gd name="f73" fmla="*/ f57 f21 1"/>
              <a:gd name="f74" fmla="*/ f58 f21 1"/>
              <a:gd name="f75" fmla="*/ f60 f22 1"/>
              <a:gd name="f76" fmla="*/ f59 f22 1"/>
              <a:gd name="f77" fmla="*/ f61 f21 1"/>
              <a:gd name="f78" fmla="*/ f62 f22 1"/>
              <a:gd name="f79" fmla="*/ f63 f21 1"/>
              <a:gd name="f80" fmla="*/ f64 f22 1"/>
              <a:gd name="f81" fmla="*/ f65 f21 1"/>
              <a:gd name="f82" fmla="*/ f66 f22 1"/>
              <a:gd name="f83" fmla="*/ f67 f21 1"/>
              <a:gd name="f84" fmla="*/ f68 f22 1"/>
              <a:gd name="f85" fmla="*/ f69 f21 1"/>
              <a:gd name="f86" fmla="*/ f70 f22 1"/>
              <a:gd name="f87" fmla="*/ f71 f21 1"/>
              <a:gd name="f88" fmla="*/ f7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77" y="f78"/>
              </a:cxn>
              <a:cxn ang="f44">
                <a:pos x="f79" y="f80"/>
              </a:cxn>
              <a:cxn ang="f44">
                <a:pos x="f81" y="f82"/>
              </a:cxn>
              <a:cxn ang="f44">
                <a:pos x="f83" y="f84"/>
              </a:cxn>
              <a:cxn ang="f44">
                <a:pos x="f85" y="f86"/>
              </a:cxn>
              <a:cxn ang="f44">
                <a:pos x="f87" y="f88"/>
              </a:cxn>
              <a:cxn ang="f44">
                <a:pos x="f77" y="f78"/>
              </a:cxn>
            </a:cxnLst>
            <a:rect l="f73" t="f76" r="f74" b="f75"/>
            <a:pathLst>
              <a:path w="1035169" h="757825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lnTo>
                  <a:pt x="f16" y="f7"/>
                </a:lnTo>
                <a:lnTo>
                  <a:pt x="f17" y="f18"/>
                </a:lnTo>
                <a:lnTo>
                  <a:pt x="f5" y="f5"/>
                </a:lnTo>
                <a:lnTo>
                  <a:pt x="f6" y="f19"/>
                </a:lnTo>
                <a:lnTo>
                  <a:pt x="f8" y="f9"/>
                </a:lnTo>
                <a:close/>
              </a:path>
            </a:pathLst>
          </a:custGeom>
          <a:blipFill>
            <a:blip r:embed="rId9"/>
            <a:tile tx="0" ty="0" sx="100000" sy="100000" flip="none" algn="tl"/>
          </a:blipFill>
          <a:ln w="12701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43" name="Freeform 80"/>
          <p:cNvSpPr/>
          <p:nvPr/>
        </p:nvSpPr>
        <p:spPr>
          <a:xfrm rot="9930722">
            <a:off x="6642206" y="3325699"/>
            <a:ext cx="748116" cy="101267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48117"/>
              <a:gd name="f7" fmla="val 1012669"/>
              <a:gd name="f8" fmla="val 737293"/>
              <a:gd name="f9" fmla="val 703625"/>
              <a:gd name="f10" fmla="val 780608"/>
              <a:gd name="f11" fmla="val 600575"/>
              <a:gd name="f12" fmla="val 871683"/>
              <a:gd name="f13" fmla="val 480754"/>
              <a:gd name="f14" fmla="val 942297"/>
              <a:gd name="f15" fmla="val 351158"/>
              <a:gd name="f16" fmla="val 988328"/>
              <a:gd name="f17" fmla="val 270495"/>
              <a:gd name="f18" fmla="val 592610"/>
              <a:gd name="f19" fmla="val 580134"/>
              <a:gd name="f20" fmla="+- 0 0 -90"/>
              <a:gd name="f21" fmla="*/ f3 1 748117"/>
              <a:gd name="f22" fmla="*/ f4 1 1012669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748117"/>
              <a:gd name="f31" fmla="*/ f27 1 1012669"/>
              <a:gd name="f32" fmla="*/ 748117 f28 1"/>
              <a:gd name="f33" fmla="*/ 737293 f27 1"/>
              <a:gd name="f34" fmla="*/ 703625 f28 1"/>
              <a:gd name="f35" fmla="*/ 780608 f27 1"/>
              <a:gd name="f36" fmla="*/ 351158 f28 1"/>
              <a:gd name="f37" fmla="*/ 988328 f27 1"/>
              <a:gd name="f38" fmla="*/ 270495 f28 1"/>
              <a:gd name="f39" fmla="*/ 1012669 f27 1"/>
              <a:gd name="f40" fmla="*/ 0 f28 1"/>
              <a:gd name="f41" fmla="*/ 0 f27 1"/>
              <a:gd name="f42" fmla="*/ 592610 f28 1"/>
              <a:gd name="f43" fmla="*/ 580134 f27 1"/>
              <a:gd name="f44" fmla="+- f29 0 f1"/>
              <a:gd name="f45" fmla="*/ f32 1 748117"/>
              <a:gd name="f46" fmla="*/ f33 1 1012669"/>
              <a:gd name="f47" fmla="*/ f34 1 748117"/>
              <a:gd name="f48" fmla="*/ f35 1 1012669"/>
              <a:gd name="f49" fmla="*/ f36 1 748117"/>
              <a:gd name="f50" fmla="*/ f37 1 1012669"/>
              <a:gd name="f51" fmla="*/ f38 1 748117"/>
              <a:gd name="f52" fmla="*/ f39 1 1012669"/>
              <a:gd name="f53" fmla="*/ f40 1 748117"/>
              <a:gd name="f54" fmla="*/ f41 1 1012669"/>
              <a:gd name="f55" fmla="*/ f42 1 748117"/>
              <a:gd name="f56" fmla="*/ f43 1 1012669"/>
              <a:gd name="f57" fmla="*/ f23 1 f30"/>
              <a:gd name="f58" fmla="*/ f24 1 f30"/>
              <a:gd name="f59" fmla="*/ f23 1 f31"/>
              <a:gd name="f60" fmla="*/ f25 1 f31"/>
              <a:gd name="f61" fmla="*/ f45 1 f30"/>
              <a:gd name="f62" fmla="*/ f46 1 f31"/>
              <a:gd name="f63" fmla="*/ f47 1 f30"/>
              <a:gd name="f64" fmla="*/ f48 1 f31"/>
              <a:gd name="f65" fmla="*/ f49 1 f30"/>
              <a:gd name="f66" fmla="*/ f50 1 f31"/>
              <a:gd name="f67" fmla="*/ f51 1 f30"/>
              <a:gd name="f68" fmla="*/ f52 1 f31"/>
              <a:gd name="f69" fmla="*/ f53 1 f30"/>
              <a:gd name="f70" fmla="*/ f54 1 f31"/>
              <a:gd name="f71" fmla="*/ f55 1 f30"/>
              <a:gd name="f72" fmla="*/ f56 1 f31"/>
              <a:gd name="f73" fmla="*/ f57 f21 1"/>
              <a:gd name="f74" fmla="*/ f58 f21 1"/>
              <a:gd name="f75" fmla="*/ f60 f22 1"/>
              <a:gd name="f76" fmla="*/ f59 f22 1"/>
              <a:gd name="f77" fmla="*/ f61 f21 1"/>
              <a:gd name="f78" fmla="*/ f62 f22 1"/>
              <a:gd name="f79" fmla="*/ f63 f21 1"/>
              <a:gd name="f80" fmla="*/ f64 f22 1"/>
              <a:gd name="f81" fmla="*/ f65 f21 1"/>
              <a:gd name="f82" fmla="*/ f66 f22 1"/>
              <a:gd name="f83" fmla="*/ f67 f21 1"/>
              <a:gd name="f84" fmla="*/ f68 f22 1"/>
              <a:gd name="f85" fmla="*/ f69 f21 1"/>
              <a:gd name="f86" fmla="*/ f70 f22 1"/>
              <a:gd name="f87" fmla="*/ f71 f21 1"/>
              <a:gd name="f88" fmla="*/ f7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77" y="f78"/>
              </a:cxn>
              <a:cxn ang="f44">
                <a:pos x="f79" y="f80"/>
              </a:cxn>
              <a:cxn ang="f44">
                <a:pos x="f81" y="f82"/>
              </a:cxn>
              <a:cxn ang="f44">
                <a:pos x="f83" y="f84"/>
              </a:cxn>
              <a:cxn ang="f44">
                <a:pos x="f85" y="f86"/>
              </a:cxn>
              <a:cxn ang="f44">
                <a:pos x="f87" y="f88"/>
              </a:cxn>
              <a:cxn ang="f44">
                <a:pos x="f77" y="f78"/>
              </a:cxn>
            </a:cxnLst>
            <a:rect l="f73" t="f76" r="f74" b="f75"/>
            <a:pathLst>
              <a:path w="748117" h="1012669">
                <a:moveTo>
                  <a:pt x="f6" y="f8"/>
                </a:move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lnTo>
                  <a:pt x="f17" y="f7"/>
                </a:lnTo>
                <a:lnTo>
                  <a:pt x="f5" y="f5"/>
                </a:lnTo>
                <a:lnTo>
                  <a:pt x="f18" y="f19"/>
                </a:lnTo>
                <a:lnTo>
                  <a:pt x="f6" y="f8"/>
                </a:lnTo>
                <a:close/>
              </a:path>
            </a:pathLst>
          </a:custGeom>
          <a:blipFill>
            <a:blip r:embed="rId9"/>
            <a:tile tx="0" ty="0" sx="100000" sy="100000" flip="none" algn="tl"/>
          </a:blipFill>
          <a:ln w="12701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44" name="Freeform 81"/>
          <p:cNvSpPr/>
          <p:nvPr/>
        </p:nvSpPr>
        <p:spPr>
          <a:xfrm rot="9930722">
            <a:off x="7140722" y="3189205"/>
            <a:ext cx="548813" cy="10646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48815"/>
              <a:gd name="f7" fmla="val 1064628"/>
              <a:gd name="f8" fmla="val 1030585"/>
              <a:gd name="f9" fmla="val 541236"/>
              <a:gd name="f10" fmla="val 1032872"/>
              <a:gd name="f11" fmla="val 373679"/>
              <a:gd name="f12" fmla="val 1074724"/>
              <a:gd name="f13" fmla="val 193583"/>
              <a:gd name="f14" fmla="val 1076555"/>
              <a:gd name="f15" fmla="val 14612"/>
              <a:gd name="f16" fmla="val 1030311"/>
              <a:gd name="f17" fmla="val 1025738"/>
              <a:gd name="f18" fmla="val 273987"/>
              <a:gd name="f19" fmla="val 277750"/>
              <a:gd name="f20" fmla="val 3683"/>
              <a:gd name="f21" fmla="+- 0 0 -90"/>
              <a:gd name="f22" fmla="*/ f3 1 548815"/>
              <a:gd name="f23" fmla="*/ f4 1 1064628"/>
              <a:gd name="f24" fmla="val f5"/>
              <a:gd name="f25" fmla="val f6"/>
              <a:gd name="f26" fmla="val f7"/>
              <a:gd name="f27" fmla="*/ f21 f0 1"/>
              <a:gd name="f28" fmla="+- f26 0 f24"/>
              <a:gd name="f29" fmla="+- f25 0 f24"/>
              <a:gd name="f30" fmla="*/ f27 1 f2"/>
              <a:gd name="f31" fmla="*/ f29 1 548815"/>
              <a:gd name="f32" fmla="*/ f28 1 1064628"/>
              <a:gd name="f33" fmla="*/ 548815 f29 1"/>
              <a:gd name="f34" fmla="*/ 1030585 f28 1"/>
              <a:gd name="f35" fmla="*/ 541236 f29 1"/>
              <a:gd name="f36" fmla="*/ 1032872 f28 1"/>
              <a:gd name="f37" fmla="*/ 14612 f29 1"/>
              <a:gd name="f38" fmla="*/ 1030311 f28 1"/>
              <a:gd name="f39" fmla="*/ 0 f29 1"/>
              <a:gd name="f40" fmla="*/ 1025738 f28 1"/>
              <a:gd name="f41" fmla="*/ 273987 f29 1"/>
              <a:gd name="f42" fmla="*/ 0 f28 1"/>
              <a:gd name="f43" fmla="*/ 277750 f29 1"/>
              <a:gd name="f44" fmla="*/ 3683 f28 1"/>
              <a:gd name="f45" fmla="+- f30 0 f1"/>
              <a:gd name="f46" fmla="*/ f33 1 548815"/>
              <a:gd name="f47" fmla="*/ f34 1 1064628"/>
              <a:gd name="f48" fmla="*/ f35 1 548815"/>
              <a:gd name="f49" fmla="*/ f36 1 1064628"/>
              <a:gd name="f50" fmla="*/ f37 1 548815"/>
              <a:gd name="f51" fmla="*/ f38 1 1064628"/>
              <a:gd name="f52" fmla="*/ f39 1 548815"/>
              <a:gd name="f53" fmla="*/ f40 1 1064628"/>
              <a:gd name="f54" fmla="*/ f41 1 548815"/>
              <a:gd name="f55" fmla="*/ f42 1 1064628"/>
              <a:gd name="f56" fmla="*/ f43 1 548815"/>
              <a:gd name="f57" fmla="*/ f44 1 1064628"/>
              <a:gd name="f58" fmla="*/ f24 1 f31"/>
              <a:gd name="f59" fmla="*/ f25 1 f31"/>
              <a:gd name="f60" fmla="*/ f24 1 f32"/>
              <a:gd name="f61" fmla="*/ f26 1 f32"/>
              <a:gd name="f62" fmla="*/ f46 1 f31"/>
              <a:gd name="f63" fmla="*/ f47 1 f32"/>
              <a:gd name="f64" fmla="*/ f48 1 f31"/>
              <a:gd name="f65" fmla="*/ f49 1 f32"/>
              <a:gd name="f66" fmla="*/ f50 1 f31"/>
              <a:gd name="f67" fmla="*/ f51 1 f32"/>
              <a:gd name="f68" fmla="*/ f52 1 f31"/>
              <a:gd name="f69" fmla="*/ f53 1 f32"/>
              <a:gd name="f70" fmla="*/ f54 1 f31"/>
              <a:gd name="f71" fmla="*/ f55 1 f32"/>
              <a:gd name="f72" fmla="*/ f56 1 f31"/>
              <a:gd name="f73" fmla="*/ f57 1 f32"/>
              <a:gd name="f74" fmla="*/ f58 f22 1"/>
              <a:gd name="f75" fmla="*/ f59 f22 1"/>
              <a:gd name="f76" fmla="*/ f61 f23 1"/>
              <a:gd name="f77" fmla="*/ f60 f23 1"/>
              <a:gd name="f78" fmla="*/ f62 f22 1"/>
              <a:gd name="f79" fmla="*/ f63 f23 1"/>
              <a:gd name="f80" fmla="*/ f64 f22 1"/>
              <a:gd name="f81" fmla="*/ f65 f23 1"/>
              <a:gd name="f82" fmla="*/ f66 f22 1"/>
              <a:gd name="f83" fmla="*/ f67 f23 1"/>
              <a:gd name="f84" fmla="*/ f68 f22 1"/>
              <a:gd name="f85" fmla="*/ f69 f23 1"/>
              <a:gd name="f86" fmla="*/ f70 f22 1"/>
              <a:gd name="f87" fmla="*/ f71 f23 1"/>
              <a:gd name="f88" fmla="*/ f72 f22 1"/>
              <a:gd name="f89" fmla="*/ f73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78" y="f79"/>
              </a:cxn>
              <a:cxn ang="f45">
                <a:pos x="f80" y="f81"/>
              </a:cxn>
              <a:cxn ang="f45">
                <a:pos x="f82" y="f83"/>
              </a:cxn>
              <a:cxn ang="f45">
                <a:pos x="f84" y="f85"/>
              </a:cxn>
              <a:cxn ang="f45">
                <a:pos x="f86" y="f87"/>
              </a:cxn>
              <a:cxn ang="f45">
                <a:pos x="f88" y="f89"/>
              </a:cxn>
              <a:cxn ang="f45">
                <a:pos x="f78" y="f79"/>
              </a:cxn>
            </a:cxnLst>
            <a:rect l="f74" t="f77" r="f75" b="f76"/>
            <a:pathLst>
              <a:path w="548815" h="1064628">
                <a:moveTo>
                  <a:pt x="f6" y="f8"/>
                </a:move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lnTo>
                  <a:pt x="f5" y="f17"/>
                </a:lnTo>
                <a:lnTo>
                  <a:pt x="f18" y="f5"/>
                </a:lnTo>
                <a:lnTo>
                  <a:pt x="f19" y="f20"/>
                </a:lnTo>
                <a:lnTo>
                  <a:pt x="f6" y="f8"/>
                </a:lnTo>
                <a:close/>
              </a:path>
            </a:pathLst>
          </a:custGeom>
          <a:blipFill>
            <a:blip r:embed="rId9"/>
            <a:tile tx="0" ty="0" sx="100000" sy="100000" flip="none" algn="tl"/>
          </a:blipFill>
          <a:ln w="12701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Текстово поле 44"/>
              <p:cNvSpPr txBox="1"/>
              <p:nvPr/>
            </p:nvSpPr>
            <p:spPr>
              <a:xfrm>
                <a:off x="3104061" y="1847813"/>
                <a:ext cx="1588897" cy="10635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bg-BG" sz="5400" i="1" smtClean="0">
                              <a:latin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bg-BG" sz="54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bg-BG" sz="5400" b="0" i="1" smtClean="0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bg-BG" sz="5400" b="0" i="1" smtClean="0">
                                  <a:latin typeface="Cambria Math"/>
                                </a:rPr>
                                <m:t>12</m:t>
                              </m:r>
                            </m:den>
                          </m:f>
                          <m:r>
                            <a:rPr lang="bg-BG" sz="5400" i="1" smtClean="0">
                              <a:latin typeface="Cambria Math"/>
                              <a:ea typeface="Cambria Math"/>
                            </a:rPr>
                            <m:t>&lt;</m:t>
                          </m:r>
                          <m:r>
                            <a:rPr lang="bg-BG" sz="5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box>
                    </m:oMath>
                  </m:oMathPara>
                </a14:m>
                <a:endParaRPr lang="bg-BG" sz="4800" dirty="0"/>
              </a:p>
            </p:txBody>
          </p:sp>
        </mc:Choice>
        <mc:Fallback xmlns="">
          <p:sp>
            <p:nvSpPr>
              <p:cNvPr id="45" name="Текстово поле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061" y="1847813"/>
                <a:ext cx="1588897" cy="1063561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Текстово поле 45"/>
              <p:cNvSpPr txBox="1"/>
              <p:nvPr/>
            </p:nvSpPr>
            <p:spPr>
              <a:xfrm>
                <a:off x="7603806" y="1854072"/>
                <a:ext cx="1588897" cy="10635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bg-BG" sz="5400" i="1" smtClean="0">
                              <a:latin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bg-BG" sz="54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bg-BG" sz="5400" b="0" i="1" smtClean="0">
                                  <a:latin typeface="Cambria Math"/>
                                </a:rPr>
                                <m:t>13</m:t>
                              </m:r>
                            </m:num>
                            <m:den>
                              <m:r>
                                <a:rPr lang="bg-BG" sz="5400" b="0" i="1" smtClean="0">
                                  <a:latin typeface="Cambria Math"/>
                                </a:rPr>
                                <m:t>12</m:t>
                              </m:r>
                            </m:den>
                          </m:f>
                          <m:r>
                            <a:rPr lang="bg-BG" sz="5400" b="0" i="1" smtClean="0">
                              <a:latin typeface="Cambria Math"/>
                            </a:rPr>
                            <m:t>&gt;</m:t>
                          </m:r>
                          <m:r>
                            <a:rPr lang="bg-BG" sz="5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box>
                    </m:oMath>
                  </m:oMathPara>
                </a14:m>
                <a:endParaRPr lang="bg-BG" sz="4800" dirty="0"/>
              </a:p>
            </p:txBody>
          </p:sp>
        </mc:Choice>
        <mc:Fallback xmlns="">
          <p:sp>
            <p:nvSpPr>
              <p:cNvPr id="46" name="Текстово поле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806" y="1854072"/>
                <a:ext cx="1588897" cy="106356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Picture 5" descr="C:\Users\Teacher\AppData\Local\Microsoft\Windows\Temporary Internet Files\Content.IE5\WIJ5RFCQ\1340524915827111346[1].jpg"/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9167" b="95167" l="53000" r="95250">
                        <a14:foregroundMark x1="87625" y1="75000" x2="85375" y2="75833"/>
                        <a14:foregroundMark x1="76375" y1="75333" x2="70250" y2="86667"/>
                        <a14:foregroundMark x1="55875" y1="73833" x2="54000" y2="73333"/>
                        <a14:foregroundMark x1="74000" y1="92500" x2="74000" y2="92500"/>
                        <a14:backgroundMark x1="82875" y1="52833" x2="74125" y2="43833"/>
                        <a14:backgroundMark x1="75750" y1="66167" x2="74125" y2="66667"/>
                        <a14:backgroundMark x1="56750" y1="40167" x2="54000" y2="68333"/>
                      </a14:backgroundRemoval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567" t="12716" r="10542" b="5134"/>
          <a:stretch/>
        </p:blipFill>
        <p:spPr bwMode="auto">
          <a:xfrm flipH="1">
            <a:off x="497633" y="2200395"/>
            <a:ext cx="2327427" cy="339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C:\Users\Teacher\AppData\Local\Microsoft\Windows\Temporary Internet Files\Content.IE5\ZDVQK9Y0\Karlsson-on-the-roof[1].gif"/>
          <p:cNvPicPr>
            <a:picLocks noChangeAspect="1" noChangeArrowheads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2198" b="97253" l="2500" r="98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731" y="2279123"/>
            <a:ext cx="3148088" cy="331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97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197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7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7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grpId="1" nodeType="withEffect">
                                  <p:stCondLst>
                                    <p:cond delay="9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9" presetClass="emph" presetSubtype="0" fill="hold" grpId="1" nodeType="withEffect">
                                  <p:stCondLst>
                                    <p:cond delay="9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9" presetClass="emph" presetSubtype="0" fill="hold" grpId="1" nodeType="withEffect">
                                  <p:stCondLst>
                                    <p:cond delay="9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5" presetClass="path" presetSubtype="0" accel="50000" decel="50000" fill="hold" grpId="2" nodeType="withEffect">
                                  <p:stCondLst>
                                    <p:cond delay="9700"/>
                                  </p:stCondLst>
                                  <p:childTnLst>
                                    <p:animMotion origin="layout" path="M -3.48313E-6 -3.33333E-6 L -0.07151 -0.00231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2" y="-116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35" presetClass="path" presetSubtype="0" accel="50000" decel="50000" fill="hold" grpId="2" nodeType="withEffect">
                                  <p:stCondLst>
                                    <p:cond delay="11100"/>
                                  </p:stCondLst>
                                  <p:childTnLst>
                                    <p:animMotion origin="layout" path="M -4.12922E-7 -3.33333E-6 L -0.06878 -0.00231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9" y="-116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35" presetClass="path" presetSubtype="0" accel="50000" decel="50000" fill="hold" grpId="2" nodeType="withEffect">
                                  <p:stCondLst>
                                    <p:cond delay="12400"/>
                                  </p:stCondLst>
                                  <p:childTnLst>
                                    <p:animMotion origin="layout" path="M -4.60076E-6 -3.33333E-6 L -0.06499 -0.00231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6" y="-116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19" presetClass="emph" presetSubtype="0" fill="hold" grpId="1" nodeType="withEffect">
                                  <p:stCondLst>
                                    <p:cond delay="14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9" presetClass="emph" presetSubtype="0" fill="hold" grpId="1" nodeType="withEffect">
                                  <p:stCondLst>
                                    <p:cond delay="14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9" presetClass="emph" presetSubtype="0" fill="hold" grpId="1" nodeType="withEffect">
                                  <p:stCondLst>
                                    <p:cond delay="14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9" presetClass="emph" presetSubtype="0" fill="hold" grpId="1" nodeType="withEffect">
                                  <p:stCondLst>
                                    <p:cond delay="14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9" presetClass="emph" presetSubtype="0" fill="hold" grpId="1" nodeType="withEffect">
                                  <p:stCondLst>
                                    <p:cond delay="14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animClr clrSpc="rgb" dir="cw">
                                      <p:cBhvr>
                                        <p:cTn id="1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9" presetClass="emph" presetSubtype="0" fill="hold" grpId="1" nodeType="withEffect">
                                  <p:stCondLst>
                                    <p:cond delay="14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9" presetClass="emph" presetSubtype="0" fill="hold" grpId="1" nodeType="withEffect">
                                  <p:stCondLst>
                                    <p:cond delay="14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9" presetClass="emph" presetSubtype="0" fill="hold" grpId="1" nodeType="withEffect">
                                  <p:stCondLst>
                                    <p:cond delay="14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animClr clrSpc="rgb" dir="cw">
                                      <p:cBhvr>
                                        <p:cTn id="1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9" presetClass="emph" presetSubtype="0" fill="hold" grpId="1" nodeType="withEffect">
                                  <p:stCondLst>
                                    <p:cond delay="14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animClr clrSpc="rgb" dir="cw">
                                      <p:cBhvr>
                                        <p:cTn id="1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9" presetClass="emph" presetSubtype="0" fill="hold" grpId="1" nodeType="withEffect">
                                  <p:stCondLst>
                                    <p:cond delay="14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animClr clrSpc="rgb" dir="cw">
                                      <p:cBhvr>
                                        <p:cTn id="1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9" presetClass="emph" presetSubtype="0" fill="hold" grpId="1" nodeType="withEffect">
                                  <p:stCondLst>
                                    <p:cond delay="14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9" presetClass="emph" presetSubtype="0" fill="hold" grpId="1" nodeType="withEffect">
                                  <p:stCondLst>
                                    <p:cond delay="14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animClr clrSpc="rgb" dir="cw">
                                      <p:cBhvr>
                                        <p:cTn id="1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9" presetClass="emph" presetSubtype="0" fill="hold" grpId="1" nodeType="withEffect">
                                  <p:stCondLst>
                                    <p:cond delay="14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animClr clrSpc="rgb" dir="cw">
                                      <p:cBhvr>
                                        <p:cTn id="1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37" presetClass="path" presetSubtype="0" accel="50000" decel="50000" fill="hold" grpId="2" nodeType="withEffect">
                                  <p:stCondLst>
                                    <p:cond delay="14700"/>
                                  </p:stCondLst>
                                  <p:childTnLst>
                                    <p:animMotion origin="layout" path="M -0.0013 0.03172 L 0.09066 0.1176 C 0.11007 0.13681 0.13977 0.15 0.17077 0.15394 C 0.20659 0.15926 0.23538 0.15209 0.25583 0.1382 L 0.35496 0.07593 " pathEditMode="relative" rAng="242865" ptsTypes="FffFF">
                                      <p:cBhvr>
                                        <p:cTn id="17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11" y="7269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7" presetClass="emph" presetSubtype="0" repeatCount="5000" fill="remove" grpId="1" nodeType="withEffect">
                                  <p:stCondLst>
                                    <p:cond delay="18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7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8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236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7" presetClass="emph" presetSubtype="0" repeatCount="5000" fill="remove" grpId="1" nodeType="withEffect">
                                  <p:stCondLst>
                                    <p:cond delay="23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3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4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5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30197"/>
                            </p:stCondLst>
                            <p:childTnLst>
                              <p:par>
                                <p:cTn id="1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1" grpId="0" animBg="1"/>
      <p:bldP spid="32" grpId="0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/>
      <p:bldP spid="45" grpId="1"/>
      <p:bldP spid="46" grpId="0"/>
      <p:bldP spid="4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Правилни обикновени дроби</a:t>
            </a:r>
            <a:endParaRPr lang="bg-BG" dirty="0"/>
          </a:p>
        </p:txBody>
      </p:sp>
      <p:pic>
        <p:nvPicPr>
          <p:cNvPr id="3" name="obiknoveniDrobiVidove1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785.2432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845" y="101184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41697" y="1918954"/>
                <a:ext cx="10324600" cy="1159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4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bg-BG" sz="4400" b="0" i="0" smtClean="0">
                          <a:latin typeface="Cambria Math"/>
                        </a:rPr>
                        <m:t> е правилна, ако </m:t>
                      </m:r>
                      <m:r>
                        <m:rPr>
                          <m:sty m:val="p"/>
                        </m:rPr>
                        <a:rPr lang="en-US" sz="4400" b="0" i="0" smtClean="0">
                          <a:latin typeface="Cambria Math"/>
                        </a:rPr>
                        <m:t>a</m:t>
                      </m:r>
                      <m:r>
                        <a:rPr lang="en-US" sz="4400" b="0" i="0" smtClean="0">
                          <a:latin typeface="Cambria Math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sz="4400" b="0" i="0" smtClean="0">
                          <a:latin typeface="Cambria Math"/>
                        </a:rPr>
                        <m:t>b</m:t>
                      </m:r>
                      <m:r>
                        <a:rPr lang="en-US" sz="4400" b="0" i="0" smtClean="0">
                          <a:latin typeface="Cambria Math"/>
                        </a:rPr>
                        <m:t>;  </m:t>
                      </m:r>
                      <m:f>
                        <m:fPr>
                          <m:ctrlPr>
                            <a:rPr lang="bg-BG" sz="4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4400">
                          <a:latin typeface="Cambria Math" panose="02040503050406030204" pitchFamily="18" charset="0"/>
                        </a:rPr>
                        <m:t>&lt;1</m:t>
                      </m:r>
                      <m:r>
                        <a:rPr lang="en-US" sz="440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bg-BG" sz="4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97" y="1918954"/>
                <a:ext cx="10324600" cy="115961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2291537" y="3428935"/>
            <a:ext cx="1620000" cy="1904035"/>
            <a:chOff x="850338" y="4360334"/>
            <a:chExt cx="1620000" cy="19040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390338" y="4992354"/>
                  <a:ext cx="523129" cy="1272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44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bg-BG" sz="44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0338" y="4992354"/>
                  <a:ext cx="523129" cy="127201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/>
            <p:cNvSpPr/>
            <p:nvPr/>
          </p:nvSpPr>
          <p:spPr>
            <a:xfrm rot="5400000">
              <a:off x="850338" y="4360334"/>
              <a:ext cx="54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1390338" y="4360334"/>
              <a:ext cx="54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1930338" y="4360334"/>
              <a:ext cx="54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294837" y="3429000"/>
            <a:ext cx="1620000" cy="1904100"/>
            <a:chOff x="850338" y="4360334"/>
            <a:chExt cx="1620000" cy="19041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390338" y="4992354"/>
                  <a:ext cx="523129" cy="12720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44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bg-BG" sz="4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0338" y="4992354"/>
                  <a:ext cx="523129" cy="127208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angle 14"/>
            <p:cNvSpPr/>
            <p:nvPr/>
          </p:nvSpPr>
          <p:spPr>
            <a:xfrm rot="5400000">
              <a:off x="850338" y="4360334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" name="Rectangle 15"/>
            <p:cNvSpPr/>
            <p:nvPr/>
          </p:nvSpPr>
          <p:spPr>
            <a:xfrm rot="5400000">
              <a:off x="1390338" y="4360334"/>
              <a:ext cx="54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1930338" y="4360334"/>
              <a:ext cx="54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298138" y="3435169"/>
            <a:ext cx="1620000" cy="1904100"/>
            <a:chOff x="850338" y="4360334"/>
            <a:chExt cx="1620000" cy="19041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390338" y="4992354"/>
                  <a:ext cx="523129" cy="12720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44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bg-BG" sz="44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0338" y="4992354"/>
                  <a:ext cx="523129" cy="127208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/>
            <p:cNvSpPr/>
            <p:nvPr/>
          </p:nvSpPr>
          <p:spPr>
            <a:xfrm rot="5400000">
              <a:off x="850338" y="4360334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1" name="Rectangle 20"/>
            <p:cNvSpPr/>
            <p:nvPr/>
          </p:nvSpPr>
          <p:spPr>
            <a:xfrm rot="5400000">
              <a:off x="1390338" y="4360334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2" name="Rectangle 21"/>
            <p:cNvSpPr/>
            <p:nvPr/>
          </p:nvSpPr>
          <p:spPr>
            <a:xfrm rot="5400000">
              <a:off x="1930338" y="4360334"/>
              <a:ext cx="54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pic>
        <p:nvPicPr>
          <p:cNvPr id="23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66297" y="6111024"/>
            <a:ext cx="540000" cy="540000"/>
          </a:xfrm>
          <a:prstGeom prst="rect">
            <a:avLst/>
          </a:prstGeom>
        </p:spPr>
      </p:pic>
      <p:pic>
        <p:nvPicPr>
          <p:cNvPr id="24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8048" y="6131388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134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52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19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21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22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4523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Неправилни обикновени дроби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3"/>
              <p:cNvSpPr txBox="1"/>
              <p:nvPr/>
            </p:nvSpPr>
            <p:spPr>
              <a:xfrm>
                <a:off x="2236588" y="2072138"/>
                <a:ext cx="7485644" cy="10542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4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bg-BG" sz="4000" b="0" i="0" smtClean="0">
                          <a:latin typeface="Cambria Math"/>
                        </a:rPr>
                        <m:t> е неправилна, ако  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latin typeface="Cambria Math"/>
                        </a:rPr>
                        <m:t>a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latin typeface="Cambria Math"/>
                        </a:rPr>
                        <m:t>b</m:t>
                      </m:r>
                      <m:r>
                        <a:rPr lang="bg-BG" sz="4000" b="0" i="0" smtClean="0">
                          <a:latin typeface="Cambria Math"/>
                        </a:rPr>
                        <m:t>; </m:t>
                      </m:r>
                      <m:f>
                        <m:fPr>
                          <m:ctrlPr>
                            <a:rPr lang="bg-BG" sz="4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bg-BG" sz="4000">
                          <a:latin typeface="Cambria Math"/>
                          <a:sym typeface="Symbol"/>
                        </a:rPr>
                        <m:t></m:t>
                      </m:r>
                      <m:r>
                        <a:rPr lang="bg-BG" sz="4000" b="0" i="0" smtClean="0">
                          <a:latin typeface="Cambria Math"/>
                          <a:sym typeface="Symbol"/>
                        </a:rPr>
                        <m:t>1</m:t>
                      </m:r>
                    </m:oMath>
                  </m:oMathPara>
                </a14:m>
                <a:endParaRPr lang="bg-BG" sz="4000" dirty="0"/>
              </a:p>
            </p:txBody>
          </p:sp>
        </mc:Choice>
        <mc:Fallback xmlns="">
          <p:sp>
            <p:nvSpPr>
              <p:cNvPr id="3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588" y="2072138"/>
                <a:ext cx="7485644" cy="105426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iknoveniDrobiVidove2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1578.0592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43378" y="84250"/>
            <a:ext cx="609600" cy="6096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74793" y="2009673"/>
            <a:ext cx="2115324" cy="2457885"/>
            <a:chOff x="525390" y="4360269"/>
            <a:chExt cx="2115324" cy="24578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321117" y="5532289"/>
                  <a:ext cx="523129" cy="12858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44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oMath>
                    </m:oMathPara>
                  </a14:m>
                  <a:endParaRPr lang="bg-BG" sz="44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1117" y="5532289"/>
                  <a:ext cx="523129" cy="12858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/>
            <p:cNvSpPr/>
            <p:nvPr/>
          </p:nvSpPr>
          <p:spPr>
            <a:xfrm rot="5400000">
              <a:off x="525390" y="4360269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1313052" y="4360269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2100714" y="4360269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" name="Rectangle 19"/>
            <p:cNvSpPr/>
            <p:nvPr/>
          </p:nvSpPr>
          <p:spPr>
            <a:xfrm rot="5400000">
              <a:off x="911872" y="4989489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1" name="Rectangle 20"/>
            <p:cNvSpPr/>
            <p:nvPr/>
          </p:nvSpPr>
          <p:spPr>
            <a:xfrm rot="5400000">
              <a:off x="1737556" y="4989489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352841" y="1955813"/>
            <a:ext cx="2401426" cy="2565604"/>
            <a:chOff x="850338" y="4360334"/>
            <a:chExt cx="2401426" cy="25656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751854" y="5595446"/>
                  <a:ext cx="523129" cy="133049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44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bg-BG" sz="4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1854" y="5595446"/>
                  <a:ext cx="523129" cy="133049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/>
            <p:cNvSpPr/>
            <p:nvPr/>
          </p:nvSpPr>
          <p:spPr>
            <a:xfrm rot="5400000">
              <a:off x="850338" y="4360334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1390338" y="4360334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2711764" y="4360334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2" name="Rectangle 21"/>
            <p:cNvSpPr/>
            <p:nvPr/>
          </p:nvSpPr>
          <p:spPr>
            <a:xfrm rot="5400000">
              <a:off x="2171764" y="4360334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1995869" y="5046701"/>
              <a:ext cx="54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4" name="Rectangle 23"/>
            <p:cNvSpPr/>
            <p:nvPr/>
          </p:nvSpPr>
          <p:spPr>
            <a:xfrm rot="5400000">
              <a:off x="1455869" y="5046701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787765" y="1935612"/>
            <a:ext cx="1621630" cy="2606006"/>
            <a:chOff x="850338" y="4358877"/>
            <a:chExt cx="1621630" cy="26060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1444782" y="5634391"/>
                  <a:ext cx="523129" cy="133049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44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bg-BG" sz="44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4782" y="5634391"/>
                  <a:ext cx="523129" cy="133049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Rectangle 66"/>
            <p:cNvSpPr/>
            <p:nvPr/>
          </p:nvSpPr>
          <p:spPr>
            <a:xfrm rot="5400000">
              <a:off x="850338" y="4358877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8" name="Rectangle 67"/>
            <p:cNvSpPr/>
            <p:nvPr/>
          </p:nvSpPr>
          <p:spPr>
            <a:xfrm rot="5400000">
              <a:off x="1390338" y="4358877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0" name="Rectangle 69"/>
            <p:cNvSpPr/>
            <p:nvPr/>
          </p:nvSpPr>
          <p:spPr>
            <a:xfrm rot="5400000">
              <a:off x="1930338" y="4358877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3" name="Rectangle 72"/>
            <p:cNvSpPr/>
            <p:nvPr/>
          </p:nvSpPr>
          <p:spPr>
            <a:xfrm rot="5400000">
              <a:off x="851968" y="4957948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4" name="Rectangle 73"/>
            <p:cNvSpPr/>
            <p:nvPr/>
          </p:nvSpPr>
          <p:spPr>
            <a:xfrm rot="5400000">
              <a:off x="1391968" y="4957948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5" name="Rectangle 74"/>
            <p:cNvSpPr/>
            <p:nvPr/>
          </p:nvSpPr>
          <p:spPr>
            <a:xfrm rot="5400000">
              <a:off x="1931968" y="4957948"/>
              <a:ext cx="54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9006072" y="1947630"/>
            <a:ext cx="2165401" cy="2581971"/>
            <a:chOff x="844937" y="4358877"/>
            <a:chExt cx="2165401" cy="25819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1660338" y="5610356"/>
                  <a:ext cx="523129" cy="133049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44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bg-BG" sz="4400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0338" y="5610356"/>
                  <a:ext cx="523129" cy="133049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Rectangle 77"/>
            <p:cNvSpPr/>
            <p:nvPr/>
          </p:nvSpPr>
          <p:spPr>
            <a:xfrm rot="5400000">
              <a:off x="850338" y="4358877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9" name="Rectangle 78"/>
            <p:cNvSpPr/>
            <p:nvPr/>
          </p:nvSpPr>
          <p:spPr>
            <a:xfrm rot="5400000">
              <a:off x="1390338" y="4358877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0" name="Rectangle 79"/>
            <p:cNvSpPr/>
            <p:nvPr/>
          </p:nvSpPr>
          <p:spPr>
            <a:xfrm rot="5400000">
              <a:off x="1930338" y="4358877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1" name="Rectangle 80"/>
            <p:cNvSpPr/>
            <p:nvPr/>
          </p:nvSpPr>
          <p:spPr>
            <a:xfrm rot="5400000">
              <a:off x="2470338" y="4358877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2" name="Rectangle 81"/>
            <p:cNvSpPr/>
            <p:nvPr/>
          </p:nvSpPr>
          <p:spPr>
            <a:xfrm rot="5400000">
              <a:off x="1391968" y="4952492"/>
              <a:ext cx="54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3" name="Rectangle 82"/>
            <p:cNvSpPr/>
            <p:nvPr/>
          </p:nvSpPr>
          <p:spPr>
            <a:xfrm rot="5400000">
              <a:off x="1931968" y="4952492"/>
              <a:ext cx="54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4" name="Rectangle 83"/>
            <p:cNvSpPr/>
            <p:nvPr/>
          </p:nvSpPr>
          <p:spPr>
            <a:xfrm rot="5400000">
              <a:off x="844937" y="4952492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5" name="Rectangle 84"/>
            <p:cNvSpPr/>
            <p:nvPr/>
          </p:nvSpPr>
          <p:spPr>
            <a:xfrm rot="5400000">
              <a:off x="2470338" y="4952492"/>
              <a:ext cx="54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038372" y="4842467"/>
            <a:ext cx="2664279" cy="1944638"/>
            <a:chOff x="5038372" y="4842467"/>
            <a:chExt cx="2664279" cy="1944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5979410" y="5456613"/>
                  <a:ext cx="523129" cy="133049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44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oMath>
                    </m:oMathPara>
                  </a14:m>
                  <a:endParaRPr lang="bg-BG" sz="4400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410" y="5456613"/>
                  <a:ext cx="523129" cy="133049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Rectangle 87"/>
            <p:cNvSpPr/>
            <p:nvPr/>
          </p:nvSpPr>
          <p:spPr>
            <a:xfrm rot="5400000">
              <a:off x="5038372" y="4842467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9" name="Rectangle 88"/>
            <p:cNvSpPr/>
            <p:nvPr/>
          </p:nvSpPr>
          <p:spPr>
            <a:xfrm rot="5400000">
              <a:off x="6114660" y="4842467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Rectangle 89"/>
            <p:cNvSpPr/>
            <p:nvPr/>
          </p:nvSpPr>
          <p:spPr>
            <a:xfrm rot="5400000">
              <a:off x="7162651" y="4842467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1" name="Rectangle 90"/>
            <p:cNvSpPr/>
            <p:nvPr/>
          </p:nvSpPr>
          <p:spPr>
            <a:xfrm rot="5400000">
              <a:off x="5576516" y="4842467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4" name="Rectangle 93"/>
            <p:cNvSpPr/>
            <p:nvPr/>
          </p:nvSpPr>
          <p:spPr>
            <a:xfrm rot="5400000">
              <a:off x="6648886" y="4842467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Текстово поле 15"/>
              <p:cNvSpPr txBox="1"/>
              <p:nvPr/>
            </p:nvSpPr>
            <p:spPr>
              <a:xfrm>
                <a:off x="2059887" y="3671608"/>
                <a:ext cx="867545" cy="1244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4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4000" b="0" i="1" smtClean="0">
                              <a:latin typeface="Cambria Math"/>
                            </a:rPr>
                            <m:t>13</m:t>
                          </m:r>
                        </m:num>
                        <m:den>
                          <m:r>
                            <a:rPr lang="bg-BG" sz="4000" b="0" i="1" smtClean="0">
                              <a:latin typeface="Cambria Math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bg-BG" sz="4000" dirty="0"/>
              </a:p>
            </p:txBody>
          </p:sp>
        </mc:Choice>
        <mc:Fallback xmlns="">
          <p:sp>
            <p:nvSpPr>
              <p:cNvPr id="16" name="Текстово поле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887" y="3671608"/>
                <a:ext cx="867545" cy="124482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авоъгълник 16"/>
              <p:cNvSpPr/>
              <p:nvPr/>
            </p:nvSpPr>
            <p:spPr>
              <a:xfrm>
                <a:off x="6890180" y="3671608"/>
                <a:ext cx="4015073" cy="12448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4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400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bg-BG" sz="4000">
                              <a:latin typeface="Cambria Math"/>
                            </a:rPr>
                            <m:t>1</m:t>
                          </m:r>
                        </m:den>
                      </m:f>
                      <m:r>
                        <a:rPr lang="bg-BG" sz="4000">
                          <a:latin typeface="Cambria Math"/>
                        </a:rPr>
                        <m:t>=1,  </m:t>
                      </m:r>
                      <m:f>
                        <m:fPr>
                          <m:ctrlPr>
                            <a:rPr lang="bg-BG" sz="4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400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bg-BG" sz="4000">
                              <a:latin typeface="Cambria Math"/>
                            </a:rPr>
                            <m:t>1</m:t>
                          </m:r>
                        </m:den>
                      </m:f>
                      <m:r>
                        <a:rPr lang="bg-BG" sz="400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bg-BG" sz="4000" dirty="0"/>
              </a:p>
            </p:txBody>
          </p:sp>
        </mc:Choice>
        <mc:Fallback xmlns="">
          <p:sp>
            <p:nvSpPr>
              <p:cNvPr id="17" name="Правоъгъл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180" y="3671608"/>
                <a:ext cx="4015073" cy="124482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Текстово поле 49"/>
              <p:cNvSpPr txBox="1"/>
              <p:nvPr/>
            </p:nvSpPr>
            <p:spPr>
              <a:xfrm>
                <a:off x="3773570" y="3671608"/>
                <a:ext cx="867545" cy="1244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4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4000" b="0" i="1" smtClean="0">
                              <a:latin typeface="Cambria Math"/>
                            </a:rPr>
                            <m:t>22</m:t>
                          </m:r>
                        </m:num>
                        <m:den>
                          <m:r>
                            <a:rPr lang="bg-BG" sz="4000" b="0" i="1" smtClean="0">
                              <a:latin typeface="Cambria Math"/>
                            </a:rPr>
                            <m:t>11</m:t>
                          </m:r>
                        </m:den>
                      </m:f>
                    </m:oMath>
                  </m:oMathPara>
                </a14:m>
                <a:endParaRPr lang="bg-BG" sz="4000" dirty="0"/>
              </a:p>
            </p:txBody>
          </p:sp>
        </mc:Choice>
        <mc:Fallback xmlns="">
          <p:sp>
            <p:nvSpPr>
              <p:cNvPr id="50" name="Текстово поле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570" y="3671608"/>
                <a:ext cx="867545" cy="1244828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Текстово поле 50"/>
              <p:cNvSpPr txBox="1"/>
              <p:nvPr/>
            </p:nvSpPr>
            <p:spPr>
              <a:xfrm>
                <a:off x="5445688" y="3722712"/>
                <a:ext cx="583813" cy="11426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4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4000" b="0" i="1" smtClean="0">
                              <a:latin typeface="Cambria Math"/>
                            </a:rPr>
                            <m:t>а</m:t>
                          </m:r>
                        </m:num>
                        <m:den>
                          <m:r>
                            <a:rPr lang="bg-BG" sz="4000" b="0" i="1" smtClean="0">
                              <a:latin typeface="Cambria Math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bg-BG" sz="4000" dirty="0"/>
              </a:p>
            </p:txBody>
          </p:sp>
        </mc:Choice>
        <mc:Fallback xmlns="">
          <p:sp>
            <p:nvSpPr>
              <p:cNvPr id="51" name="Текстово поле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688" y="3722712"/>
                <a:ext cx="583813" cy="11426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8048" y="6131388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3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431189" y="6111023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9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6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2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0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7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4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38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38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38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38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38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40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41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4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43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44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65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" grpId="0"/>
      <p:bldP spid="3" grpId="1"/>
      <p:bldP spid="16" grpId="0"/>
      <p:bldP spid="16" grpId="1"/>
      <p:bldP spid="17" grpId="0"/>
      <p:bldP spid="17" grpId="1"/>
      <p:bldP spid="50" grpId="0"/>
      <p:bldP spid="50" grpId="1"/>
      <p:bldP spid="51" grpId="0"/>
      <p:bldP spid="5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err="1"/>
              <a:t>Съкратима</a:t>
            </a:r>
            <a:r>
              <a:rPr lang="bg-BG" dirty="0"/>
              <a:t> и </a:t>
            </a:r>
            <a:r>
              <a:rPr lang="bg-BG" dirty="0" err="1"/>
              <a:t>несъкратима</a:t>
            </a:r>
            <a:r>
              <a:rPr lang="bg-BG" dirty="0"/>
              <a:t> </a:t>
            </a:r>
            <a:r>
              <a:rPr lang="bg-BG" dirty="0" smtClean="0"/>
              <a:t>дроб</a:t>
            </a:r>
            <a:endParaRPr lang="bg-BG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802061"/>
              </p:ext>
            </p:extLst>
          </p:nvPr>
        </p:nvGraphicFramePr>
        <p:xfrm>
          <a:off x="1528862" y="2381146"/>
          <a:ext cx="9457586" cy="3146196"/>
        </p:xfrm>
        <a:graphic>
          <a:graphicData uri="http://schemas.openxmlformats.org/drawingml/2006/table">
            <a:tbl>
              <a:tblPr firstRow="1" firstCol="1" bandRow="1"/>
              <a:tblGrid>
                <a:gridCol w="2400587"/>
                <a:gridCol w="3970637"/>
                <a:gridCol w="1411888"/>
                <a:gridCol w="1674474"/>
              </a:tblGrid>
              <a:tr h="488588">
                <a:tc rowSpan="2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</a:pPr>
                      <a:r>
                        <a:rPr lang="bg-BG" sz="1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дроб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bg-BG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Делители на числителя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</a:pPr>
                      <a:r>
                        <a:rPr lang="bg-BG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Общи делители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</a:pPr>
                      <a:r>
                        <a:rPr lang="bg-BG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Вид дроб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488588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bg-BG" sz="1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Делители на знаменателя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467877">
                <a:tc rowSpan="2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</a:pPr>
                      <a:endParaRPr lang="bg-BG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endParaRPr lang="bg-BG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</a:pPr>
                      <a:endParaRPr lang="bg-BG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</a:pPr>
                      <a:endParaRPr lang="bg-BG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488588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endParaRPr lang="bg-BG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650171">
                <a:tc rowSpan="2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</a:pPr>
                      <a:endParaRPr lang="bg-BG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endParaRPr lang="bg-BG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</a:pPr>
                      <a:endParaRPr lang="bg-BG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</a:pPr>
                      <a:endParaRPr lang="bg-BG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562384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endParaRPr lang="bg-BG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obiknoveniDrobiVidove4.wm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386840" y="148988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авоъгълник 9"/>
              <p:cNvSpPr/>
              <p:nvPr/>
            </p:nvSpPr>
            <p:spPr>
              <a:xfrm>
                <a:off x="2430195" y="3462823"/>
                <a:ext cx="494046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bg-BG" i="1">
                              <a:latin typeface="Cambria Math"/>
                              <a:ea typeface="Times New Roman"/>
                              <a:cs typeface="Times New Roman"/>
                            </a:rPr>
                            <m:t>12</m:t>
                          </m:r>
                        </m:num>
                        <m:den>
                          <m:r>
                            <a:rPr lang="bg-BG" i="1">
                              <a:latin typeface="Cambria Math"/>
                              <a:ea typeface="Times New Roman"/>
                              <a:cs typeface="Times New Roman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10" name="Правоъгъл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195" y="3462823"/>
                <a:ext cx="494046" cy="6127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авоъгълник 10"/>
          <p:cNvSpPr/>
          <p:nvPr/>
        </p:nvSpPr>
        <p:spPr>
          <a:xfrm>
            <a:off x="4084358" y="3406605"/>
            <a:ext cx="3294172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bg-BG" dirty="0">
                <a:ea typeface="Times New Roman"/>
                <a:cs typeface="Times New Roman"/>
              </a:rPr>
              <a:t>Делители на 12 – 1, 2, 3, 4, 6, 12</a:t>
            </a:r>
          </a:p>
        </p:txBody>
      </p:sp>
      <p:sp>
        <p:nvSpPr>
          <p:cNvPr id="12" name="Правоъгълник 11"/>
          <p:cNvSpPr/>
          <p:nvPr/>
        </p:nvSpPr>
        <p:spPr>
          <a:xfrm>
            <a:off x="4084358" y="3855069"/>
            <a:ext cx="3294172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bg-BG" dirty="0">
                <a:ea typeface="Times New Roman"/>
                <a:cs typeface="Times New Roman"/>
              </a:rPr>
              <a:t>Делители на 18 – 1, 2, 3, 6, 9, 18</a:t>
            </a:r>
          </a:p>
        </p:txBody>
      </p:sp>
      <p:sp>
        <p:nvSpPr>
          <p:cNvPr id="13" name="Правоъгълник 12"/>
          <p:cNvSpPr/>
          <p:nvPr/>
        </p:nvSpPr>
        <p:spPr>
          <a:xfrm>
            <a:off x="8091665" y="3618714"/>
            <a:ext cx="1090362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6000"/>
              </a:lnSpc>
            </a:pPr>
            <a:r>
              <a:rPr lang="bg-BG" dirty="0">
                <a:ea typeface="Times New Roman"/>
                <a:cs typeface="Times New Roman"/>
              </a:rPr>
              <a:t>1, 2, 3, 6  </a:t>
            </a:r>
          </a:p>
        </p:txBody>
      </p:sp>
      <p:sp>
        <p:nvSpPr>
          <p:cNvPr id="14" name="Правоъгълник 13"/>
          <p:cNvSpPr/>
          <p:nvPr/>
        </p:nvSpPr>
        <p:spPr>
          <a:xfrm>
            <a:off x="9535489" y="3462823"/>
            <a:ext cx="1225913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6000"/>
              </a:lnSpc>
            </a:pPr>
            <a:r>
              <a:rPr lang="bg-BG" dirty="0" err="1">
                <a:ea typeface="Times New Roman"/>
                <a:cs typeface="Times New Roman"/>
              </a:rPr>
              <a:t>съкратима</a:t>
            </a:r>
            <a:endParaRPr lang="bg-BG" dirty="0">
              <a:ea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авоъгълник 14"/>
              <p:cNvSpPr/>
              <p:nvPr/>
            </p:nvSpPr>
            <p:spPr>
              <a:xfrm>
                <a:off x="2430195" y="4662428"/>
                <a:ext cx="494046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bg-BG" i="1">
                              <a:latin typeface="Cambria Math"/>
                              <a:ea typeface="Times New Roman"/>
                              <a:cs typeface="Times New Roman"/>
                            </a:rPr>
                            <m:t>50</m:t>
                          </m:r>
                        </m:num>
                        <m:den>
                          <m:r>
                            <a:rPr lang="bg-BG" i="1">
                              <a:latin typeface="Cambria Math"/>
                              <a:ea typeface="Times New Roman"/>
                              <a:cs typeface="Times New Roman"/>
                            </a:rPr>
                            <m:t>33</m:t>
                          </m:r>
                        </m:den>
                      </m:f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15" name="Правоъгъл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195" y="4662428"/>
                <a:ext cx="494046" cy="61831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Правоъгълник 15"/>
          <p:cNvSpPr/>
          <p:nvPr/>
        </p:nvSpPr>
        <p:spPr>
          <a:xfrm>
            <a:off x="4079690" y="4435634"/>
            <a:ext cx="3528210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bg-BG" dirty="0">
                <a:ea typeface="Times New Roman"/>
                <a:cs typeface="Times New Roman"/>
              </a:rPr>
              <a:t>Делители на 50 – 1, 2, 5, 10, 25, 50</a:t>
            </a:r>
          </a:p>
        </p:txBody>
      </p:sp>
      <p:sp>
        <p:nvSpPr>
          <p:cNvPr id="17" name="Правоъгълник 16"/>
          <p:cNvSpPr/>
          <p:nvPr/>
        </p:nvSpPr>
        <p:spPr>
          <a:xfrm>
            <a:off x="4084358" y="5051131"/>
            <a:ext cx="2955937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bg-BG" dirty="0">
                <a:ea typeface="Times New Roman"/>
                <a:cs typeface="Times New Roman"/>
              </a:rPr>
              <a:t>Делители на 33 – 1, 3, 11, 33</a:t>
            </a:r>
          </a:p>
        </p:txBody>
      </p:sp>
      <p:sp>
        <p:nvSpPr>
          <p:cNvPr id="18" name="Правоъгълник 17"/>
          <p:cNvSpPr/>
          <p:nvPr/>
        </p:nvSpPr>
        <p:spPr>
          <a:xfrm>
            <a:off x="8403300" y="4744790"/>
            <a:ext cx="354584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6000"/>
              </a:lnSpc>
            </a:pPr>
            <a:r>
              <a:rPr lang="bg-BG" dirty="0">
                <a:ea typeface="Times New Roman"/>
                <a:cs typeface="Times New Roman"/>
              </a:rPr>
              <a:t>1 </a:t>
            </a:r>
          </a:p>
        </p:txBody>
      </p:sp>
      <p:sp>
        <p:nvSpPr>
          <p:cNvPr id="19" name="Правоъгълник 18"/>
          <p:cNvSpPr/>
          <p:nvPr/>
        </p:nvSpPr>
        <p:spPr>
          <a:xfrm>
            <a:off x="9416066" y="4435634"/>
            <a:ext cx="1464760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6000"/>
              </a:lnSpc>
            </a:pPr>
            <a:r>
              <a:rPr lang="bg-BG" dirty="0" err="1">
                <a:ea typeface="Times New Roman"/>
                <a:cs typeface="Times New Roman"/>
              </a:rPr>
              <a:t>несъкратима</a:t>
            </a:r>
            <a:endParaRPr lang="bg-BG" dirty="0">
              <a:ea typeface="Times New Roman"/>
              <a:cs typeface="Times New Roman"/>
            </a:endParaRPr>
          </a:p>
        </p:txBody>
      </p:sp>
      <p:pic>
        <p:nvPicPr>
          <p:cNvPr id="20" name="obiknoveniDrobiVidove5.wma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2267577" y="148988"/>
            <a:ext cx="609600" cy="609600"/>
          </a:xfrm>
          <a:prstGeom prst="rect">
            <a:avLst/>
          </a:prstGeom>
        </p:spPr>
      </p:pic>
      <p:pic>
        <p:nvPicPr>
          <p:cNvPr id="21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8048" y="6131388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2" name="Групиране 21"/>
          <p:cNvGrpSpPr/>
          <p:nvPr/>
        </p:nvGrpSpPr>
        <p:grpSpPr>
          <a:xfrm>
            <a:off x="10585521" y="6129374"/>
            <a:ext cx="612000" cy="648000"/>
            <a:chOff x="8781390" y="6084088"/>
            <a:chExt cx="720000" cy="742707"/>
          </a:xfrm>
        </p:grpSpPr>
        <p:pic>
          <p:nvPicPr>
            <p:cNvPr id="23" name="Картина 22">
              <a:hlinkClick r:id="rId13" action="ppaction://hlinkfile" tooltip="разпечатай си задачи за упражнение"/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5071" b="89933" l="7462" r="93077"/>
                      </a14:imgEffect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1390" y="6084088"/>
              <a:ext cx="720000" cy="742707"/>
            </a:xfrm>
            <a:prstGeom prst="rect">
              <a:avLst/>
            </a:prstGeom>
          </p:spPr>
        </p:pic>
        <p:sp>
          <p:nvSpPr>
            <p:cNvPr id="24" name="Овал 23"/>
            <p:cNvSpPr/>
            <p:nvPr/>
          </p:nvSpPr>
          <p:spPr>
            <a:xfrm>
              <a:off x="8875986" y="6154099"/>
              <a:ext cx="536028" cy="536028"/>
            </a:xfrm>
            <a:prstGeom prst="ellips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pic>
        <p:nvPicPr>
          <p:cNvPr id="25" name="Картина 24">
            <a:hlinkClick r:id="rId16" action="ppaction://hlinkfile" tooltip="разпечатай си пищов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697" y="6225841"/>
            <a:ext cx="602157" cy="455065"/>
          </a:xfrm>
          <a:prstGeom prst="rect">
            <a:avLst/>
          </a:prstGeom>
        </p:spPr>
      </p:pic>
      <p:pic>
        <p:nvPicPr>
          <p:cNvPr id="3" name="obikDrobi15.wma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6">
                  <p14:trim st="999.9141"/>
                </p14:media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77618" y="14898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2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11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11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3329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642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3142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4442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3242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8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3942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9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29742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8411"/>
                            </p:stCondLst>
                            <p:childTnLst>
                              <p:par>
                                <p:cTn id="2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9" dur="27817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1445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3745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8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13245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21345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24145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6228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6228"/>
                            </p:stCondLst>
                            <p:childTnLst>
                              <p:par>
                                <p:cTn id="48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8728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8728"/>
                            </p:stCondLst>
                            <p:childTnLst>
                              <p:par>
                                <p:cTn id="55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5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 showWhenStopped="0">
                <p:cTn id="5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audio>
              <p:cMediaNode vol="80000" showWhenStopped="0">
                <p:cTn id="6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Потребителски проект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5768</TotalTime>
  <Words>220</Words>
  <Application>Microsoft Office PowerPoint</Application>
  <PresentationFormat>По избор</PresentationFormat>
  <Paragraphs>35</Paragraphs>
  <Slides>4</Slides>
  <Notes>0</Notes>
  <HiddenSlides>0</HiddenSlides>
  <MMClips>6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4</vt:i4>
      </vt:variant>
    </vt:vector>
  </HeadingPairs>
  <TitlesOfParts>
    <vt:vector size="6" baseType="lpstr">
      <vt:lpstr>Office Theme</vt:lpstr>
      <vt:lpstr>Потребителски проект</vt:lpstr>
      <vt:lpstr>Обикновени дроби - видове</vt:lpstr>
      <vt:lpstr>Правилни обикновени дроби</vt:lpstr>
      <vt:lpstr>Неправилни обикновени дроби</vt:lpstr>
      <vt:lpstr>Съкратима и несъкратима дроб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Математически подсказвач за 5 клас</dc:title>
  <dc:creator>Teacher</dc:creator>
  <cp:lastModifiedBy>Димитър Колев</cp:lastModifiedBy>
  <cp:revision>346</cp:revision>
  <dcterms:created xsi:type="dcterms:W3CDTF">2014-12-03T16:22:28Z</dcterms:created>
  <dcterms:modified xsi:type="dcterms:W3CDTF">2015-03-01T10:47:45Z</dcterms:modified>
</cp:coreProperties>
</file>