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5"/>
  </p:notesMasterIdLst>
  <p:sldIdLst>
    <p:sldId id="274" r:id="rId3"/>
    <p:sldId id="275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A98"/>
    <a:srgbClr val="FF4747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 autoAdjust="0"/>
    <p:restoredTop sz="86323" autoAdjust="0"/>
  </p:normalViewPr>
  <p:slideViewPr>
    <p:cSldViewPr snapToGrid="0">
      <p:cViewPr varScale="1">
        <p:scale>
          <a:sx n="116" d="100"/>
          <a:sy n="116" d="100"/>
        </p:scale>
        <p:origin x="4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media" Target="../media/media2.wma"/><Relationship Id="rId7" Type="http://schemas.microsoft.com/office/2007/relationships/media" Target="../media/media5.wma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microsoft.com/office/2007/relationships/media" Target="../media/media1.wma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audio" Target="NULL" TargetMode="External"/><Relationship Id="rId6" Type="http://schemas.openxmlformats.org/officeDocument/2006/relationships/audio" Target="../media/media4.wma"/><Relationship Id="rId11" Type="http://schemas.openxmlformats.org/officeDocument/2006/relationships/image" Target="../media/image7.png"/><Relationship Id="rId5" Type="http://schemas.microsoft.com/office/2007/relationships/media" Target="../media/media4.wma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media" Target="../media/media3.wma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../zadachi/&#1054;&#1073;&#1080;&#1082;&#1085;&#1086;&#1074;&#1077;&#1085;&#1080;&#1044;&#1088;&#1086;&#1073;&#1080;&#1057;&#1088;&#1072;&#1074;&#1085;&#1103;&#1074;&#1072;&#1085;&#1077;.docx" TargetMode="External"/><Relationship Id="rId3" Type="http://schemas.microsoft.com/office/2007/relationships/media" Target="../media/media7.wma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microsoft.com/office/2007/relationships/media" Target="../media/media6.wma"/><Relationship Id="rId16" Type="http://schemas.openxmlformats.org/officeDocument/2006/relationships/hyperlink" Target="../pishtovi/&#1054;&#1073;&#1080;&#1082;&#1085;&#1086;&#1074;&#1077;&#1085;&#1080;&#1044;&#1088;&#1086;&#1073;&#1080;&#1057;&#1088;&#1072;&#1074;&#1085;&#1103;&#1074;&#1072;&#1085;&#1077;%20.docx" TargetMode="External"/><Relationship Id="rId1" Type="http://schemas.openxmlformats.org/officeDocument/2006/relationships/audio" Target="NULL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4.xml"/><Relationship Id="rId1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audio" Target="../media/media7.wma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Сравняване на дроби с </a:t>
            </a:r>
            <a:r>
              <a:rPr lang="bg-BG" sz="3600" dirty="0"/>
              <a:t>еднакви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pic>
        <p:nvPicPr>
          <p:cNvPr id="18" name="obiknoveniDrobiSravnqvane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96.7112" end="9439.4416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1044" y="95992"/>
            <a:ext cx="609600" cy="6096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7714"/>
              </p:ext>
            </p:extLst>
          </p:nvPr>
        </p:nvGraphicFramePr>
        <p:xfrm>
          <a:off x="1647026" y="2019868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4452"/>
              </p:ext>
            </p:extLst>
          </p:nvPr>
        </p:nvGraphicFramePr>
        <p:xfrm>
          <a:off x="7242608" y="2047164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obiknoveniDrobiSravnqvane7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332.1193" end="1426.8832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5373" y="9599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46"/>
              <p:cNvSpPr txBox="1"/>
              <p:nvPr/>
            </p:nvSpPr>
            <p:spPr>
              <a:xfrm>
                <a:off x="2392793" y="4189864"/>
                <a:ext cx="663963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7" name="Текстово поле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3" y="4189864"/>
                <a:ext cx="663963" cy="90024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7961080" y="4217161"/>
                <a:ext cx="6639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080" y="4217161"/>
                <a:ext cx="663963" cy="89896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obiknoveniDrobiSravnqvane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st="543.1766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546747" y="95992"/>
            <a:ext cx="609600" cy="609600"/>
          </a:xfrm>
          <a:prstGeom prst="rect">
            <a:avLst/>
          </a:prstGeom>
        </p:spPr>
      </p:pic>
      <p:pic>
        <p:nvPicPr>
          <p:cNvPr id="53" name="obiknoveniDrobiSravnqvane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2469218" y="9599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авоъгълник 53"/>
              <p:cNvSpPr/>
              <p:nvPr/>
            </p:nvSpPr>
            <p:spPr>
              <a:xfrm>
                <a:off x="1546747" y="5331949"/>
                <a:ext cx="2583208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bg-BG" sz="2800" i="1">
                          <a:latin typeface="Cambria Math" panose="02040503050406030204" pitchFamily="18" charset="0"/>
                          <a:sym typeface="Symbol"/>
                        </a:rPr>
                        <m:t></m:t>
                      </m:r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4" name="Правоъгъл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7" y="5331949"/>
                <a:ext cx="2583208" cy="91050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авоъгълник 54"/>
              <p:cNvSpPr/>
              <p:nvPr/>
            </p:nvSpPr>
            <p:spPr>
              <a:xfrm>
                <a:off x="5003632" y="2650869"/>
                <a:ext cx="1359859" cy="80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r>
                      <a:rPr lang="bg-BG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bg-BG" sz="3200" dirty="0"/>
              </a:p>
            </p:txBody>
          </p:sp>
        </mc:Choice>
        <mc:Fallback xmlns="">
          <p:sp>
            <p:nvSpPr>
              <p:cNvPr id="55" name="Правоъгъл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32" y="2650869"/>
                <a:ext cx="1359859" cy="8023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авоъгълник 56"/>
              <p:cNvSpPr/>
              <p:nvPr/>
            </p:nvSpPr>
            <p:spPr>
              <a:xfrm>
                <a:off x="7333439" y="5382070"/>
                <a:ext cx="2583208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bg-BG" sz="2800" i="1">
                          <a:latin typeface="Cambria Math" panose="02040503050406030204" pitchFamily="18" charset="0"/>
                          <a:sym typeface="Symbol"/>
                        </a:rPr>
                        <m:t></m:t>
                      </m:r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7" name="Правоъгъл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39" y="5382070"/>
                <a:ext cx="2583208" cy="91050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obiknoveniDrobiSravnqvane4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20956" y="959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29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2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39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2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696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681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8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57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48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84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914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47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89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3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8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436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  <p:bldLst>
      <p:bldP spid="47" grpId="0"/>
      <p:bldP spid="51" grpId="0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Сравняване на дроби </a:t>
            </a:r>
            <a:r>
              <a:rPr lang="bg-BG" sz="3600" dirty="0" smtClean="0"/>
              <a:t>с </a:t>
            </a:r>
            <a:r>
              <a:rPr lang="bg-BG" sz="3600" dirty="0"/>
              <a:t>различни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obiknoveniDrobiSravnqvane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348.3072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8048" y="108045"/>
            <a:ext cx="609600" cy="609600"/>
          </a:xfrm>
          <a:prstGeom prst="rect">
            <a:avLst/>
          </a:prstGeom>
        </p:spPr>
      </p:pic>
      <p:pic>
        <p:nvPicPr>
          <p:cNvPr id="4" name="obiknoveniDrobiSravnqvane6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41947" y="108045"/>
            <a:ext cx="609600" cy="609600"/>
          </a:xfrm>
          <a:prstGeom prst="rect">
            <a:avLst/>
          </a:prstGeom>
        </p:spPr>
      </p:pic>
      <p:sp>
        <p:nvSpPr>
          <p:cNvPr id="5" name="Текстово поле 1"/>
          <p:cNvSpPr txBox="1">
            <a:spLocks noChangeArrowheads="1"/>
          </p:cNvSpPr>
          <p:nvPr/>
        </p:nvSpPr>
        <p:spPr bwMode="auto">
          <a:xfrm>
            <a:off x="3784911" y="2398633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͜7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87771" y="2538562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͜4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380926" y="4402908"/>
                <a:ext cx="2904872" cy="1099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bg-BG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21</m:t>
                        </m:r>
                      </m:num>
                      <m:den>
                        <m:r>
                          <a:rPr kumimoji="0" lang="en-US" altLang="bg-BG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  <m:r>
                      <a:rPr kumimoji="0" lang="en-US" altLang="bg-BG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bg-BG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bg-BG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16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kumimoji="0" lang="en-US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en-US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  <a:sym typeface="Symbol"/>
                  </a:rPr>
                  <a:t></a:t>
                </a:r>
                <a14:m>
                  <m:oMath xmlns:m="http://schemas.openxmlformats.org/officeDocument/2006/math">
                    <m:r>
                      <a:rPr kumimoji="0" lang="en-US" altLang="bg-BG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kumimoji="0" lang="bg-BG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a:rPr kumimoji="0" lang="en-US" altLang="bg-BG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&gt;</m:t>
                    </m:r>
                    <m:f>
                      <m:fPr>
                        <m:ctrlP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kumimoji="0" lang="bg-BG" altLang="bg-BG" sz="3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926" y="4402908"/>
                <a:ext cx="2904872" cy="1099916"/>
              </a:xfrm>
              <a:prstGeom prst="rect">
                <a:avLst/>
              </a:prstGeom>
              <a:blipFill rotWithShape="1">
                <a:blip r:embed="rId8"/>
                <a:stretch>
                  <a:fillRect b="-7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3609938" y="2605165"/>
                <a:ext cx="54373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38" y="2605165"/>
                <a:ext cx="543739" cy="8989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авоъгълник 23"/>
              <p:cNvSpPr/>
              <p:nvPr/>
            </p:nvSpPr>
            <p:spPr>
              <a:xfrm>
                <a:off x="6708041" y="2702134"/>
                <a:ext cx="543739" cy="898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4" name="Правоъгъл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41" y="2702134"/>
                <a:ext cx="543739" cy="89870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3933985" y="2619069"/>
                <a:ext cx="103143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85" y="2619069"/>
                <a:ext cx="1031436" cy="9017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авоъгълник 10"/>
              <p:cNvSpPr/>
              <p:nvPr/>
            </p:nvSpPr>
            <p:spPr>
              <a:xfrm>
                <a:off x="6979910" y="2715782"/>
                <a:ext cx="805029" cy="87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10" y="2715782"/>
                <a:ext cx="805029" cy="879600"/>
              </a:xfrm>
              <a:prstGeom prst="rect">
                <a:avLst/>
              </a:prstGeom>
              <a:blipFill rotWithShape="1">
                <a:blip r:embed="rId12"/>
                <a:stretch>
                  <a:fillRect l="-23485" b="-13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5716"/>
              </p:ext>
            </p:extLst>
          </p:nvPr>
        </p:nvGraphicFramePr>
        <p:xfrm>
          <a:off x="602964" y="2398633"/>
          <a:ext cx="24971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38"/>
                <a:gridCol w="356738"/>
                <a:gridCol w="356738"/>
                <a:gridCol w="356738"/>
                <a:gridCol w="356738"/>
                <a:gridCol w="356738"/>
                <a:gridCol w="356738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51476"/>
              </p:ext>
            </p:extLst>
          </p:nvPr>
        </p:nvGraphicFramePr>
        <p:xfrm>
          <a:off x="8208799" y="2397459"/>
          <a:ext cx="285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0"/>
                <a:gridCol w="407700"/>
                <a:gridCol w="407700"/>
                <a:gridCol w="407700"/>
                <a:gridCol w="407700"/>
                <a:gridCol w="407700"/>
                <a:gridCol w="4077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0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1" name="Картина 18">
              <a:hlinkClick r:id="rId13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2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3" name="Картина 22">
            <a:hlinkClick r:id="rId1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264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330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4736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736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436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8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4329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329"/>
                            </p:stCondLst>
                            <p:childTnLst>
                              <p:par>
                                <p:cTn id="4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829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829"/>
                            </p:stCondLst>
                            <p:childTnLst>
                              <p:par>
                                <p:cTn id="4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6" grpId="0"/>
      <p:bldP spid="8" grpId="0"/>
      <p:bldP spid="9" grpId="0"/>
      <p:bldP spid="24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</TotalTime>
  <Words>24</Words>
  <Application>Microsoft Office PowerPoint</Application>
  <PresentationFormat>Widescreen</PresentationFormat>
  <Paragraphs>47</Paragraphs>
  <Slides>2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Потребителски проект</vt:lpstr>
      <vt:lpstr>Сравняване на дроби с еднакви знаменатели</vt:lpstr>
      <vt:lpstr>Сравняване на дроби с различни знаменатели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308</cp:revision>
  <dcterms:created xsi:type="dcterms:W3CDTF">2014-12-03T16:22:28Z</dcterms:created>
  <dcterms:modified xsi:type="dcterms:W3CDTF">2015-02-03T16:08:07Z</dcterms:modified>
</cp:coreProperties>
</file>