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42e3e7cd_1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42e3e7c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fed3f15f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fed3f15f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fed3f15f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fed3f15f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fed3f15f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fed3f15f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fed3f15f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fed3f15f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3.jpg"/><Relationship Id="rId5" Type="http://schemas.openxmlformats.org/officeDocument/2006/relationships/image" Target="../media/image1.jpg"/><Relationship Id="rId6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5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0" y="4763"/>
            <a:ext cx="9144000" cy="513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5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HomeChain</a:t>
            </a:r>
            <a:endParaRPr sz="6000"/>
          </a:p>
        </p:txBody>
      </p:sp>
      <p:sp>
        <p:nvSpPr>
          <p:cNvPr id="106" name="Google Shape;106;p25"/>
          <p:cNvSpPr txBox="1"/>
          <p:nvPr>
            <p:ph idx="1" type="subTitle"/>
          </p:nvPr>
        </p:nvSpPr>
        <p:spPr>
          <a:xfrm>
            <a:off x="405350" y="3150238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Димитър Кюртов, 81797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Иван-Асен Чакъров, 81837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Стоян Николов, 81785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Сияна Николова, 81907</a:t>
            </a:r>
            <a:endParaRPr sz="1800"/>
          </a:p>
        </p:txBody>
      </p:sp>
      <p:cxnSp>
        <p:nvCxnSpPr>
          <p:cNvPr id="107" name="Google Shape;107;p25"/>
          <p:cNvCxnSpPr/>
          <p:nvPr/>
        </p:nvCxnSpPr>
        <p:spPr>
          <a:xfrm>
            <a:off x="615150" y="2998025"/>
            <a:ext cx="500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Home Stock Photography, Stock Photos &amp; Royalty Free Home Stock Images" id="108" name="Google Shape;10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17611">
            <a:off x="3375451" y="390952"/>
            <a:ext cx="2048674" cy="14929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менията на звездите - NOVA" id="109" name="Google Shape;10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2220" y="3219200"/>
            <a:ext cx="2824006" cy="158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845249">
            <a:off x="6391475" y="546574"/>
            <a:ext cx="1635650" cy="203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Архитектура</a:t>
            </a:r>
            <a:endParaRPr/>
          </a:p>
        </p:txBody>
      </p:sp>
      <p:pic>
        <p:nvPicPr>
          <p:cNvPr descr="Ethereum (ETH) Logo .SVG and .PNG Files Download" id="116" name="Google Shape;1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7650" y="1849975"/>
            <a:ext cx="1443550" cy="144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5684" y="1933892"/>
            <a:ext cx="1783838" cy="1114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650" y="1849975"/>
            <a:ext cx="2405908" cy="1443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26"/>
          <p:cNvCxnSpPr/>
          <p:nvPr/>
        </p:nvCxnSpPr>
        <p:spPr>
          <a:xfrm rot="10800000">
            <a:off x="2892650" y="2314200"/>
            <a:ext cx="4021800" cy="719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20" name="Google Shape;120;p26"/>
          <p:cNvCxnSpPr/>
          <p:nvPr/>
        </p:nvCxnSpPr>
        <p:spPr>
          <a:xfrm>
            <a:off x="2864550" y="2166050"/>
            <a:ext cx="4000500" cy="748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pic>
        <p:nvPicPr>
          <p:cNvPr descr="MetaMask Logo and symbol, meaning, history, PNG, brand" id="121" name="Google Shape;12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549934">
            <a:off x="3737225" y="1746611"/>
            <a:ext cx="1669550" cy="939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Използвани технологии</a:t>
            </a:r>
            <a:endParaRPr/>
          </a:p>
        </p:txBody>
      </p:sp>
      <p:sp>
        <p:nvSpPr>
          <p:cNvPr id="127" name="Google Shape;12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Ethereum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Solidity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React.js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Next.js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Web3.js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Демо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Благодарим ви!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