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afc3c95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afc3c95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afc3c953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afc3c953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afc3c953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afc3c95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afc3c95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afc3c95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afc3c95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afc3c95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0008" y="-168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E-betting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0750" y="212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Бъдещето на онлайн залагането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315725" y="3424275"/>
            <a:ext cx="4683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Димитър Кюртов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283700" y="4137825"/>
            <a:ext cx="4715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https://github.com/dimitarkyurtov/esports_betting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9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Децентрализация на традиционният модел на залагане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Може да спечелиш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Залагаш срещу реални хора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 силна емоция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Предимства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Модели в приложението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4175"/>
            <a:ext cx="8520600" cy="37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Архитектура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11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2450" y="41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 - част 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1128857"/>
            <a:ext cx="9143999" cy="346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Основни изгледи - част 2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0"/>
            <a:ext cx="9143998" cy="36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