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6C5-A207-4B71-89A7-4AB74899EBC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46F1-A0CC-427A-9BB6-24FF8F7E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Sudoku – solving the puzzle, validating uniqueness and generation of new puzzles with unique solutions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Dimitar Gueorguiev</a:t>
            </a:r>
          </a:p>
          <a:p>
            <a:r>
              <a:rPr lang="en-US" sz="2400" b="1" dirty="0" smtClean="0"/>
              <a:t>9/21/15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0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Depth-first and breadth-first search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733800" y="1323975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43225" y="219075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147886" y="308610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371600" y="388620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76462" y="388620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33700" y="3095625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33800" y="219075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0" y="219075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82160" y="3095625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82160" y="388620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334000" y="3886200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34000" y="3095625"/>
            <a:ext cx="304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3"/>
            <a:endCxn id="10" idx="7"/>
          </p:cNvCxnSpPr>
          <p:nvPr/>
        </p:nvCxnSpPr>
        <p:spPr>
          <a:xfrm flipH="1">
            <a:off x="3203388" y="1649179"/>
            <a:ext cx="575049" cy="597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7"/>
          </p:cNvCxnSpPr>
          <p:nvPr/>
        </p:nvCxnSpPr>
        <p:spPr>
          <a:xfrm flipH="1">
            <a:off x="2408049" y="2498258"/>
            <a:ext cx="599367" cy="643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616653" y="3352800"/>
            <a:ext cx="575049" cy="597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0"/>
          </p:cNvCxnSpPr>
          <p:nvPr/>
        </p:nvCxnSpPr>
        <p:spPr>
          <a:xfrm flipH="1">
            <a:off x="2328862" y="3476625"/>
            <a:ext cx="7621" cy="409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4" idx="0"/>
          </p:cNvCxnSpPr>
          <p:nvPr/>
        </p:nvCxnSpPr>
        <p:spPr>
          <a:xfrm flipH="1">
            <a:off x="3086100" y="2571750"/>
            <a:ext cx="9526" cy="523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 flipH="1">
            <a:off x="3886200" y="1711325"/>
            <a:ext cx="15241" cy="479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4" idx="5"/>
          </p:cNvCxnSpPr>
          <p:nvPr/>
        </p:nvCxnSpPr>
        <p:spPr>
          <a:xfrm flipH="1" flipV="1">
            <a:off x="3993963" y="1649179"/>
            <a:ext cx="622674" cy="597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Different approach – Sudoku as finite group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classic Sudoku there are 6.67×10</a:t>
            </a:r>
            <a:r>
              <a:rPr lang="en-US" sz="2400" baseline="30000" dirty="0" smtClean="0"/>
              <a:t>21</a:t>
            </a:r>
            <a:r>
              <a:rPr lang="en-US" sz="2400" dirty="0" smtClean="0"/>
              <a:t> different solution grids but only 5,472,730,538 of those are not congruent with each other with respect to rotation, reflection, permutation and relabeling.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0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Another approach: Sudoku as linear programming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3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Sudoku – solving the puzzle, validating uniqueness and generation of new puzzles with unique solutions</vt:lpstr>
      <vt:lpstr>Depth-first and breadth-first search</vt:lpstr>
      <vt:lpstr>Different approach – Sudoku as finite group</vt:lpstr>
      <vt:lpstr>Another approach: Sudoku as linear programming problem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– solving the puzzle, validating uniqnuess and generation of unique puzzles</dc:title>
  <dc:creator>EMC</dc:creator>
  <cp:lastModifiedBy>EMC</cp:lastModifiedBy>
  <cp:revision>18</cp:revision>
  <dcterms:created xsi:type="dcterms:W3CDTF">2015-09-21T11:46:11Z</dcterms:created>
  <dcterms:modified xsi:type="dcterms:W3CDTF">2015-09-22T03:34:39Z</dcterms:modified>
</cp:coreProperties>
</file>