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6" autoAdjust="0"/>
    <p:restoredTop sz="94660"/>
  </p:normalViewPr>
  <p:slideViewPr>
    <p:cSldViewPr snapToGrid="0">
      <p:cViewPr>
        <p:scale>
          <a:sx n="207" d="100"/>
          <a:sy n="207" d="100"/>
        </p:scale>
        <p:origin x="-2601" y="-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143D-2C8E-432D-BC5E-305CDFD6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D968A-B552-49BC-A85C-D7522EA5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1C4F6-57CC-45F1-9B1D-B73A7D8C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1656-2798-40EF-8FED-60A8107D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4B9C-A8C0-4D3A-B9AA-45A8FAAF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688-98AA-476E-BAC4-8DEC7127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F28B7-22A5-4950-AEC0-54B893648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52D4-C665-4C46-9728-6B74AE88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FD3E-273E-488C-84E3-A017B96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7972-6606-499F-8E5E-84DAE6E4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42266-C094-496E-90A4-32AFD1008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1F15-D012-4E64-9448-634227D8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BDAE-DE32-45AB-ABF0-9BA4002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C6E1-3F39-40A7-B02D-DF01235D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4AF4-3107-4BDA-847B-E8A7702F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15DD-D550-4B4B-A3A1-DE5A1BB3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54D3-A8FF-451A-8E1A-468B72DE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1C1C-070A-4585-9CEF-4AA1301B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0721-1D02-414B-BC8E-BDE25544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C116-F6E3-4616-9444-DBD9E31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F23-98A7-4A5A-99EF-FB4039D4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B2BC-544F-47A6-943E-05BDE9A7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3584-03A7-447D-8180-FC44612E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1562-30E8-42CC-8C66-3054A925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B365-FCD4-4897-AE52-1D7354C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0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4FA-DC0F-4320-8C4D-BDBC7115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E3BA-869E-4128-9813-D395997F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3A399-0DFE-4B60-9D7F-81BFE00A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272D0-B6A0-4D6F-B625-703F4879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CA95-ECEC-4503-9050-BC1C43C9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0E406-7F5A-438A-B6EA-1AC44E19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5463-54E0-4C90-ADDB-BF218532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50585-9D2D-4F22-BAD1-C11406B7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2C8F2-9935-4461-B3CD-7C08EDC11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10F31-7DCF-41BA-B3BA-5592EE362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46289-A82A-4E98-AA10-45C0D1587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1DFD0-1D22-4923-A888-08FD8666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1D8A6-E035-4BE8-8680-EEE43FB6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48240-D2FE-45CB-B4C5-F2061220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55F2-E70F-444B-AE25-0535264A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B860D-29D0-496A-9E86-BB879F8A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AA4F6-72BC-48B2-B21D-9ADEEFD6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BB1E-D278-416F-87D3-1CD424FC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27F52-38B0-41AF-9919-C352AE4B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6CAC3-170D-4FE5-9D94-F853A42C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48AF-820F-411B-9A24-F95B5114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5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841B-CAA7-437F-BFC5-3831D499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8243-AE9B-4FA7-BC01-7D660F52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BEBB7-19E9-4CE0-9CD5-7D8E37F7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B8D4-4913-4D24-A7FD-20B5435D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563F2-3944-45EE-BEC1-D947055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52D1B-B673-4049-ADAC-E6295028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391D-3BA4-449C-A9F5-9A6F0FA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E51E1-DBE8-4D9A-BAD7-5C447D457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B7737-D9F6-4811-8639-8F2A5FFE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5F6BA-156C-4AA0-9347-370D2C8E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B7D2-824D-4ACA-B0EC-702FC73B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ADC3-5617-4425-8B03-5634723C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6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BC994-AA3F-4D89-8B4D-92A78B8E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7E53-2029-4228-BAB8-D338CE5A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3390-E85B-48A2-B4CB-E5635C041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FBCA-9715-460F-876F-FBA7E56BCA2E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6451-B7AC-4E74-BBE8-A5D7FA77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E2118-F5B6-4C3A-A584-AAE85D73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9ABBB-7A65-4425-9675-CC03C6AA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0.png"/><Relationship Id="rId7" Type="http://schemas.openxmlformats.org/officeDocument/2006/relationships/image" Target="../media/image6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5" Type="http://schemas.openxmlformats.org/officeDocument/2006/relationships/image" Target="../media/image580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95.png"/><Relationship Id="rId21" Type="http://schemas.openxmlformats.org/officeDocument/2006/relationships/image" Target="../media/image110.png"/><Relationship Id="rId7" Type="http://schemas.openxmlformats.org/officeDocument/2006/relationships/image" Target="../media/image68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94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5" Type="http://schemas.openxmlformats.org/officeDocument/2006/relationships/image" Target="../media/image66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65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B61F8DA-76D7-42DE-82A5-510121AD8305}"/>
              </a:ext>
            </a:extLst>
          </p:cNvPr>
          <p:cNvGrpSpPr/>
          <p:nvPr/>
        </p:nvGrpSpPr>
        <p:grpSpPr>
          <a:xfrm>
            <a:off x="3931919" y="2456411"/>
            <a:ext cx="2390503" cy="2344188"/>
            <a:chOff x="3167743" y="1299754"/>
            <a:chExt cx="3154680" cy="350084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326878D-896B-4E8C-BD71-0ABFEA6B2F0A}"/>
                </a:ext>
              </a:extLst>
            </p:cNvPr>
            <p:cNvSpPr/>
            <p:nvPr/>
          </p:nvSpPr>
          <p:spPr>
            <a:xfrm>
              <a:off x="3167743" y="1299754"/>
              <a:ext cx="3154680" cy="1587137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EDC85E-EFCD-4908-B72A-D0D838FF0217}"/>
                </a:ext>
              </a:extLst>
            </p:cNvPr>
            <p:cNvGrpSpPr/>
            <p:nvPr/>
          </p:nvGrpSpPr>
          <p:grpSpPr>
            <a:xfrm>
              <a:off x="4258491" y="3587931"/>
              <a:ext cx="1193074" cy="1212668"/>
              <a:chOff x="7458891" y="2501537"/>
              <a:chExt cx="2939143" cy="3082834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AB343D0C-0962-4FF8-BB78-9A818EC1102E}"/>
                  </a:ext>
                </a:extLst>
              </p:cNvPr>
              <p:cNvSpPr/>
              <p:nvPr/>
            </p:nvSpPr>
            <p:spPr>
              <a:xfrm>
                <a:off x="8673737" y="2886891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638CA00-C339-4868-94A1-D3FDCDF8305C}"/>
                  </a:ext>
                </a:extLst>
              </p:cNvPr>
              <p:cNvSpPr/>
              <p:nvPr/>
            </p:nvSpPr>
            <p:spPr>
              <a:xfrm>
                <a:off x="8207828" y="3596640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640DCED8-6EA0-411D-B3B6-2CF2F1574444}"/>
                  </a:ext>
                </a:extLst>
              </p:cNvPr>
              <p:cNvSpPr/>
              <p:nvPr/>
            </p:nvSpPr>
            <p:spPr>
              <a:xfrm>
                <a:off x="8917577" y="4088674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B8BF997C-D714-4367-A415-FE1B5A5A80C6}"/>
                  </a:ext>
                </a:extLst>
              </p:cNvPr>
              <p:cNvSpPr/>
              <p:nvPr/>
            </p:nvSpPr>
            <p:spPr>
              <a:xfrm>
                <a:off x="9557657" y="3540034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63AE3A2E-5017-4FCD-8E8E-FA8E5FB7DA03}"/>
                  </a:ext>
                </a:extLst>
              </p:cNvPr>
              <p:cNvSpPr/>
              <p:nvPr/>
            </p:nvSpPr>
            <p:spPr>
              <a:xfrm>
                <a:off x="7850776" y="4619897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FE0329A7-BFC6-4BEB-B8C1-9CE9D82A117E}"/>
                  </a:ext>
                </a:extLst>
              </p:cNvPr>
              <p:cNvSpPr/>
              <p:nvPr/>
            </p:nvSpPr>
            <p:spPr>
              <a:xfrm>
                <a:off x="8739051" y="4876800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5D5A83-EA1E-4E7B-A608-52ADD6052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7238" y="3056708"/>
                <a:ext cx="475026" cy="7211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C046BC-5612-4879-9DB7-A1D9D2E05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1379" y="3046809"/>
                <a:ext cx="234724" cy="12116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E9D029B-0853-4EBD-B5B1-86EE14B08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9302" y="3777853"/>
                <a:ext cx="354672" cy="10118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8F7E19-C973-48FC-AFD5-0CAC96757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2264" y="3056708"/>
                <a:ext cx="883919" cy="6531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5BAF54-46EA-4AB6-AE35-FC8E844F6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5875" y="4259324"/>
                <a:ext cx="190228" cy="7872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0A1B17-FE4D-4CF6-8254-DF03C7B0721B}"/>
                  </a:ext>
                </a:extLst>
              </p:cNvPr>
              <p:cNvSpPr/>
              <p:nvPr/>
            </p:nvSpPr>
            <p:spPr>
              <a:xfrm>
                <a:off x="7458891" y="2501537"/>
                <a:ext cx="2939143" cy="3082834"/>
              </a:xfrm>
              <a:custGeom>
                <a:avLst/>
                <a:gdLst>
                  <a:gd name="connsiteX0" fmla="*/ 0 w 2939143"/>
                  <a:gd name="connsiteY0" fmla="*/ 0 h 3082834"/>
                  <a:gd name="connsiteX1" fmla="*/ 558437 w 2939143"/>
                  <a:gd name="connsiteY1" fmla="*/ 0 h 3082834"/>
                  <a:gd name="connsiteX2" fmla="*/ 1058091 w 2939143"/>
                  <a:gd name="connsiteY2" fmla="*/ 0 h 3082834"/>
                  <a:gd name="connsiteX3" fmla="*/ 1704703 w 2939143"/>
                  <a:gd name="connsiteY3" fmla="*/ 0 h 3082834"/>
                  <a:gd name="connsiteX4" fmla="*/ 2263140 w 2939143"/>
                  <a:gd name="connsiteY4" fmla="*/ 0 h 3082834"/>
                  <a:gd name="connsiteX5" fmla="*/ 2939143 w 2939143"/>
                  <a:gd name="connsiteY5" fmla="*/ 0 h 3082834"/>
                  <a:gd name="connsiteX6" fmla="*/ 2939143 w 2939143"/>
                  <a:gd name="connsiteY6" fmla="*/ 575462 h 3082834"/>
                  <a:gd name="connsiteX7" fmla="*/ 2939143 w 2939143"/>
                  <a:gd name="connsiteY7" fmla="*/ 1089268 h 3082834"/>
                  <a:gd name="connsiteX8" fmla="*/ 2939143 w 2939143"/>
                  <a:gd name="connsiteY8" fmla="*/ 1603074 h 3082834"/>
                  <a:gd name="connsiteX9" fmla="*/ 2939143 w 2939143"/>
                  <a:gd name="connsiteY9" fmla="*/ 2055223 h 3082834"/>
                  <a:gd name="connsiteX10" fmla="*/ 2939143 w 2939143"/>
                  <a:gd name="connsiteY10" fmla="*/ 2507372 h 3082834"/>
                  <a:gd name="connsiteX11" fmla="*/ 2939143 w 2939143"/>
                  <a:gd name="connsiteY11" fmla="*/ 3082834 h 3082834"/>
                  <a:gd name="connsiteX12" fmla="*/ 2321923 w 2939143"/>
                  <a:gd name="connsiteY12" fmla="*/ 3082834 h 3082834"/>
                  <a:gd name="connsiteX13" fmla="*/ 1675312 w 2939143"/>
                  <a:gd name="connsiteY13" fmla="*/ 3082834 h 3082834"/>
                  <a:gd name="connsiteX14" fmla="*/ 1028700 w 2939143"/>
                  <a:gd name="connsiteY14" fmla="*/ 3082834 h 3082834"/>
                  <a:gd name="connsiteX15" fmla="*/ 0 w 2939143"/>
                  <a:gd name="connsiteY15" fmla="*/ 3082834 h 3082834"/>
                  <a:gd name="connsiteX16" fmla="*/ 0 w 2939143"/>
                  <a:gd name="connsiteY16" fmla="*/ 2569028 h 3082834"/>
                  <a:gd name="connsiteX17" fmla="*/ 0 w 2939143"/>
                  <a:gd name="connsiteY17" fmla="*/ 2086051 h 3082834"/>
                  <a:gd name="connsiteX18" fmla="*/ 0 w 2939143"/>
                  <a:gd name="connsiteY18" fmla="*/ 1664730 h 3082834"/>
                  <a:gd name="connsiteX19" fmla="*/ 0 w 2939143"/>
                  <a:gd name="connsiteY19" fmla="*/ 1212581 h 3082834"/>
                  <a:gd name="connsiteX20" fmla="*/ 0 w 2939143"/>
                  <a:gd name="connsiteY20" fmla="*/ 760432 h 3082834"/>
                  <a:gd name="connsiteX21" fmla="*/ 0 w 2939143"/>
                  <a:gd name="connsiteY21" fmla="*/ 0 h 308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39143" h="3082834" extrusionOk="0">
                    <a:moveTo>
                      <a:pt x="0" y="0"/>
                    </a:moveTo>
                    <a:cubicBezTo>
                      <a:pt x="248784" y="-28351"/>
                      <a:pt x="432677" y="46445"/>
                      <a:pt x="558437" y="0"/>
                    </a:cubicBezTo>
                    <a:cubicBezTo>
                      <a:pt x="684197" y="-46445"/>
                      <a:pt x="916895" y="57399"/>
                      <a:pt x="1058091" y="0"/>
                    </a:cubicBezTo>
                    <a:cubicBezTo>
                      <a:pt x="1199287" y="-57399"/>
                      <a:pt x="1558303" y="14641"/>
                      <a:pt x="1704703" y="0"/>
                    </a:cubicBezTo>
                    <a:cubicBezTo>
                      <a:pt x="1851103" y="-14641"/>
                      <a:pt x="2084358" y="34835"/>
                      <a:pt x="2263140" y="0"/>
                    </a:cubicBezTo>
                    <a:cubicBezTo>
                      <a:pt x="2441922" y="-34835"/>
                      <a:pt x="2668293" y="14832"/>
                      <a:pt x="2939143" y="0"/>
                    </a:cubicBezTo>
                    <a:cubicBezTo>
                      <a:pt x="2989331" y="245571"/>
                      <a:pt x="2938678" y="362804"/>
                      <a:pt x="2939143" y="575462"/>
                    </a:cubicBezTo>
                    <a:cubicBezTo>
                      <a:pt x="2939608" y="788120"/>
                      <a:pt x="2922992" y="970710"/>
                      <a:pt x="2939143" y="1089268"/>
                    </a:cubicBezTo>
                    <a:cubicBezTo>
                      <a:pt x="2955294" y="1207826"/>
                      <a:pt x="2901376" y="1446755"/>
                      <a:pt x="2939143" y="1603074"/>
                    </a:cubicBezTo>
                    <a:cubicBezTo>
                      <a:pt x="2976910" y="1759393"/>
                      <a:pt x="2930641" y="1938310"/>
                      <a:pt x="2939143" y="2055223"/>
                    </a:cubicBezTo>
                    <a:cubicBezTo>
                      <a:pt x="2947645" y="2172136"/>
                      <a:pt x="2922348" y="2379074"/>
                      <a:pt x="2939143" y="2507372"/>
                    </a:cubicBezTo>
                    <a:cubicBezTo>
                      <a:pt x="2955938" y="2635670"/>
                      <a:pt x="2912545" y="2870197"/>
                      <a:pt x="2939143" y="3082834"/>
                    </a:cubicBezTo>
                    <a:cubicBezTo>
                      <a:pt x="2749810" y="3139153"/>
                      <a:pt x="2619502" y="3052730"/>
                      <a:pt x="2321923" y="3082834"/>
                    </a:cubicBezTo>
                    <a:cubicBezTo>
                      <a:pt x="2024344" y="3112938"/>
                      <a:pt x="1927216" y="3005381"/>
                      <a:pt x="1675312" y="3082834"/>
                    </a:cubicBezTo>
                    <a:cubicBezTo>
                      <a:pt x="1423408" y="3160287"/>
                      <a:pt x="1230199" y="3076897"/>
                      <a:pt x="1028700" y="3082834"/>
                    </a:cubicBezTo>
                    <a:cubicBezTo>
                      <a:pt x="827201" y="3088771"/>
                      <a:pt x="402966" y="2970935"/>
                      <a:pt x="0" y="3082834"/>
                    </a:cubicBezTo>
                    <a:cubicBezTo>
                      <a:pt x="-46826" y="2956254"/>
                      <a:pt x="315" y="2758373"/>
                      <a:pt x="0" y="2569028"/>
                    </a:cubicBezTo>
                    <a:cubicBezTo>
                      <a:pt x="-315" y="2379683"/>
                      <a:pt x="44477" y="2268364"/>
                      <a:pt x="0" y="2086051"/>
                    </a:cubicBezTo>
                    <a:cubicBezTo>
                      <a:pt x="-44477" y="1903738"/>
                      <a:pt x="48753" y="1826893"/>
                      <a:pt x="0" y="1664730"/>
                    </a:cubicBezTo>
                    <a:cubicBezTo>
                      <a:pt x="-48753" y="1502567"/>
                      <a:pt x="29331" y="1388574"/>
                      <a:pt x="0" y="1212581"/>
                    </a:cubicBezTo>
                    <a:cubicBezTo>
                      <a:pt x="-29331" y="1036588"/>
                      <a:pt x="45915" y="937794"/>
                      <a:pt x="0" y="760432"/>
                    </a:cubicBezTo>
                    <a:cubicBezTo>
                      <a:pt x="-45915" y="583070"/>
                      <a:pt x="57873" y="263254"/>
                      <a:pt x="0" y="0"/>
                    </a:cubicBezTo>
                    <a:close/>
                  </a:path>
                </a:pathLst>
              </a:custGeom>
              <a:noFill/>
              <a:ln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53F9CE-A01C-47DF-B6CE-9EB78D0AA25F}"/>
                </a:ext>
              </a:extLst>
            </p:cNvPr>
            <p:cNvCxnSpPr/>
            <p:nvPr/>
          </p:nvCxnSpPr>
          <p:spPr>
            <a:xfrm>
              <a:off x="3728906" y="2734811"/>
              <a:ext cx="529585" cy="1138302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B3EF55-0716-4B17-9941-6901305D4A22}"/>
                </a:ext>
              </a:extLst>
            </p:cNvPr>
            <p:cNvCxnSpPr>
              <a:cxnSpLocks/>
            </p:cNvCxnSpPr>
            <p:nvPr/>
          </p:nvCxnSpPr>
          <p:spPr>
            <a:xfrm>
              <a:off x="4201931" y="2760932"/>
              <a:ext cx="215636" cy="82221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24FDD7-6D5B-4A4D-9C64-3E4CC02C1D5B}"/>
                </a:ext>
              </a:extLst>
            </p:cNvPr>
            <p:cNvCxnSpPr>
              <a:cxnSpLocks/>
            </p:cNvCxnSpPr>
            <p:nvPr/>
          </p:nvCxnSpPr>
          <p:spPr>
            <a:xfrm>
              <a:off x="4611112" y="2850495"/>
              <a:ext cx="56560" cy="73265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524612-009D-4FC3-A075-1F8ACD2809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5546" y="2855221"/>
              <a:ext cx="7512" cy="72793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00986F-009D-4A0B-A2DA-03AE4D897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5371" y="2701070"/>
              <a:ext cx="243433" cy="88208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DCBAAF-CB92-4A21-A884-976F1EFE8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1565" y="2409454"/>
              <a:ext cx="550005" cy="1294285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B8F232-B75E-4BC8-8816-E67DC3FD7BBA}"/>
                    </a:ext>
                  </a:extLst>
                </p:cNvPr>
                <p:cNvSpPr txBox="1"/>
                <p:nvPr/>
              </p:nvSpPr>
              <p:spPr>
                <a:xfrm>
                  <a:off x="5533882" y="4018702"/>
                  <a:ext cx="2833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0B8F232-B75E-4BC8-8816-E67DC3FD7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82" y="4018702"/>
                  <a:ext cx="283347" cy="246221"/>
                </a:xfrm>
                <a:prstGeom prst="rect">
                  <a:avLst/>
                </a:prstGeom>
                <a:blipFill>
                  <a:blip r:embed="rId2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92051A-3991-4A34-BFFF-EF3BAFCD069A}"/>
                    </a:ext>
                  </a:extLst>
                </p:cNvPr>
                <p:cNvSpPr txBox="1"/>
                <p:nvPr/>
              </p:nvSpPr>
              <p:spPr>
                <a:xfrm>
                  <a:off x="4611112" y="1941553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92051A-3991-4A34-BFFF-EF3BAFCD0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112" y="1941553"/>
                  <a:ext cx="296107" cy="246221"/>
                </a:xfrm>
                <a:prstGeom prst="rect">
                  <a:avLst/>
                </a:prstGeom>
                <a:blipFill>
                  <a:blip r:embed="rId3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D18E51-1CCB-4098-86B5-410767BDC3BF}"/>
                    </a:ext>
                  </a:extLst>
                </p:cNvPr>
                <p:cNvSpPr txBox="1"/>
                <p:nvPr/>
              </p:nvSpPr>
              <p:spPr>
                <a:xfrm>
                  <a:off x="4931366" y="2934630"/>
                  <a:ext cx="335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D18E51-1CCB-4098-86B5-410767BD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366" y="2934630"/>
                  <a:ext cx="335285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3C92DFA-CCF2-42F7-AD20-F44DDCFD3959}"/>
                    </a:ext>
                  </a:extLst>
                </p:cNvPr>
                <p:cNvSpPr txBox="1"/>
                <p:nvPr/>
              </p:nvSpPr>
              <p:spPr>
                <a:xfrm>
                  <a:off x="4268547" y="3032157"/>
                  <a:ext cx="3529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3C92DFA-CCF2-42F7-AD20-F44DDCFD3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547" y="3032157"/>
                  <a:ext cx="352917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CDAF376-1F7D-40C7-B13B-BB6029734A72}"/>
                    </a:ext>
                  </a:extLst>
                </p:cNvPr>
                <p:cNvSpPr txBox="1"/>
                <p:nvPr/>
              </p:nvSpPr>
              <p:spPr>
                <a:xfrm>
                  <a:off x="3708752" y="3544223"/>
                  <a:ext cx="3499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CDAF376-1F7D-40C7-B13B-BB602973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52" y="3544223"/>
                  <a:ext cx="349968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32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8587BE-8C55-41AB-9E8F-AE59154F00C1}"/>
                    </a:ext>
                  </a:extLst>
                </p:cNvPr>
                <p:cNvSpPr txBox="1"/>
                <p:nvPr/>
              </p:nvSpPr>
              <p:spPr>
                <a:xfrm>
                  <a:off x="5669913" y="2957444"/>
                  <a:ext cx="3609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8587BE-8C55-41AB-9E8F-AE59154F00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13" y="2957444"/>
                  <a:ext cx="360932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D3B021-A597-49D8-ABDC-E4A25DF966D5}"/>
                </a:ext>
              </a:extLst>
            </p:cNvPr>
            <p:cNvSpPr txBox="1"/>
            <p:nvPr/>
          </p:nvSpPr>
          <p:spPr>
            <a:xfrm>
              <a:off x="4701408" y="293463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...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07082D-80A8-49D2-80F3-40B726ED21DD}"/>
                </a:ext>
              </a:extLst>
            </p:cNvPr>
            <p:cNvSpPr txBox="1"/>
            <p:nvPr/>
          </p:nvSpPr>
          <p:spPr>
            <a:xfrm>
              <a:off x="5368777" y="2832522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56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DB49B27-8882-4F15-A25C-DB7F51FEAA2C}"/>
              </a:ext>
            </a:extLst>
          </p:cNvPr>
          <p:cNvGrpSpPr/>
          <p:nvPr/>
        </p:nvGrpSpPr>
        <p:grpSpPr>
          <a:xfrm>
            <a:off x="3994211" y="1757759"/>
            <a:ext cx="2624641" cy="3097247"/>
            <a:chOff x="3994211" y="1757759"/>
            <a:chExt cx="2624641" cy="3097247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6326878D-896B-4E8C-BD71-0ABFEA6B2F0A}"/>
                </a:ext>
              </a:extLst>
            </p:cNvPr>
            <p:cNvSpPr/>
            <p:nvPr/>
          </p:nvSpPr>
          <p:spPr>
            <a:xfrm>
              <a:off x="3994211" y="1757759"/>
              <a:ext cx="2624641" cy="186995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0EDC85E-EFCD-4908-B72A-D0D838FF0217}"/>
                </a:ext>
              </a:extLst>
            </p:cNvPr>
            <p:cNvGrpSpPr/>
            <p:nvPr/>
          </p:nvGrpSpPr>
          <p:grpSpPr>
            <a:xfrm>
              <a:off x="4871682" y="3967406"/>
              <a:ext cx="904069" cy="887600"/>
              <a:chOff x="7458891" y="2501537"/>
              <a:chExt cx="2939143" cy="3082834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AB343D0C-0962-4FF8-BB78-9A818EC1102E}"/>
                  </a:ext>
                </a:extLst>
              </p:cNvPr>
              <p:cNvSpPr/>
              <p:nvPr/>
            </p:nvSpPr>
            <p:spPr>
              <a:xfrm>
                <a:off x="8673737" y="2886891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B638CA00-C339-4868-94A1-D3FDCDF8305C}"/>
                  </a:ext>
                </a:extLst>
              </p:cNvPr>
              <p:cNvSpPr/>
              <p:nvPr/>
            </p:nvSpPr>
            <p:spPr>
              <a:xfrm>
                <a:off x="8207828" y="3596640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640DCED8-6EA0-411D-B3B6-2CF2F1574444}"/>
                  </a:ext>
                </a:extLst>
              </p:cNvPr>
              <p:cNvSpPr/>
              <p:nvPr/>
            </p:nvSpPr>
            <p:spPr>
              <a:xfrm>
                <a:off x="8917577" y="4088674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B8BF997C-D714-4367-A415-FE1B5A5A80C6}"/>
                  </a:ext>
                </a:extLst>
              </p:cNvPr>
              <p:cNvSpPr/>
              <p:nvPr/>
            </p:nvSpPr>
            <p:spPr>
              <a:xfrm>
                <a:off x="9557657" y="3540034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63AE3A2E-5017-4FCD-8E8E-FA8E5FB7DA03}"/>
                  </a:ext>
                </a:extLst>
              </p:cNvPr>
              <p:cNvSpPr/>
              <p:nvPr/>
            </p:nvSpPr>
            <p:spPr>
              <a:xfrm>
                <a:off x="7850776" y="4619897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FE0329A7-BFC6-4BEB-B8C1-9CE9D82A117E}"/>
                  </a:ext>
                </a:extLst>
              </p:cNvPr>
              <p:cNvSpPr/>
              <p:nvPr/>
            </p:nvSpPr>
            <p:spPr>
              <a:xfrm>
                <a:off x="8739051" y="4876800"/>
                <a:ext cx="357052" cy="3396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5D5A83-EA1E-4E7B-A608-52ADD6052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7238" y="3056708"/>
                <a:ext cx="475026" cy="721145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C046BC-5612-4879-9DB7-A1D9D2E05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1379" y="3046809"/>
                <a:ext cx="234724" cy="121168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E9D029B-0853-4EBD-B5B1-86EE14B08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9302" y="3777853"/>
                <a:ext cx="354672" cy="101186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98F7E19-C973-48FC-AFD5-0CAC96757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2264" y="3056708"/>
                <a:ext cx="883919" cy="65314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5BAF54-46EA-4AB6-AE35-FC8E844F6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05875" y="4259324"/>
                <a:ext cx="190228" cy="78729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0A1B17-FE4D-4CF6-8254-DF03C7B0721B}"/>
                  </a:ext>
                </a:extLst>
              </p:cNvPr>
              <p:cNvSpPr/>
              <p:nvPr/>
            </p:nvSpPr>
            <p:spPr>
              <a:xfrm>
                <a:off x="7458891" y="2501537"/>
                <a:ext cx="2939143" cy="3082834"/>
              </a:xfrm>
              <a:custGeom>
                <a:avLst/>
                <a:gdLst>
                  <a:gd name="connsiteX0" fmla="*/ 0 w 2939143"/>
                  <a:gd name="connsiteY0" fmla="*/ 0 h 3082834"/>
                  <a:gd name="connsiteX1" fmla="*/ 558437 w 2939143"/>
                  <a:gd name="connsiteY1" fmla="*/ 0 h 3082834"/>
                  <a:gd name="connsiteX2" fmla="*/ 1058091 w 2939143"/>
                  <a:gd name="connsiteY2" fmla="*/ 0 h 3082834"/>
                  <a:gd name="connsiteX3" fmla="*/ 1704703 w 2939143"/>
                  <a:gd name="connsiteY3" fmla="*/ 0 h 3082834"/>
                  <a:gd name="connsiteX4" fmla="*/ 2263140 w 2939143"/>
                  <a:gd name="connsiteY4" fmla="*/ 0 h 3082834"/>
                  <a:gd name="connsiteX5" fmla="*/ 2939143 w 2939143"/>
                  <a:gd name="connsiteY5" fmla="*/ 0 h 3082834"/>
                  <a:gd name="connsiteX6" fmla="*/ 2939143 w 2939143"/>
                  <a:gd name="connsiteY6" fmla="*/ 575462 h 3082834"/>
                  <a:gd name="connsiteX7" fmla="*/ 2939143 w 2939143"/>
                  <a:gd name="connsiteY7" fmla="*/ 1089268 h 3082834"/>
                  <a:gd name="connsiteX8" fmla="*/ 2939143 w 2939143"/>
                  <a:gd name="connsiteY8" fmla="*/ 1603074 h 3082834"/>
                  <a:gd name="connsiteX9" fmla="*/ 2939143 w 2939143"/>
                  <a:gd name="connsiteY9" fmla="*/ 2055223 h 3082834"/>
                  <a:gd name="connsiteX10" fmla="*/ 2939143 w 2939143"/>
                  <a:gd name="connsiteY10" fmla="*/ 2507372 h 3082834"/>
                  <a:gd name="connsiteX11" fmla="*/ 2939143 w 2939143"/>
                  <a:gd name="connsiteY11" fmla="*/ 3082834 h 3082834"/>
                  <a:gd name="connsiteX12" fmla="*/ 2321923 w 2939143"/>
                  <a:gd name="connsiteY12" fmla="*/ 3082834 h 3082834"/>
                  <a:gd name="connsiteX13" fmla="*/ 1675312 w 2939143"/>
                  <a:gd name="connsiteY13" fmla="*/ 3082834 h 3082834"/>
                  <a:gd name="connsiteX14" fmla="*/ 1028700 w 2939143"/>
                  <a:gd name="connsiteY14" fmla="*/ 3082834 h 3082834"/>
                  <a:gd name="connsiteX15" fmla="*/ 0 w 2939143"/>
                  <a:gd name="connsiteY15" fmla="*/ 3082834 h 3082834"/>
                  <a:gd name="connsiteX16" fmla="*/ 0 w 2939143"/>
                  <a:gd name="connsiteY16" fmla="*/ 2569028 h 3082834"/>
                  <a:gd name="connsiteX17" fmla="*/ 0 w 2939143"/>
                  <a:gd name="connsiteY17" fmla="*/ 2086051 h 3082834"/>
                  <a:gd name="connsiteX18" fmla="*/ 0 w 2939143"/>
                  <a:gd name="connsiteY18" fmla="*/ 1664730 h 3082834"/>
                  <a:gd name="connsiteX19" fmla="*/ 0 w 2939143"/>
                  <a:gd name="connsiteY19" fmla="*/ 1212581 h 3082834"/>
                  <a:gd name="connsiteX20" fmla="*/ 0 w 2939143"/>
                  <a:gd name="connsiteY20" fmla="*/ 760432 h 3082834"/>
                  <a:gd name="connsiteX21" fmla="*/ 0 w 2939143"/>
                  <a:gd name="connsiteY21" fmla="*/ 0 h 308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39143" h="3082834" extrusionOk="0">
                    <a:moveTo>
                      <a:pt x="0" y="0"/>
                    </a:moveTo>
                    <a:cubicBezTo>
                      <a:pt x="248784" y="-28351"/>
                      <a:pt x="432677" y="46445"/>
                      <a:pt x="558437" y="0"/>
                    </a:cubicBezTo>
                    <a:cubicBezTo>
                      <a:pt x="684197" y="-46445"/>
                      <a:pt x="916895" y="57399"/>
                      <a:pt x="1058091" y="0"/>
                    </a:cubicBezTo>
                    <a:cubicBezTo>
                      <a:pt x="1199287" y="-57399"/>
                      <a:pt x="1558303" y="14641"/>
                      <a:pt x="1704703" y="0"/>
                    </a:cubicBezTo>
                    <a:cubicBezTo>
                      <a:pt x="1851103" y="-14641"/>
                      <a:pt x="2084358" y="34835"/>
                      <a:pt x="2263140" y="0"/>
                    </a:cubicBezTo>
                    <a:cubicBezTo>
                      <a:pt x="2441922" y="-34835"/>
                      <a:pt x="2668293" y="14832"/>
                      <a:pt x="2939143" y="0"/>
                    </a:cubicBezTo>
                    <a:cubicBezTo>
                      <a:pt x="2989331" y="245571"/>
                      <a:pt x="2938678" y="362804"/>
                      <a:pt x="2939143" y="575462"/>
                    </a:cubicBezTo>
                    <a:cubicBezTo>
                      <a:pt x="2939608" y="788120"/>
                      <a:pt x="2922992" y="970710"/>
                      <a:pt x="2939143" y="1089268"/>
                    </a:cubicBezTo>
                    <a:cubicBezTo>
                      <a:pt x="2955294" y="1207826"/>
                      <a:pt x="2901376" y="1446755"/>
                      <a:pt x="2939143" y="1603074"/>
                    </a:cubicBezTo>
                    <a:cubicBezTo>
                      <a:pt x="2976910" y="1759393"/>
                      <a:pt x="2930641" y="1938310"/>
                      <a:pt x="2939143" y="2055223"/>
                    </a:cubicBezTo>
                    <a:cubicBezTo>
                      <a:pt x="2947645" y="2172136"/>
                      <a:pt x="2922348" y="2379074"/>
                      <a:pt x="2939143" y="2507372"/>
                    </a:cubicBezTo>
                    <a:cubicBezTo>
                      <a:pt x="2955938" y="2635670"/>
                      <a:pt x="2912545" y="2870197"/>
                      <a:pt x="2939143" y="3082834"/>
                    </a:cubicBezTo>
                    <a:cubicBezTo>
                      <a:pt x="2749810" y="3139153"/>
                      <a:pt x="2619502" y="3052730"/>
                      <a:pt x="2321923" y="3082834"/>
                    </a:cubicBezTo>
                    <a:cubicBezTo>
                      <a:pt x="2024344" y="3112938"/>
                      <a:pt x="1927216" y="3005381"/>
                      <a:pt x="1675312" y="3082834"/>
                    </a:cubicBezTo>
                    <a:cubicBezTo>
                      <a:pt x="1423408" y="3160287"/>
                      <a:pt x="1230199" y="3076897"/>
                      <a:pt x="1028700" y="3082834"/>
                    </a:cubicBezTo>
                    <a:cubicBezTo>
                      <a:pt x="827201" y="3088771"/>
                      <a:pt x="402966" y="2970935"/>
                      <a:pt x="0" y="3082834"/>
                    </a:cubicBezTo>
                    <a:cubicBezTo>
                      <a:pt x="-46826" y="2956254"/>
                      <a:pt x="315" y="2758373"/>
                      <a:pt x="0" y="2569028"/>
                    </a:cubicBezTo>
                    <a:cubicBezTo>
                      <a:pt x="-315" y="2379683"/>
                      <a:pt x="44477" y="2268364"/>
                      <a:pt x="0" y="2086051"/>
                    </a:cubicBezTo>
                    <a:cubicBezTo>
                      <a:pt x="-44477" y="1903738"/>
                      <a:pt x="48753" y="1826893"/>
                      <a:pt x="0" y="1664730"/>
                    </a:cubicBezTo>
                    <a:cubicBezTo>
                      <a:pt x="-48753" y="1502567"/>
                      <a:pt x="29331" y="1388574"/>
                      <a:pt x="0" y="1212581"/>
                    </a:cubicBezTo>
                    <a:cubicBezTo>
                      <a:pt x="-29331" y="1036588"/>
                      <a:pt x="45915" y="937794"/>
                      <a:pt x="0" y="760432"/>
                    </a:cubicBezTo>
                    <a:cubicBezTo>
                      <a:pt x="-45915" y="583070"/>
                      <a:pt x="57873" y="263254"/>
                      <a:pt x="0" y="0"/>
                    </a:cubicBezTo>
                    <a:close/>
                  </a:path>
                </a:pathLst>
              </a:custGeom>
              <a:noFill/>
              <a:ln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524612-009D-4FC3-A075-1F8ACD280919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5316963" y="3141806"/>
              <a:ext cx="6754" cy="84358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92051A-3991-4A34-BFFF-EF3BAFCD069A}"/>
                    </a:ext>
                  </a:extLst>
                </p:cNvPr>
                <p:cNvSpPr txBox="1"/>
                <p:nvPr/>
              </p:nvSpPr>
              <p:spPr>
                <a:xfrm>
                  <a:off x="4244958" y="2622184"/>
                  <a:ext cx="224379" cy="164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92051A-3991-4A34-BFFF-EF3BAFCD0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58" y="2622184"/>
                  <a:ext cx="224379" cy="164871"/>
                </a:xfrm>
                <a:prstGeom prst="rect">
                  <a:avLst/>
                </a:prstGeom>
                <a:blipFill>
                  <a:blip r:embed="rId2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D18E51-1CCB-4098-86B5-410767BDC3BF}"/>
                    </a:ext>
                  </a:extLst>
                </p:cNvPr>
                <p:cNvSpPr txBox="1"/>
                <p:nvPr/>
              </p:nvSpPr>
              <p:spPr>
                <a:xfrm>
                  <a:off x="5231859" y="3607678"/>
                  <a:ext cx="2990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AD18E51-1CCB-4098-86B5-410767BD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59" y="3607678"/>
                  <a:ext cx="2990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EB9C39C9-7D05-4BD4-81A6-090D930A9DB5}"/>
                </a:ext>
              </a:extLst>
            </p:cNvPr>
            <p:cNvSpPr/>
            <p:nvPr/>
          </p:nvSpPr>
          <p:spPr>
            <a:xfrm>
              <a:off x="5112172" y="2379417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30CAFE6F-FEC2-47E3-BD30-E8616C26122B}"/>
                </a:ext>
              </a:extLst>
            </p:cNvPr>
            <p:cNvSpPr/>
            <p:nvPr/>
          </p:nvSpPr>
          <p:spPr>
            <a:xfrm>
              <a:off x="4968860" y="2588788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6FEF553-DD3F-459E-9045-69FACA389D0C}"/>
                </a:ext>
              </a:extLst>
            </p:cNvPr>
            <p:cNvSpPr/>
            <p:nvPr/>
          </p:nvSpPr>
          <p:spPr>
            <a:xfrm>
              <a:off x="5187176" y="2733934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24B49803-8634-4130-971B-B16152EE933B}"/>
                </a:ext>
              </a:extLst>
            </p:cNvPr>
            <p:cNvSpPr/>
            <p:nvPr/>
          </p:nvSpPr>
          <p:spPr>
            <a:xfrm>
              <a:off x="5384062" y="2572089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1388BADE-7094-4FE6-9D9C-61FA5857F626}"/>
                </a:ext>
              </a:extLst>
            </p:cNvPr>
            <p:cNvSpPr/>
            <p:nvPr/>
          </p:nvSpPr>
          <p:spPr>
            <a:xfrm>
              <a:off x="5547660" y="2890510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64624B66-BC2A-47D6-AF96-A80A2EF9AC2F}"/>
                </a:ext>
              </a:extLst>
            </p:cNvPr>
            <p:cNvSpPr/>
            <p:nvPr/>
          </p:nvSpPr>
          <p:spPr>
            <a:xfrm>
              <a:off x="5309408" y="2878438"/>
              <a:ext cx="109828" cy="10019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5F6315-7C3C-4564-94CF-45E400509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0970" y="2429511"/>
              <a:ext cx="146116" cy="2127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A4F5326-5E73-4D8F-8F2D-E3BB4CAAADEA}"/>
                </a:ext>
              </a:extLst>
            </p:cNvPr>
            <p:cNvCxnSpPr>
              <a:cxnSpLocks/>
            </p:cNvCxnSpPr>
            <p:nvPr/>
          </p:nvCxnSpPr>
          <p:spPr>
            <a:xfrm>
              <a:off x="5169890" y="2426591"/>
              <a:ext cx="72200" cy="3574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024ED2-A9D2-4077-BA06-810F4E9DC4E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5438976" y="2572089"/>
              <a:ext cx="169643" cy="3500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F5E9F01-85E4-4D49-B205-9EE157A75F81}"/>
                </a:ext>
              </a:extLst>
            </p:cNvPr>
            <p:cNvCxnSpPr>
              <a:cxnSpLocks/>
            </p:cNvCxnSpPr>
            <p:nvPr/>
          </p:nvCxnSpPr>
          <p:spPr>
            <a:xfrm>
              <a:off x="5167086" y="2429511"/>
              <a:ext cx="271890" cy="19267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243B161-EECB-4D82-85C4-090F4779E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062" y="2666423"/>
              <a:ext cx="58513" cy="23224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AFFD302-D3CD-4C97-B598-F9E922F0AAF5}"/>
                </a:ext>
              </a:extLst>
            </p:cNvPr>
            <p:cNvSpPr/>
            <p:nvPr/>
          </p:nvSpPr>
          <p:spPr>
            <a:xfrm>
              <a:off x="4871682" y="2232392"/>
              <a:ext cx="904069" cy="909414"/>
            </a:xfrm>
            <a:custGeom>
              <a:avLst/>
              <a:gdLst>
                <a:gd name="connsiteX0" fmla="*/ 0 w 904069"/>
                <a:gd name="connsiteY0" fmla="*/ 0 h 909414"/>
                <a:gd name="connsiteX1" fmla="*/ 442994 w 904069"/>
                <a:gd name="connsiteY1" fmla="*/ 0 h 909414"/>
                <a:gd name="connsiteX2" fmla="*/ 904069 w 904069"/>
                <a:gd name="connsiteY2" fmla="*/ 0 h 909414"/>
                <a:gd name="connsiteX3" fmla="*/ 904069 w 904069"/>
                <a:gd name="connsiteY3" fmla="*/ 472895 h 909414"/>
                <a:gd name="connsiteX4" fmla="*/ 904069 w 904069"/>
                <a:gd name="connsiteY4" fmla="*/ 909414 h 909414"/>
                <a:gd name="connsiteX5" fmla="*/ 470116 w 904069"/>
                <a:gd name="connsiteY5" fmla="*/ 909414 h 909414"/>
                <a:gd name="connsiteX6" fmla="*/ 0 w 904069"/>
                <a:gd name="connsiteY6" fmla="*/ 909414 h 909414"/>
                <a:gd name="connsiteX7" fmla="*/ 0 w 904069"/>
                <a:gd name="connsiteY7" fmla="*/ 472895 h 909414"/>
                <a:gd name="connsiteX8" fmla="*/ 0 w 904069"/>
                <a:gd name="connsiteY8" fmla="*/ 0 h 90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069" h="909414" extrusionOk="0">
                  <a:moveTo>
                    <a:pt x="0" y="0"/>
                  </a:moveTo>
                  <a:cubicBezTo>
                    <a:pt x="179554" y="-21983"/>
                    <a:pt x="253951" y="31907"/>
                    <a:pt x="442994" y="0"/>
                  </a:cubicBezTo>
                  <a:cubicBezTo>
                    <a:pt x="632037" y="-31907"/>
                    <a:pt x="731285" y="19982"/>
                    <a:pt x="904069" y="0"/>
                  </a:cubicBezTo>
                  <a:cubicBezTo>
                    <a:pt x="913600" y="179944"/>
                    <a:pt x="873541" y="365186"/>
                    <a:pt x="904069" y="472895"/>
                  </a:cubicBezTo>
                  <a:cubicBezTo>
                    <a:pt x="934597" y="580604"/>
                    <a:pt x="876244" y="714937"/>
                    <a:pt x="904069" y="909414"/>
                  </a:cubicBezTo>
                  <a:cubicBezTo>
                    <a:pt x="761070" y="957135"/>
                    <a:pt x="644722" y="888029"/>
                    <a:pt x="470116" y="909414"/>
                  </a:cubicBezTo>
                  <a:cubicBezTo>
                    <a:pt x="295510" y="930799"/>
                    <a:pt x="208168" y="863172"/>
                    <a:pt x="0" y="909414"/>
                  </a:cubicBezTo>
                  <a:cubicBezTo>
                    <a:pt x="-17950" y="735582"/>
                    <a:pt x="25918" y="605661"/>
                    <a:pt x="0" y="472895"/>
                  </a:cubicBezTo>
                  <a:cubicBezTo>
                    <a:pt x="-25918" y="340129"/>
                    <a:pt x="48925" y="118474"/>
                    <a:pt x="0" y="0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16D528-1750-4C2D-B713-24579AA48F84}"/>
                    </a:ext>
                  </a:extLst>
                </p:cNvPr>
                <p:cNvSpPr txBox="1"/>
                <p:nvPr/>
              </p:nvSpPr>
              <p:spPr>
                <a:xfrm>
                  <a:off x="5775751" y="2583987"/>
                  <a:ext cx="3350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16D528-1750-4C2D-B713-24579AA48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751" y="2583987"/>
                  <a:ext cx="335028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A4B5DE-3B13-4B38-ACAE-074DC69BDEAA}"/>
                    </a:ext>
                  </a:extLst>
                </p:cNvPr>
                <p:cNvSpPr txBox="1"/>
                <p:nvPr/>
              </p:nvSpPr>
              <p:spPr>
                <a:xfrm>
                  <a:off x="5732703" y="4257380"/>
                  <a:ext cx="472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A4B5DE-3B13-4B38-ACAE-074DC69BD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703" y="4257380"/>
                  <a:ext cx="472052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39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367A91-7272-4221-9602-A62C6535C9F6}"/>
              </a:ext>
            </a:extLst>
          </p:cNvPr>
          <p:cNvGrpSpPr/>
          <p:nvPr/>
        </p:nvGrpSpPr>
        <p:grpSpPr>
          <a:xfrm>
            <a:off x="4742757" y="3957120"/>
            <a:ext cx="904069" cy="909414"/>
            <a:chOff x="7458891" y="2501537"/>
            <a:chExt cx="2939143" cy="3082834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3F3D9C9B-D060-47B1-87BE-D2ECC5280F82}"/>
                </a:ext>
              </a:extLst>
            </p:cNvPr>
            <p:cNvSpPr/>
            <p:nvPr/>
          </p:nvSpPr>
          <p:spPr>
            <a:xfrm>
              <a:off x="8673737" y="2886891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9E78A2C5-EAE8-4DE9-BB98-F647AF1721E0}"/>
                </a:ext>
              </a:extLst>
            </p:cNvPr>
            <p:cNvSpPr/>
            <p:nvPr/>
          </p:nvSpPr>
          <p:spPr>
            <a:xfrm>
              <a:off x="8207828" y="3596640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4ACB560E-ED9B-44C8-88F7-1E38C8966D80}"/>
                </a:ext>
              </a:extLst>
            </p:cNvPr>
            <p:cNvSpPr/>
            <p:nvPr/>
          </p:nvSpPr>
          <p:spPr>
            <a:xfrm>
              <a:off x="8917577" y="4088674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C64CF7E0-11B1-49A0-9691-A83E1B0702DE}"/>
                </a:ext>
              </a:extLst>
            </p:cNvPr>
            <p:cNvSpPr/>
            <p:nvPr/>
          </p:nvSpPr>
          <p:spPr>
            <a:xfrm>
              <a:off x="9557657" y="3540034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8C040669-2CA8-404A-B464-584C52939A01}"/>
                </a:ext>
              </a:extLst>
            </p:cNvPr>
            <p:cNvSpPr/>
            <p:nvPr/>
          </p:nvSpPr>
          <p:spPr>
            <a:xfrm>
              <a:off x="7850776" y="4619897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47328FD-32C6-424F-9C77-7BD983D81B51}"/>
                </a:ext>
              </a:extLst>
            </p:cNvPr>
            <p:cNvSpPr/>
            <p:nvPr/>
          </p:nvSpPr>
          <p:spPr>
            <a:xfrm>
              <a:off x="8739051" y="4876800"/>
              <a:ext cx="357052" cy="33963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A638F8-4C3C-4C43-B3FB-9B2811FB5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238" y="3056708"/>
              <a:ext cx="475026" cy="7211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83AED9-F82E-4EFF-A618-4F838524ABDE}"/>
                </a:ext>
              </a:extLst>
            </p:cNvPr>
            <p:cNvCxnSpPr>
              <a:cxnSpLocks/>
            </p:cNvCxnSpPr>
            <p:nvPr/>
          </p:nvCxnSpPr>
          <p:spPr>
            <a:xfrm>
              <a:off x="8861379" y="3046809"/>
              <a:ext cx="234724" cy="12116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A755A7-0B60-4F5A-AE8C-04041331B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9302" y="3777853"/>
              <a:ext cx="354672" cy="101186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3A7363-EA57-4DFE-869B-9C7051943FF6}"/>
                </a:ext>
              </a:extLst>
            </p:cNvPr>
            <p:cNvCxnSpPr>
              <a:cxnSpLocks/>
            </p:cNvCxnSpPr>
            <p:nvPr/>
          </p:nvCxnSpPr>
          <p:spPr>
            <a:xfrm>
              <a:off x="8852264" y="3056708"/>
              <a:ext cx="883919" cy="6531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DCFB7D-74AB-4A78-9D7C-21A4BD9AC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5875" y="4259324"/>
              <a:ext cx="190228" cy="7872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E87064-5B6C-46A7-AB0A-E34A17051774}"/>
                </a:ext>
              </a:extLst>
            </p:cNvPr>
            <p:cNvSpPr/>
            <p:nvPr/>
          </p:nvSpPr>
          <p:spPr>
            <a:xfrm>
              <a:off x="7458891" y="2501537"/>
              <a:ext cx="2939143" cy="3082834"/>
            </a:xfrm>
            <a:custGeom>
              <a:avLst/>
              <a:gdLst>
                <a:gd name="connsiteX0" fmla="*/ 0 w 2939143"/>
                <a:gd name="connsiteY0" fmla="*/ 0 h 3082834"/>
                <a:gd name="connsiteX1" fmla="*/ 558437 w 2939143"/>
                <a:gd name="connsiteY1" fmla="*/ 0 h 3082834"/>
                <a:gd name="connsiteX2" fmla="*/ 1058091 w 2939143"/>
                <a:gd name="connsiteY2" fmla="*/ 0 h 3082834"/>
                <a:gd name="connsiteX3" fmla="*/ 1704703 w 2939143"/>
                <a:gd name="connsiteY3" fmla="*/ 0 h 3082834"/>
                <a:gd name="connsiteX4" fmla="*/ 2263140 w 2939143"/>
                <a:gd name="connsiteY4" fmla="*/ 0 h 3082834"/>
                <a:gd name="connsiteX5" fmla="*/ 2939143 w 2939143"/>
                <a:gd name="connsiteY5" fmla="*/ 0 h 3082834"/>
                <a:gd name="connsiteX6" fmla="*/ 2939143 w 2939143"/>
                <a:gd name="connsiteY6" fmla="*/ 575462 h 3082834"/>
                <a:gd name="connsiteX7" fmla="*/ 2939143 w 2939143"/>
                <a:gd name="connsiteY7" fmla="*/ 1089268 h 3082834"/>
                <a:gd name="connsiteX8" fmla="*/ 2939143 w 2939143"/>
                <a:gd name="connsiteY8" fmla="*/ 1603074 h 3082834"/>
                <a:gd name="connsiteX9" fmla="*/ 2939143 w 2939143"/>
                <a:gd name="connsiteY9" fmla="*/ 2055223 h 3082834"/>
                <a:gd name="connsiteX10" fmla="*/ 2939143 w 2939143"/>
                <a:gd name="connsiteY10" fmla="*/ 2507372 h 3082834"/>
                <a:gd name="connsiteX11" fmla="*/ 2939143 w 2939143"/>
                <a:gd name="connsiteY11" fmla="*/ 3082834 h 3082834"/>
                <a:gd name="connsiteX12" fmla="*/ 2321923 w 2939143"/>
                <a:gd name="connsiteY12" fmla="*/ 3082834 h 3082834"/>
                <a:gd name="connsiteX13" fmla="*/ 1675312 w 2939143"/>
                <a:gd name="connsiteY13" fmla="*/ 3082834 h 3082834"/>
                <a:gd name="connsiteX14" fmla="*/ 1028700 w 2939143"/>
                <a:gd name="connsiteY14" fmla="*/ 3082834 h 3082834"/>
                <a:gd name="connsiteX15" fmla="*/ 0 w 2939143"/>
                <a:gd name="connsiteY15" fmla="*/ 3082834 h 3082834"/>
                <a:gd name="connsiteX16" fmla="*/ 0 w 2939143"/>
                <a:gd name="connsiteY16" fmla="*/ 2569028 h 3082834"/>
                <a:gd name="connsiteX17" fmla="*/ 0 w 2939143"/>
                <a:gd name="connsiteY17" fmla="*/ 2086051 h 3082834"/>
                <a:gd name="connsiteX18" fmla="*/ 0 w 2939143"/>
                <a:gd name="connsiteY18" fmla="*/ 1664730 h 3082834"/>
                <a:gd name="connsiteX19" fmla="*/ 0 w 2939143"/>
                <a:gd name="connsiteY19" fmla="*/ 1212581 h 3082834"/>
                <a:gd name="connsiteX20" fmla="*/ 0 w 2939143"/>
                <a:gd name="connsiteY20" fmla="*/ 760432 h 3082834"/>
                <a:gd name="connsiteX21" fmla="*/ 0 w 2939143"/>
                <a:gd name="connsiteY21" fmla="*/ 0 h 30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39143" h="3082834" extrusionOk="0">
                  <a:moveTo>
                    <a:pt x="0" y="0"/>
                  </a:moveTo>
                  <a:cubicBezTo>
                    <a:pt x="248784" y="-28351"/>
                    <a:pt x="432677" y="46445"/>
                    <a:pt x="558437" y="0"/>
                  </a:cubicBezTo>
                  <a:cubicBezTo>
                    <a:pt x="684197" y="-46445"/>
                    <a:pt x="916895" y="57399"/>
                    <a:pt x="1058091" y="0"/>
                  </a:cubicBezTo>
                  <a:cubicBezTo>
                    <a:pt x="1199287" y="-57399"/>
                    <a:pt x="1558303" y="14641"/>
                    <a:pt x="1704703" y="0"/>
                  </a:cubicBezTo>
                  <a:cubicBezTo>
                    <a:pt x="1851103" y="-14641"/>
                    <a:pt x="2084358" y="34835"/>
                    <a:pt x="2263140" y="0"/>
                  </a:cubicBezTo>
                  <a:cubicBezTo>
                    <a:pt x="2441922" y="-34835"/>
                    <a:pt x="2668293" y="14832"/>
                    <a:pt x="2939143" y="0"/>
                  </a:cubicBezTo>
                  <a:cubicBezTo>
                    <a:pt x="2989331" y="245571"/>
                    <a:pt x="2938678" y="362804"/>
                    <a:pt x="2939143" y="575462"/>
                  </a:cubicBezTo>
                  <a:cubicBezTo>
                    <a:pt x="2939608" y="788120"/>
                    <a:pt x="2922992" y="970710"/>
                    <a:pt x="2939143" y="1089268"/>
                  </a:cubicBezTo>
                  <a:cubicBezTo>
                    <a:pt x="2955294" y="1207826"/>
                    <a:pt x="2901376" y="1446755"/>
                    <a:pt x="2939143" y="1603074"/>
                  </a:cubicBezTo>
                  <a:cubicBezTo>
                    <a:pt x="2976910" y="1759393"/>
                    <a:pt x="2930641" y="1938310"/>
                    <a:pt x="2939143" y="2055223"/>
                  </a:cubicBezTo>
                  <a:cubicBezTo>
                    <a:pt x="2947645" y="2172136"/>
                    <a:pt x="2922348" y="2379074"/>
                    <a:pt x="2939143" y="2507372"/>
                  </a:cubicBezTo>
                  <a:cubicBezTo>
                    <a:pt x="2955938" y="2635670"/>
                    <a:pt x="2912545" y="2870197"/>
                    <a:pt x="2939143" y="3082834"/>
                  </a:cubicBezTo>
                  <a:cubicBezTo>
                    <a:pt x="2749810" y="3139153"/>
                    <a:pt x="2619502" y="3052730"/>
                    <a:pt x="2321923" y="3082834"/>
                  </a:cubicBezTo>
                  <a:cubicBezTo>
                    <a:pt x="2024344" y="3112938"/>
                    <a:pt x="1927216" y="3005381"/>
                    <a:pt x="1675312" y="3082834"/>
                  </a:cubicBezTo>
                  <a:cubicBezTo>
                    <a:pt x="1423408" y="3160287"/>
                    <a:pt x="1230199" y="3076897"/>
                    <a:pt x="1028700" y="3082834"/>
                  </a:cubicBezTo>
                  <a:cubicBezTo>
                    <a:pt x="827201" y="3088771"/>
                    <a:pt x="402966" y="2970935"/>
                    <a:pt x="0" y="3082834"/>
                  </a:cubicBezTo>
                  <a:cubicBezTo>
                    <a:pt x="-46826" y="2956254"/>
                    <a:pt x="315" y="2758373"/>
                    <a:pt x="0" y="2569028"/>
                  </a:cubicBezTo>
                  <a:cubicBezTo>
                    <a:pt x="-315" y="2379683"/>
                    <a:pt x="44477" y="2268364"/>
                    <a:pt x="0" y="2086051"/>
                  </a:cubicBezTo>
                  <a:cubicBezTo>
                    <a:pt x="-44477" y="1903738"/>
                    <a:pt x="48753" y="1826893"/>
                    <a:pt x="0" y="1664730"/>
                  </a:cubicBezTo>
                  <a:cubicBezTo>
                    <a:pt x="-48753" y="1502567"/>
                    <a:pt x="29331" y="1388574"/>
                    <a:pt x="0" y="1212581"/>
                  </a:cubicBezTo>
                  <a:cubicBezTo>
                    <a:pt x="-29331" y="1036588"/>
                    <a:pt x="45915" y="937794"/>
                    <a:pt x="0" y="760432"/>
                  </a:cubicBezTo>
                  <a:cubicBezTo>
                    <a:pt x="-45915" y="583070"/>
                    <a:pt x="57873" y="263254"/>
                    <a:pt x="0" y="0"/>
                  </a:cubicBezTo>
                  <a:close/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7F7DD-90B5-4EF0-A9A6-58FF5E04FC9C}"/>
                  </a:ext>
                </a:extLst>
              </p:cNvPr>
              <p:cNvSpPr txBox="1"/>
              <p:nvPr/>
            </p:nvSpPr>
            <p:spPr>
              <a:xfrm>
                <a:off x="5724894" y="4277036"/>
                <a:ext cx="3320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7F7DD-90B5-4EF0-A9A6-58FF5E04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94" y="4277036"/>
                <a:ext cx="332079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58268A1-33E9-46CC-A6B9-2E3D6839142D}"/>
              </a:ext>
            </a:extLst>
          </p:cNvPr>
          <p:cNvSpPr/>
          <p:nvPr/>
        </p:nvSpPr>
        <p:spPr>
          <a:xfrm>
            <a:off x="6632727" y="4076957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99259EF-6F87-48AC-B179-60A7F8A11C1F}"/>
              </a:ext>
            </a:extLst>
          </p:cNvPr>
          <p:cNvSpPr/>
          <p:nvPr/>
        </p:nvSpPr>
        <p:spPr>
          <a:xfrm>
            <a:off x="6489415" y="4286328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A7A093D-02F3-4CF0-89E7-D5191701E56A}"/>
              </a:ext>
            </a:extLst>
          </p:cNvPr>
          <p:cNvSpPr/>
          <p:nvPr/>
        </p:nvSpPr>
        <p:spPr>
          <a:xfrm>
            <a:off x="6707731" y="4431474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6C8C92A-10D7-4E5E-A586-276DAC6CA935}"/>
              </a:ext>
            </a:extLst>
          </p:cNvPr>
          <p:cNvSpPr/>
          <p:nvPr/>
        </p:nvSpPr>
        <p:spPr>
          <a:xfrm>
            <a:off x="6904617" y="4269629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A454247-8C65-471C-A169-957336A8FBCC}"/>
              </a:ext>
            </a:extLst>
          </p:cNvPr>
          <p:cNvSpPr/>
          <p:nvPr/>
        </p:nvSpPr>
        <p:spPr>
          <a:xfrm>
            <a:off x="7068215" y="4588050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15C59809-0C73-463B-B523-4F13C49B2328}"/>
              </a:ext>
            </a:extLst>
          </p:cNvPr>
          <p:cNvSpPr/>
          <p:nvPr/>
        </p:nvSpPr>
        <p:spPr>
          <a:xfrm>
            <a:off x="6829963" y="4575978"/>
            <a:ext cx="109828" cy="10019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595A6A-5644-4C88-A970-AC964E8A104E}"/>
              </a:ext>
            </a:extLst>
          </p:cNvPr>
          <p:cNvCxnSpPr>
            <a:cxnSpLocks/>
          </p:cNvCxnSpPr>
          <p:nvPr/>
        </p:nvCxnSpPr>
        <p:spPr>
          <a:xfrm flipH="1">
            <a:off x="6541525" y="4127051"/>
            <a:ext cx="146116" cy="21273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ABACD-6258-448D-99EC-2F50CB38F53E}"/>
              </a:ext>
            </a:extLst>
          </p:cNvPr>
          <p:cNvCxnSpPr>
            <a:cxnSpLocks/>
          </p:cNvCxnSpPr>
          <p:nvPr/>
        </p:nvCxnSpPr>
        <p:spPr>
          <a:xfrm>
            <a:off x="6690445" y="4124131"/>
            <a:ext cx="72200" cy="3574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605853-FD17-49B3-B640-A23647645545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6959531" y="4269629"/>
            <a:ext cx="169643" cy="350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E79EB2-7CD9-425B-AEB8-CAE4CD7C0A70}"/>
              </a:ext>
            </a:extLst>
          </p:cNvPr>
          <p:cNvCxnSpPr>
            <a:cxnSpLocks/>
          </p:cNvCxnSpPr>
          <p:nvPr/>
        </p:nvCxnSpPr>
        <p:spPr>
          <a:xfrm>
            <a:off x="6687641" y="4127051"/>
            <a:ext cx="271890" cy="1926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F7AEF7-0474-49B5-B642-30E48B5DDF7C}"/>
              </a:ext>
            </a:extLst>
          </p:cNvPr>
          <p:cNvCxnSpPr>
            <a:cxnSpLocks/>
          </p:cNvCxnSpPr>
          <p:nvPr/>
        </p:nvCxnSpPr>
        <p:spPr>
          <a:xfrm flipH="1">
            <a:off x="6904617" y="4363963"/>
            <a:ext cx="58513" cy="2322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595CA70-113B-42C5-8168-E8B4AB55DCF6}"/>
              </a:ext>
            </a:extLst>
          </p:cNvPr>
          <p:cNvSpPr/>
          <p:nvPr/>
        </p:nvSpPr>
        <p:spPr>
          <a:xfrm>
            <a:off x="6368588" y="3957120"/>
            <a:ext cx="904069" cy="909414"/>
          </a:xfrm>
          <a:custGeom>
            <a:avLst/>
            <a:gdLst>
              <a:gd name="connsiteX0" fmla="*/ 0 w 904069"/>
              <a:gd name="connsiteY0" fmla="*/ 0 h 909414"/>
              <a:gd name="connsiteX1" fmla="*/ 442994 w 904069"/>
              <a:gd name="connsiteY1" fmla="*/ 0 h 909414"/>
              <a:gd name="connsiteX2" fmla="*/ 904069 w 904069"/>
              <a:gd name="connsiteY2" fmla="*/ 0 h 909414"/>
              <a:gd name="connsiteX3" fmla="*/ 904069 w 904069"/>
              <a:gd name="connsiteY3" fmla="*/ 472895 h 909414"/>
              <a:gd name="connsiteX4" fmla="*/ 904069 w 904069"/>
              <a:gd name="connsiteY4" fmla="*/ 909414 h 909414"/>
              <a:gd name="connsiteX5" fmla="*/ 470116 w 904069"/>
              <a:gd name="connsiteY5" fmla="*/ 909414 h 909414"/>
              <a:gd name="connsiteX6" fmla="*/ 0 w 904069"/>
              <a:gd name="connsiteY6" fmla="*/ 909414 h 909414"/>
              <a:gd name="connsiteX7" fmla="*/ 0 w 904069"/>
              <a:gd name="connsiteY7" fmla="*/ 472895 h 909414"/>
              <a:gd name="connsiteX8" fmla="*/ 0 w 904069"/>
              <a:gd name="connsiteY8" fmla="*/ 0 h 90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4069" h="909414" extrusionOk="0">
                <a:moveTo>
                  <a:pt x="0" y="0"/>
                </a:moveTo>
                <a:cubicBezTo>
                  <a:pt x="179554" y="-21983"/>
                  <a:pt x="253951" y="31907"/>
                  <a:pt x="442994" y="0"/>
                </a:cubicBezTo>
                <a:cubicBezTo>
                  <a:pt x="632037" y="-31907"/>
                  <a:pt x="731285" y="19982"/>
                  <a:pt x="904069" y="0"/>
                </a:cubicBezTo>
                <a:cubicBezTo>
                  <a:pt x="913600" y="179944"/>
                  <a:pt x="873541" y="365186"/>
                  <a:pt x="904069" y="472895"/>
                </a:cubicBezTo>
                <a:cubicBezTo>
                  <a:pt x="934597" y="580604"/>
                  <a:pt x="876244" y="714937"/>
                  <a:pt x="904069" y="909414"/>
                </a:cubicBezTo>
                <a:cubicBezTo>
                  <a:pt x="761070" y="957135"/>
                  <a:pt x="644722" y="888029"/>
                  <a:pt x="470116" y="909414"/>
                </a:cubicBezTo>
                <a:cubicBezTo>
                  <a:pt x="295510" y="930799"/>
                  <a:pt x="208168" y="863172"/>
                  <a:pt x="0" y="909414"/>
                </a:cubicBezTo>
                <a:cubicBezTo>
                  <a:pt x="-17950" y="735582"/>
                  <a:pt x="25918" y="605661"/>
                  <a:pt x="0" y="472895"/>
                </a:cubicBezTo>
                <a:cubicBezTo>
                  <a:pt x="-25918" y="340129"/>
                  <a:pt x="48925" y="118474"/>
                  <a:pt x="0" y="0"/>
                </a:cubicBezTo>
                <a:close/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5F6E61-4708-487F-82FF-D39D1333849C}"/>
                  </a:ext>
                </a:extLst>
              </p:cNvPr>
              <p:cNvSpPr txBox="1"/>
              <p:nvPr/>
            </p:nvSpPr>
            <p:spPr>
              <a:xfrm>
                <a:off x="7335033" y="4245567"/>
                <a:ext cx="3350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5F6E61-4708-487F-82FF-D39D13338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033" y="4245567"/>
                <a:ext cx="33502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93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C8F7BFB-CC06-4ADD-9667-2E2CCF3BC2AD}"/>
              </a:ext>
            </a:extLst>
          </p:cNvPr>
          <p:cNvGrpSpPr/>
          <p:nvPr/>
        </p:nvGrpSpPr>
        <p:grpSpPr>
          <a:xfrm>
            <a:off x="1026716" y="3196559"/>
            <a:ext cx="3645708" cy="1682942"/>
            <a:chOff x="1026716" y="3196559"/>
            <a:chExt cx="3645708" cy="168294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EBE7D2D3-B6E4-4C90-877F-8F751F42CDD4}"/>
                </a:ext>
              </a:extLst>
            </p:cNvPr>
            <p:cNvGrpSpPr/>
            <p:nvPr/>
          </p:nvGrpSpPr>
          <p:grpSpPr>
            <a:xfrm>
              <a:off x="1026716" y="3196559"/>
              <a:ext cx="3645708" cy="1682942"/>
              <a:chOff x="1026716" y="3196559"/>
              <a:chExt cx="3645708" cy="168294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572A378-7A55-4ABA-8AF9-4727D421A081}"/>
                  </a:ext>
                </a:extLst>
              </p:cNvPr>
              <p:cNvCxnSpPr/>
              <p:nvPr/>
            </p:nvCxnSpPr>
            <p:spPr>
              <a:xfrm flipV="1">
                <a:off x="1899478" y="3321878"/>
                <a:ext cx="0" cy="830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3A4A82B-C8D1-4EF6-9CBE-EBD108E495F9}"/>
                  </a:ext>
                </a:extLst>
              </p:cNvPr>
              <p:cNvCxnSpPr/>
              <p:nvPr/>
            </p:nvCxnSpPr>
            <p:spPr>
              <a:xfrm flipH="1">
                <a:off x="1179443" y="4156765"/>
                <a:ext cx="724453" cy="512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CD54DD-EBCA-4532-8701-1A02C9A116A3}"/>
                  </a:ext>
                </a:extLst>
              </p:cNvPr>
              <p:cNvCxnSpPr/>
              <p:nvPr/>
            </p:nvCxnSpPr>
            <p:spPr>
              <a:xfrm>
                <a:off x="1899478" y="4152421"/>
                <a:ext cx="9188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65116D-83AC-43DC-B0FE-677E7F5BB248}"/>
                  </a:ext>
                </a:extLst>
              </p:cNvPr>
              <p:cNvCxnSpPr/>
              <p:nvPr/>
            </p:nvCxnSpPr>
            <p:spPr>
              <a:xfrm>
                <a:off x="1899478" y="4152348"/>
                <a:ext cx="304800" cy="689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22E9CB9-B791-45E3-815A-29844CC7980D}"/>
                  </a:ext>
                </a:extLst>
              </p:cNvPr>
              <p:cNvCxnSpPr/>
              <p:nvPr/>
            </p:nvCxnSpPr>
            <p:spPr>
              <a:xfrm flipH="1" flipV="1">
                <a:off x="1303130" y="3763617"/>
                <a:ext cx="596348" cy="388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5E50CA9-D86B-48F4-B0A3-1C904DE47E60}"/>
                      </a:ext>
                    </a:extLst>
                  </p:cNvPr>
                  <p:cNvSpPr txBox="1"/>
                  <p:nvPr/>
                </p:nvSpPr>
                <p:spPr>
                  <a:xfrm>
                    <a:off x="1923779" y="3980684"/>
                    <a:ext cx="9938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5E50CA9-D86B-48F4-B0A3-1C904DE47E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3779" y="3980684"/>
                    <a:ext cx="99386" cy="1538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0" r="-31250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2F4064A-ACA1-480C-AC13-557FF965F309}"/>
                      </a:ext>
                    </a:extLst>
                  </p:cNvPr>
                  <p:cNvSpPr txBox="1"/>
                  <p:nvPr/>
                </p:nvSpPr>
                <p:spPr>
                  <a:xfrm>
                    <a:off x="1633764" y="3196559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2F4064A-ACA1-480C-AC13-557FF965F3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3764" y="3196559"/>
                    <a:ext cx="338041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4477E65-2CD6-45C1-B9CE-90BA0F99863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8893" y="3515187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4477E65-2CD6-45C1-B9CE-90BA0F9986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8893" y="3515187"/>
                    <a:ext cx="340991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15DAFE6-43CD-408E-8DBB-9E70C5ACF3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716" y="4350074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15DAFE6-43CD-408E-8DBB-9E70C5ACF3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16" y="4350074"/>
                    <a:ext cx="34099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7B5A32-B015-422C-8D97-DDE5D98EA6B6}"/>
                      </a:ext>
                    </a:extLst>
                  </p:cNvPr>
                  <p:cNvSpPr txBox="1"/>
                  <p:nvPr/>
                </p:nvSpPr>
                <p:spPr>
                  <a:xfrm>
                    <a:off x="1899478" y="4633280"/>
                    <a:ext cx="34535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7B5A32-B015-422C-8D97-DDE5D98EA6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9478" y="4633280"/>
                    <a:ext cx="34535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41D6B90-CCC0-441E-AC6E-8D583CC6F5DC}"/>
                      </a:ext>
                    </a:extLst>
                  </p:cNvPr>
                  <p:cNvSpPr txBox="1"/>
                  <p:nvPr/>
                </p:nvSpPr>
                <p:spPr>
                  <a:xfrm>
                    <a:off x="2594405" y="4107509"/>
                    <a:ext cx="3592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41D6B90-CCC0-441E-AC6E-8D583CC6F5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4405" y="4107509"/>
                    <a:ext cx="359201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F84AD54-0B9A-4A61-8617-A99FCD20893A}"/>
                  </a:ext>
                </a:extLst>
              </p:cNvPr>
              <p:cNvSpPr txBox="1"/>
              <p:nvPr/>
            </p:nvSpPr>
            <p:spPr>
              <a:xfrm rot="546784">
                <a:off x="1519884" y="44129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241F495-9310-4601-89F3-7D5FABCE464A}"/>
                  </a:ext>
                </a:extLst>
              </p:cNvPr>
              <p:cNvSpPr txBox="1"/>
              <p:nvPr/>
            </p:nvSpPr>
            <p:spPr>
              <a:xfrm rot="18986018">
                <a:off x="2332153" y="431223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FC9C44B-6825-4949-B6AB-C1D69EB5BE49}"/>
                  </a:ext>
                </a:extLst>
              </p:cNvPr>
              <p:cNvSpPr/>
              <p:nvPr/>
            </p:nvSpPr>
            <p:spPr>
              <a:xfrm rot="3102443">
                <a:off x="3357024" y="4088301"/>
                <a:ext cx="48111" cy="439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FC6D528-731B-4FA9-9873-234C9914E945}"/>
                  </a:ext>
                </a:extLst>
              </p:cNvPr>
              <p:cNvSpPr/>
              <p:nvPr/>
            </p:nvSpPr>
            <p:spPr>
              <a:xfrm rot="3102443">
                <a:off x="4094319" y="3509337"/>
                <a:ext cx="88490" cy="82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7CFD7F5-9A3B-4EF8-9DE7-894B53C34924}"/>
                  </a:ext>
                </a:extLst>
              </p:cNvPr>
              <p:cNvSpPr/>
              <p:nvPr/>
            </p:nvSpPr>
            <p:spPr>
              <a:xfrm>
                <a:off x="3958970" y="42306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B35DFE-6E15-49A3-BAB6-BE6A9BE2FD1E}"/>
                  </a:ext>
                </a:extLst>
              </p:cNvPr>
              <p:cNvCxnSpPr>
                <a:cxnSpLocks/>
                <a:stCxn id="142" idx="6"/>
                <a:endCxn id="144" idx="5"/>
              </p:cNvCxnSpPr>
              <p:nvPr/>
            </p:nvCxnSpPr>
            <p:spPr>
              <a:xfrm>
                <a:off x="3395986" y="4129157"/>
                <a:ext cx="602008" cy="140486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A8A81BC-BE9B-49E0-879A-3464091B62BA}"/>
                  </a:ext>
                </a:extLst>
              </p:cNvPr>
              <p:cNvCxnSpPr>
                <a:cxnSpLocks/>
                <a:stCxn id="143" idx="5"/>
                <a:endCxn id="144" idx="4"/>
              </p:cNvCxnSpPr>
              <p:nvPr/>
            </p:nvCxnSpPr>
            <p:spPr>
              <a:xfrm flipH="1">
                <a:off x="3981830" y="3592870"/>
                <a:ext cx="153362" cy="683468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213465D-89C2-4E61-B69A-D3759C082785}"/>
                  </a:ext>
                </a:extLst>
              </p:cNvPr>
              <p:cNvCxnSpPr>
                <a:cxnSpLocks/>
                <a:stCxn id="142" idx="0"/>
                <a:endCxn id="143" idx="4"/>
              </p:cNvCxnSpPr>
              <p:nvPr/>
            </p:nvCxnSpPr>
            <p:spPr>
              <a:xfrm flipV="1">
                <a:off x="3398328" y="3575758"/>
                <a:ext cx="708050" cy="520901"/>
              </a:xfrm>
              <a:prstGeom prst="line">
                <a:avLst/>
              </a:prstGeom>
              <a:ln w="31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6C3F0E5-5321-4FDC-9094-A0812D4F4098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687" y="3948632"/>
                    <a:ext cx="594586" cy="2594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00" b="0" i="1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66C3F0E5-5321-4FDC-9094-A0812D4F40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687" y="3948632"/>
                    <a:ext cx="594586" cy="25949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7B97CE40-84A8-4A5F-8A24-FF78860B7472}"/>
                      </a:ext>
                    </a:extLst>
                  </p:cNvPr>
                  <p:cNvSpPr txBox="1"/>
                  <p:nvPr/>
                </p:nvSpPr>
                <p:spPr>
                  <a:xfrm>
                    <a:off x="4080788" y="3218487"/>
                    <a:ext cx="591636" cy="2594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00" i="1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7B97CE40-84A8-4A5F-8A24-FF78860B74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0788" y="3218487"/>
                    <a:ext cx="591636" cy="25949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7D4A31DF-4C4D-403E-828A-F51C8AF41100}"/>
                      </a:ext>
                    </a:extLst>
                  </p:cNvPr>
                  <p:cNvSpPr txBox="1"/>
                  <p:nvPr/>
                </p:nvSpPr>
                <p:spPr>
                  <a:xfrm>
                    <a:off x="3809085" y="4253244"/>
                    <a:ext cx="594586" cy="2602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000" i="1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dirty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7D4A31DF-4C4D-403E-828A-F51C8AF41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9085" y="4253244"/>
                    <a:ext cx="594586" cy="2602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B744A4C-E0A4-4DFA-994A-0C6D470537E1}"/>
                  </a:ext>
                </a:extLst>
              </p:cNvPr>
              <p:cNvSpPr/>
              <p:nvPr/>
            </p:nvSpPr>
            <p:spPr>
              <a:xfrm rot="3102443">
                <a:off x="3914564" y="384228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E91E9627-A3E4-4EAC-B034-553C1CD60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2220" y="3834172"/>
                    <a:ext cx="33675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E91E9627-A3E4-4EAC-B034-553C1CD60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220" y="3834172"/>
                    <a:ext cx="336759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73D283F-5453-4541-B306-6A34BEBBFD05}"/>
                  </a:ext>
                </a:extLst>
              </p:cNvPr>
              <p:cNvCxnSpPr>
                <a:cxnSpLocks/>
                <a:endCxn id="174" idx="3"/>
              </p:cNvCxnSpPr>
              <p:nvPr/>
            </p:nvCxnSpPr>
            <p:spPr>
              <a:xfrm flipV="1">
                <a:off x="1890329" y="3862475"/>
                <a:ext cx="2024391" cy="298077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74DFF03-E5C1-43D7-AAD0-F083DD51EE80}"/>
                  </a:ext>
                </a:extLst>
              </p:cNvPr>
              <p:cNvCxnSpPr>
                <a:cxnSpLocks/>
                <a:endCxn id="142" idx="3"/>
              </p:cNvCxnSpPr>
              <p:nvPr/>
            </p:nvCxnSpPr>
            <p:spPr>
              <a:xfrm flipV="1">
                <a:off x="1899477" y="4106556"/>
                <a:ext cx="1458866" cy="6049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5ACC53-4F3C-4CD5-8377-A737C40B2D81}"/>
                  </a:ext>
                </a:extLst>
              </p:cNvPr>
              <p:cNvCxnSpPr>
                <a:cxnSpLocks/>
                <a:endCxn id="144" idx="2"/>
              </p:cNvCxnSpPr>
              <p:nvPr/>
            </p:nvCxnSpPr>
            <p:spPr>
              <a:xfrm>
                <a:off x="1890328" y="4167046"/>
                <a:ext cx="2068642" cy="86433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C3E69C2-4C4F-4705-B531-57EF91AEBE27}"/>
                  </a:ext>
                </a:extLst>
              </p:cNvPr>
              <p:cNvCxnSpPr>
                <a:cxnSpLocks/>
                <a:endCxn id="143" idx="3"/>
              </p:cNvCxnSpPr>
              <p:nvPr/>
            </p:nvCxnSpPr>
            <p:spPr>
              <a:xfrm flipV="1">
                <a:off x="1885912" y="3543760"/>
                <a:ext cx="2210505" cy="61508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8D39206-2519-4582-AAA3-1F5B59B540CD}"/>
                    </a:ext>
                  </a:extLst>
                </p:cNvPr>
                <p:cNvSpPr txBox="1"/>
                <p:nvPr/>
              </p:nvSpPr>
              <p:spPr>
                <a:xfrm>
                  <a:off x="2680243" y="3653984"/>
                  <a:ext cx="3384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8D39206-2519-4582-AAA3-1F5B59B54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43" y="3653984"/>
                  <a:ext cx="338491" cy="246221"/>
                </a:xfrm>
                <a:prstGeom prst="rect">
                  <a:avLst/>
                </a:prstGeom>
                <a:blipFill>
                  <a:blip r:embed="rId12"/>
                  <a:stretch>
                    <a:fillRect t="-4878" r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7E3EC45-42BD-4E7A-A7C9-5D805087D9F2}"/>
                    </a:ext>
                  </a:extLst>
                </p:cNvPr>
                <p:cNvSpPr txBox="1"/>
                <p:nvPr/>
              </p:nvSpPr>
              <p:spPr>
                <a:xfrm>
                  <a:off x="2868043" y="4174604"/>
                  <a:ext cx="341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E7E3EC45-42BD-4E7A-A7C9-5D805087D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043" y="4174604"/>
                  <a:ext cx="341439" cy="246221"/>
                </a:xfrm>
                <a:prstGeom prst="rect">
                  <a:avLst/>
                </a:prstGeom>
                <a:blipFill>
                  <a:blip r:embed="rId13"/>
                  <a:stretch>
                    <a:fillRect t="-5000"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29BE426-1C8C-422D-A8AE-D97F13420454}"/>
                    </a:ext>
                  </a:extLst>
                </p:cNvPr>
                <p:cNvSpPr txBox="1"/>
                <p:nvPr/>
              </p:nvSpPr>
              <p:spPr>
                <a:xfrm>
                  <a:off x="2848591" y="3910544"/>
                  <a:ext cx="341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29BE426-1C8C-422D-A8AE-D97F13420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591" y="3910544"/>
                  <a:ext cx="341439" cy="246221"/>
                </a:xfrm>
                <a:prstGeom prst="rect">
                  <a:avLst/>
                </a:prstGeom>
                <a:blipFill>
                  <a:blip r:embed="rId14"/>
                  <a:stretch>
                    <a:fillRect t="-4878"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329407F-CCC6-4B3D-899F-238E956EA5CF}"/>
                    </a:ext>
                  </a:extLst>
                </p:cNvPr>
                <p:cNvSpPr txBox="1"/>
                <p:nvPr/>
              </p:nvSpPr>
              <p:spPr>
                <a:xfrm>
                  <a:off x="3313717" y="3706315"/>
                  <a:ext cx="341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329407F-CCC6-4B3D-899F-238E956EA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717" y="3706315"/>
                  <a:ext cx="341439" cy="246221"/>
                </a:xfrm>
                <a:prstGeom prst="rect">
                  <a:avLst/>
                </a:prstGeom>
                <a:blipFill>
                  <a:blip r:embed="rId15"/>
                  <a:stretch>
                    <a:fillRect t="-5000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7294F60-A0F4-45E8-AEFC-64306C0655DF}"/>
              </a:ext>
            </a:extLst>
          </p:cNvPr>
          <p:cNvGrpSpPr/>
          <p:nvPr/>
        </p:nvGrpSpPr>
        <p:grpSpPr>
          <a:xfrm>
            <a:off x="6642820" y="2197317"/>
            <a:ext cx="4288486" cy="2609850"/>
            <a:chOff x="6642820" y="2197317"/>
            <a:chExt cx="4288486" cy="26098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E26D933-1B2C-46B5-850C-75500BD30F98}"/>
                </a:ext>
              </a:extLst>
            </p:cNvPr>
            <p:cNvGrpSpPr/>
            <p:nvPr/>
          </p:nvGrpSpPr>
          <p:grpSpPr>
            <a:xfrm>
              <a:off x="6642820" y="3249544"/>
              <a:ext cx="1926890" cy="1557623"/>
              <a:chOff x="8541702" y="3251028"/>
              <a:chExt cx="1926890" cy="155762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F2ECF5-3A98-4178-828A-7E66187F80FA}"/>
                  </a:ext>
                </a:extLst>
              </p:cNvPr>
              <p:cNvCxnSpPr/>
              <p:nvPr/>
            </p:nvCxnSpPr>
            <p:spPr>
              <a:xfrm flipV="1">
                <a:off x="9414464" y="3251028"/>
                <a:ext cx="0" cy="830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24817B9-78B7-4E97-9D85-5B09EB8F9C92}"/>
                  </a:ext>
                </a:extLst>
              </p:cNvPr>
              <p:cNvCxnSpPr/>
              <p:nvPr/>
            </p:nvCxnSpPr>
            <p:spPr>
              <a:xfrm flipH="1">
                <a:off x="8694429" y="4085915"/>
                <a:ext cx="724453" cy="5124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13AE31D-BF41-4C01-B43A-D3EE72F658A8}"/>
                  </a:ext>
                </a:extLst>
              </p:cNvPr>
              <p:cNvCxnSpPr/>
              <p:nvPr/>
            </p:nvCxnSpPr>
            <p:spPr>
              <a:xfrm>
                <a:off x="9414464" y="4081571"/>
                <a:ext cx="9188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3408A3A-E63C-4FC3-A34D-ADA079DBA583}"/>
                  </a:ext>
                </a:extLst>
              </p:cNvPr>
              <p:cNvCxnSpPr/>
              <p:nvPr/>
            </p:nvCxnSpPr>
            <p:spPr>
              <a:xfrm>
                <a:off x="9414464" y="4081498"/>
                <a:ext cx="304800" cy="689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AB140BC-4C26-4B1A-A935-D033AEE4F034}"/>
                  </a:ext>
                </a:extLst>
              </p:cNvPr>
              <p:cNvCxnSpPr/>
              <p:nvPr/>
            </p:nvCxnSpPr>
            <p:spPr>
              <a:xfrm flipH="1" flipV="1">
                <a:off x="8818116" y="3692767"/>
                <a:ext cx="596348" cy="388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77A163C-72C8-46EF-88CA-FDDBF1E896A5}"/>
                      </a:ext>
                    </a:extLst>
                  </p:cNvPr>
                  <p:cNvSpPr txBox="1"/>
                  <p:nvPr/>
                </p:nvSpPr>
                <p:spPr>
                  <a:xfrm>
                    <a:off x="9438765" y="3909834"/>
                    <a:ext cx="99386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77A163C-72C8-46EF-88CA-FDDBF1E896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8765" y="3909834"/>
                    <a:ext cx="99386" cy="15388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7500" r="-31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0DF5641-A6BE-4B87-92A4-EC35B796BB4F}"/>
                      </a:ext>
                    </a:extLst>
                  </p:cNvPr>
                  <p:cNvSpPr txBox="1"/>
                  <p:nvPr/>
                </p:nvSpPr>
                <p:spPr>
                  <a:xfrm>
                    <a:off x="8693879" y="3444337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0DF5641-A6BE-4B87-92A4-EC35B796BB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3879" y="3444337"/>
                    <a:ext cx="340991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C202F9F-E3AF-4C7C-9852-B29CABB127CE}"/>
                      </a:ext>
                    </a:extLst>
                  </p:cNvPr>
                  <p:cNvSpPr txBox="1"/>
                  <p:nvPr/>
                </p:nvSpPr>
                <p:spPr>
                  <a:xfrm>
                    <a:off x="8541702" y="4279224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C202F9F-E3AF-4C7C-9852-B29CABB12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1702" y="4279224"/>
                    <a:ext cx="34099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40E2982-F201-43F0-B960-C5D032EA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9414464" y="4562430"/>
                    <a:ext cx="34535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40E2982-F201-43F0-B960-C5D032EA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464" y="4562430"/>
                    <a:ext cx="345351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D2F66BF-5732-4CF9-8852-956B3AA76D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9391" y="4036659"/>
                    <a:ext cx="35920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D2F66BF-5732-4CF9-8852-956B3AA76D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9391" y="4036659"/>
                    <a:ext cx="359201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803F0EE-5935-4668-BF3C-282893CD9B94}"/>
                  </a:ext>
                </a:extLst>
              </p:cNvPr>
              <p:cNvSpPr txBox="1"/>
              <p:nvPr/>
            </p:nvSpPr>
            <p:spPr>
              <a:xfrm rot="546784">
                <a:off x="9034870" y="434212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86B49C7-0D0B-447E-B04B-F0BC53CF7416}"/>
                  </a:ext>
                </a:extLst>
              </p:cNvPr>
              <p:cNvSpPr txBox="1"/>
              <p:nvPr/>
            </p:nvSpPr>
            <p:spPr>
              <a:xfrm rot="18986018">
                <a:off x="9847139" y="42413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A703347-9F51-436B-9CD6-326CA81C0940}"/>
                </a:ext>
              </a:extLst>
            </p:cNvPr>
            <p:cNvSpPr/>
            <p:nvPr/>
          </p:nvSpPr>
          <p:spPr>
            <a:xfrm>
              <a:off x="8858577" y="3580886"/>
              <a:ext cx="45719" cy="46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75CD33F-969F-4490-80D7-EBD0A20DF633}"/>
                </a:ext>
              </a:extLst>
            </p:cNvPr>
            <p:cNvSpPr/>
            <p:nvPr/>
          </p:nvSpPr>
          <p:spPr>
            <a:xfrm>
              <a:off x="10339670" y="2495510"/>
              <a:ext cx="89942" cy="899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9EE69E1-39C9-4B52-984F-F2E01A79BA96}"/>
                </a:ext>
              </a:extLst>
            </p:cNvPr>
            <p:cNvCxnSpPr>
              <a:stCxn id="90" idx="7"/>
            </p:cNvCxnSpPr>
            <p:nvPr/>
          </p:nvCxnSpPr>
          <p:spPr>
            <a:xfrm flipV="1">
              <a:off x="8897601" y="2877759"/>
              <a:ext cx="1009853" cy="70991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DE83B82-DF24-4426-92EF-4BA40EB41A6D}"/>
                </a:ext>
              </a:extLst>
            </p:cNvPr>
            <p:cNvGrpSpPr/>
            <p:nvPr/>
          </p:nvGrpSpPr>
          <p:grpSpPr>
            <a:xfrm rot="3102443">
              <a:off x="9915079" y="2756198"/>
              <a:ext cx="118560" cy="158671"/>
              <a:chOff x="1489023" y="2022713"/>
              <a:chExt cx="344774" cy="52311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AE0C484-8DF3-4B3E-8E81-B76230949CCE}"/>
                  </a:ext>
                </a:extLst>
              </p:cNvPr>
              <p:cNvSpPr/>
              <p:nvPr/>
            </p:nvSpPr>
            <p:spPr>
              <a:xfrm>
                <a:off x="1489023" y="2136098"/>
                <a:ext cx="344774" cy="357266"/>
              </a:xfrm>
              <a:prstGeom prst="ellipse">
                <a:avLst/>
              </a:prstGeom>
              <a:noFill/>
              <a:ln w="6350"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4774"/>
                          <a:gd name="connsiteY0" fmla="*/ 178633 h 357266"/>
                          <a:gd name="connsiteX1" fmla="*/ 172387 w 344774"/>
                          <a:gd name="connsiteY1" fmla="*/ 0 h 357266"/>
                          <a:gd name="connsiteX2" fmla="*/ 344774 w 344774"/>
                          <a:gd name="connsiteY2" fmla="*/ 178633 h 357266"/>
                          <a:gd name="connsiteX3" fmla="*/ 172387 w 344774"/>
                          <a:gd name="connsiteY3" fmla="*/ 357266 h 357266"/>
                          <a:gd name="connsiteX4" fmla="*/ 0 w 344774"/>
                          <a:gd name="connsiteY4" fmla="*/ 178633 h 3572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4774" h="357266" extrusionOk="0">
                            <a:moveTo>
                              <a:pt x="0" y="178633"/>
                            </a:moveTo>
                            <a:cubicBezTo>
                              <a:pt x="-15117" y="70653"/>
                              <a:pt x="60490" y="6264"/>
                              <a:pt x="172387" y="0"/>
                            </a:cubicBezTo>
                            <a:cubicBezTo>
                              <a:pt x="290615" y="4846"/>
                              <a:pt x="334725" y="80297"/>
                              <a:pt x="344774" y="178633"/>
                            </a:cubicBezTo>
                            <a:cubicBezTo>
                              <a:pt x="334813" y="287017"/>
                              <a:pt x="264482" y="374465"/>
                              <a:pt x="172387" y="357266"/>
                            </a:cubicBezTo>
                            <a:cubicBezTo>
                              <a:pt x="64995" y="350599"/>
                              <a:pt x="26222" y="289818"/>
                              <a:pt x="0" y="17863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C24E72D-7382-4EED-A601-8EEE1E99D145}"/>
                  </a:ext>
                </a:extLst>
              </p:cNvPr>
              <p:cNvSpPr/>
              <p:nvPr/>
            </p:nvSpPr>
            <p:spPr>
              <a:xfrm>
                <a:off x="1591456" y="2400924"/>
                <a:ext cx="139908" cy="1449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5843480-B57B-46C9-8FCB-2D62640DA574}"/>
                  </a:ext>
                </a:extLst>
              </p:cNvPr>
              <p:cNvSpPr/>
              <p:nvPr/>
            </p:nvSpPr>
            <p:spPr>
              <a:xfrm>
                <a:off x="1532744" y="2022713"/>
                <a:ext cx="257331" cy="27040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BC9E647-2190-4F87-BBE8-09B3895F6747}"/>
                </a:ext>
              </a:extLst>
            </p:cNvPr>
            <p:cNvCxnSpPr>
              <a:cxnSpLocks/>
              <a:stCxn id="91" idx="3"/>
              <a:endCxn id="96" idx="0"/>
            </p:cNvCxnSpPr>
            <p:nvPr/>
          </p:nvCxnSpPr>
          <p:spPr>
            <a:xfrm flipH="1">
              <a:off x="10036626" y="2572279"/>
              <a:ext cx="316216" cy="21409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5947042-0C8C-4965-ACCC-CEBC87D5C719}"/>
                    </a:ext>
                  </a:extLst>
                </p:cNvPr>
                <p:cNvSpPr txBox="1"/>
                <p:nvPr/>
              </p:nvSpPr>
              <p:spPr>
                <a:xfrm>
                  <a:off x="10339670" y="2449168"/>
                  <a:ext cx="591636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5947042-0C8C-4965-ACCC-CEBC87D5C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670" y="2449168"/>
                  <a:ext cx="591636" cy="25949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D20CD14-AE36-4CFE-8B9F-9A268799EFD5}"/>
                    </a:ext>
                  </a:extLst>
                </p:cNvPr>
                <p:cNvSpPr txBox="1"/>
                <p:nvPr/>
              </p:nvSpPr>
              <p:spPr>
                <a:xfrm>
                  <a:off x="9805712" y="2940613"/>
                  <a:ext cx="3397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D20CD14-AE36-4CFE-8B9F-9A268799E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712" y="2940613"/>
                  <a:ext cx="339708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C63A1D0-0E59-40C0-80F3-EC40FAE06064}"/>
                    </a:ext>
                  </a:extLst>
                </p:cNvPr>
                <p:cNvSpPr txBox="1"/>
                <p:nvPr/>
              </p:nvSpPr>
              <p:spPr>
                <a:xfrm>
                  <a:off x="10047882" y="2781625"/>
                  <a:ext cx="3367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C63A1D0-0E59-40C0-80F3-EC40FAE06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882" y="2781625"/>
                  <a:ext cx="336759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AD675CD-F8A9-4E44-B432-4175F568AC4B}"/>
                </a:ext>
              </a:extLst>
            </p:cNvPr>
            <p:cNvCxnSpPr/>
            <p:nvPr/>
          </p:nvCxnSpPr>
          <p:spPr>
            <a:xfrm flipV="1">
              <a:off x="10019176" y="2958334"/>
              <a:ext cx="130262" cy="896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A265325-58A7-44EC-912E-02D87C779417}"/>
                </a:ext>
              </a:extLst>
            </p:cNvPr>
            <p:cNvSpPr/>
            <p:nvPr/>
          </p:nvSpPr>
          <p:spPr>
            <a:xfrm rot="19366381">
              <a:off x="9782602" y="2892257"/>
              <a:ext cx="603411" cy="221842"/>
            </a:xfrm>
            <a:prstGeom prst="ellipse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CBFA581-4E3F-40DD-962D-80AF403BF508}"/>
                </a:ext>
              </a:extLst>
            </p:cNvPr>
            <p:cNvCxnSpPr>
              <a:stCxn id="95" idx="2"/>
            </p:cNvCxnSpPr>
            <p:nvPr/>
          </p:nvCxnSpPr>
          <p:spPr>
            <a:xfrm flipH="1" flipV="1">
              <a:off x="9805712" y="2712927"/>
              <a:ext cx="108722" cy="13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82DB1D-3C22-471B-8B71-895EEA26E5DB}"/>
                </a:ext>
              </a:extLst>
            </p:cNvPr>
            <p:cNvCxnSpPr/>
            <p:nvPr/>
          </p:nvCxnSpPr>
          <p:spPr>
            <a:xfrm flipH="1" flipV="1">
              <a:off x="9886334" y="2654441"/>
              <a:ext cx="108722" cy="13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980C793-2F69-48B5-B497-ED74EF3F1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657" y="2724077"/>
              <a:ext cx="1036055" cy="7320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6EF4045-3436-4B70-AF40-FE907FC3A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952" y="2415951"/>
              <a:ext cx="358197" cy="2428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3E287EF-BD5B-41BF-96E7-457D42AE5768}"/>
                    </a:ext>
                  </a:extLst>
                </p:cNvPr>
                <p:cNvSpPr txBox="1"/>
                <p:nvPr/>
              </p:nvSpPr>
              <p:spPr>
                <a:xfrm>
                  <a:off x="9285059" y="2494161"/>
                  <a:ext cx="6781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3E287EF-BD5B-41BF-96E7-457D42AE5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059" y="2494161"/>
                  <a:ext cx="678134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D62C481-2DB4-48E9-9DF8-A35F74729CD1}"/>
                </a:ext>
              </a:extLst>
            </p:cNvPr>
            <p:cNvCxnSpPr/>
            <p:nvPr/>
          </p:nvCxnSpPr>
          <p:spPr>
            <a:xfrm flipH="1" flipV="1">
              <a:off x="8760141" y="3437272"/>
              <a:ext cx="108722" cy="13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E7F39C-CFF4-4980-AEEF-FF488F17A90F}"/>
                </a:ext>
              </a:extLst>
            </p:cNvPr>
            <p:cNvCxnSpPr/>
            <p:nvPr/>
          </p:nvCxnSpPr>
          <p:spPr>
            <a:xfrm flipH="1" flipV="1">
              <a:off x="10266861" y="2404001"/>
              <a:ext cx="108722" cy="13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883CE9F-82FC-4815-9616-94414CF11ACC}"/>
                    </a:ext>
                  </a:extLst>
                </p:cNvPr>
                <p:cNvSpPr txBox="1"/>
                <p:nvPr/>
              </p:nvSpPr>
              <p:spPr>
                <a:xfrm>
                  <a:off x="9896601" y="3140158"/>
                  <a:ext cx="7448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883CE9F-82FC-4815-9616-94414CF11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6601" y="3140158"/>
                  <a:ext cx="74481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70A1D8-381F-443B-ADD9-1121D32E7CE2}"/>
                    </a:ext>
                  </a:extLst>
                </p:cNvPr>
                <p:cNvSpPr txBox="1"/>
                <p:nvPr/>
              </p:nvSpPr>
              <p:spPr>
                <a:xfrm>
                  <a:off x="9661651" y="2197317"/>
                  <a:ext cx="7499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270A1D8-381F-443B-ADD9-1121D32E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651" y="2197317"/>
                  <a:ext cx="749949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3B2E424-85DE-48FC-B98F-DB51D2CFA204}"/>
                    </a:ext>
                  </a:extLst>
                </p:cNvPr>
                <p:cNvSpPr txBox="1"/>
                <p:nvPr/>
              </p:nvSpPr>
              <p:spPr>
                <a:xfrm>
                  <a:off x="7505899" y="3176085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3B2E424-85DE-48FC-B98F-DB51D2CFA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899" y="3176085"/>
                  <a:ext cx="338041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E549788-9D65-4F34-BE98-F89768CB5D51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684" y="3001616"/>
              <a:ext cx="180177" cy="198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F44AB5-73F6-4BD6-811C-D15F97768652}"/>
                    </a:ext>
                  </a:extLst>
                </p:cNvPr>
                <p:cNvSpPr txBox="1"/>
                <p:nvPr/>
              </p:nvSpPr>
              <p:spPr>
                <a:xfrm>
                  <a:off x="8668030" y="2891061"/>
                  <a:ext cx="7499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2F44AB5-73F6-4BD6-811C-D15F97768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030" y="2891061"/>
                  <a:ext cx="749949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23238C6-4FBC-4510-B8C0-4106448CC106}"/>
                </a:ext>
              </a:extLst>
            </p:cNvPr>
            <p:cNvSpPr/>
            <p:nvPr/>
          </p:nvSpPr>
          <p:spPr>
            <a:xfrm>
              <a:off x="9938636" y="281917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F67500D-2AF4-4261-8900-3165D80D3D79}"/>
                </a:ext>
              </a:extLst>
            </p:cNvPr>
            <p:cNvSpPr/>
            <p:nvPr/>
          </p:nvSpPr>
          <p:spPr>
            <a:xfrm>
              <a:off x="10078050" y="297180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89BDF90-EEB5-447E-A57D-2314162E1EB2}"/>
                    </a:ext>
                  </a:extLst>
                </p:cNvPr>
                <p:cNvSpPr txBox="1"/>
                <p:nvPr/>
              </p:nvSpPr>
              <p:spPr>
                <a:xfrm>
                  <a:off x="10200282" y="2934025"/>
                  <a:ext cx="33970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89BDF90-EEB5-447E-A57D-2314162E1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0282" y="2934025"/>
                  <a:ext cx="339708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72B2E2A-97B2-4756-B0C2-D90E10F428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050" y="2992504"/>
              <a:ext cx="216227" cy="553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98811A3-5500-4FD2-9138-516BD58A4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4731" y="3609235"/>
              <a:ext cx="1340982" cy="4805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5F546AF-E819-4081-AA37-5DD2C513E518}"/>
                </a:ext>
              </a:extLst>
            </p:cNvPr>
            <p:cNvCxnSpPr>
              <a:cxnSpLocks/>
              <a:endCxn id="199" idx="2"/>
            </p:cNvCxnSpPr>
            <p:nvPr/>
          </p:nvCxnSpPr>
          <p:spPr>
            <a:xfrm flipV="1">
              <a:off x="7520000" y="2842031"/>
              <a:ext cx="2418636" cy="1233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DF962DB-B273-4147-A0D1-080DAD263AAF}"/>
                    </a:ext>
                  </a:extLst>
                </p:cNvPr>
                <p:cNvSpPr txBox="1"/>
                <p:nvPr/>
              </p:nvSpPr>
              <p:spPr>
                <a:xfrm>
                  <a:off x="8578140" y="3602792"/>
                  <a:ext cx="341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CDF962DB-B273-4147-A0D1-080DAD263A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140" y="3602792"/>
                  <a:ext cx="341439" cy="246221"/>
                </a:xfrm>
                <a:prstGeom prst="rect">
                  <a:avLst/>
                </a:prstGeom>
                <a:blipFill>
                  <a:blip r:embed="rId27"/>
                  <a:stretch>
                    <a:fillRect t="-5000"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3E90640C-DB71-42C2-80DF-7D0FBE414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980" y="2552194"/>
              <a:ext cx="2877241" cy="154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C4237AC8-3F21-4C96-A953-F4A59C599A49}"/>
                    </a:ext>
                  </a:extLst>
                </p:cNvPr>
                <p:cNvSpPr txBox="1"/>
                <p:nvPr/>
              </p:nvSpPr>
              <p:spPr>
                <a:xfrm>
                  <a:off x="10009830" y="2426563"/>
                  <a:ext cx="3384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C4237AC8-3F21-4C96-A953-F4A59C599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830" y="2426563"/>
                  <a:ext cx="338491" cy="246221"/>
                </a:xfrm>
                <a:prstGeom prst="rect">
                  <a:avLst/>
                </a:prstGeom>
                <a:blipFill>
                  <a:blip r:embed="rId28"/>
                  <a:stretch>
                    <a:fillRect t="-5000" r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042D67EB-28D3-40B7-AE93-23949B988158}"/>
                    </a:ext>
                  </a:extLst>
                </p:cNvPr>
                <p:cNvSpPr txBox="1"/>
                <p:nvPr/>
              </p:nvSpPr>
              <p:spPr>
                <a:xfrm>
                  <a:off x="8797868" y="3555451"/>
                  <a:ext cx="594586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042D67EB-28D3-40B7-AE93-23949B988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868" y="3555451"/>
                  <a:ext cx="594586" cy="25949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32F080B-D81B-440C-9522-A56B7176A9A1}"/>
                    </a:ext>
                  </a:extLst>
                </p:cNvPr>
                <p:cNvSpPr txBox="1"/>
                <p:nvPr/>
              </p:nvSpPr>
              <p:spPr>
                <a:xfrm>
                  <a:off x="9629404" y="2863456"/>
                  <a:ext cx="341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32F080B-D81B-440C-9522-A56B7176A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9404" y="2863456"/>
                  <a:ext cx="341439" cy="246221"/>
                </a:xfrm>
                <a:prstGeom prst="rect">
                  <a:avLst/>
                </a:prstGeom>
                <a:blipFill>
                  <a:blip r:embed="rId30"/>
                  <a:stretch>
                    <a:fillRect t="-5000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760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9A68AF-3D71-4F1B-94AA-577515984DC0}"/>
              </a:ext>
            </a:extLst>
          </p:cNvPr>
          <p:cNvGrpSpPr/>
          <p:nvPr/>
        </p:nvGrpSpPr>
        <p:grpSpPr>
          <a:xfrm>
            <a:off x="1026716" y="2443907"/>
            <a:ext cx="3896164" cy="2435594"/>
            <a:chOff x="1026716" y="2443907"/>
            <a:chExt cx="3896164" cy="24355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047ED8B-7EC0-4036-BDCD-07E27ED9B2B0}"/>
                </a:ext>
              </a:extLst>
            </p:cNvPr>
            <p:cNvCxnSpPr/>
            <p:nvPr/>
          </p:nvCxnSpPr>
          <p:spPr>
            <a:xfrm flipV="1">
              <a:off x="1899478" y="3321878"/>
              <a:ext cx="0" cy="830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42F006-04D8-4F97-82D4-EAA905CA6BD7}"/>
                </a:ext>
              </a:extLst>
            </p:cNvPr>
            <p:cNvCxnSpPr/>
            <p:nvPr/>
          </p:nvCxnSpPr>
          <p:spPr>
            <a:xfrm flipH="1">
              <a:off x="1179443" y="4156765"/>
              <a:ext cx="724453" cy="51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890241B-89FA-46BE-8175-2284B7499B82}"/>
                </a:ext>
              </a:extLst>
            </p:cNvPr>
            <p:cNvCxnSpPr/>
            <p:nvPr/>
          </p:nvCxnSpPr>
          <p:spPr>
            <a:xfrm>
              <a:off x="1899478" y="4152421"/>
              <a:ext cx="918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121471-AFB5-4DD5-A6B7-C1B310A2CDAE}"/>
                </a:ext>
              </a:extLst>
            </p:cNvPr>
            <p:cNvCxnSpPr/>
            <p:nvPr/>
          </p:nvCxnSpPr>
          <p:spPr>
            <a:xfrm>
              <a:off x="1899478" y="4152348"/>
              <a:ext cx="304800" cy="6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598C60E-9E12-41FF-8D81-2E56BD14B0CB}"/>
                </a:ext>
              </a:extLst>
            </p:cNvPr>
            <p:cNvCxnSpPr/>
            <p:nvPr/>
          </p:nvCxnSpPr>
          <p:spPr>
            <a:xfrm flipH="1" flipV="1">
              <a:off x="1303130" y="3763617"/>
              <a:ext cx="596348" cy="388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BB52606-4F21-4E33-9815-F5D221D26E74}"/>
                    </a:ext>
                  </a:extLst>
                </p:cNvPr>
                <p:cNvSpPr txBox="1"/>
                <p:nvPr/>
              </p:nvSpPr>
              <p:spPr>
                <a:xfrm>
                  <a:off x="1923779" y="3980684"/>
                  <a:ext cx="9938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BB52606-4F21-4E33-9815-F5D221D26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779" y="3980684"/>
                  <a:ext cx="99386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37500" r="-31250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257968-1B91-4AB6-9EBD-F37EE4FDB521}"/>
                    </a:ext>
                  </a:extLst>
                </p:cNvPr>
                <p:cNvSpPr txBox="1"/>
                <p:nvPr/>
              </p:nvSpPr>
              <p:spPr>
                <a:xfrm>
                  <a:off x="1633764" y="31965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257968-1B91-4AB6-9EBD-F37EE4FDB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64" y="3196559"/>
                  <a:ext cx="338041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C5228-7799-4A5E-8362-7A0986FD1F7A}"/>
                    </a:ext>
                  </a:extLst>
                </p:cNvPr>
                <p:cNvSpPr txBox="1"/>
                <p:nvPr/>
              </p:nvSpPr>
              <p:spPr>
                <a:xfrm>
                  <a:off x="1178893" y="3515187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C5228-7799-4A5E-8362-7A0986FD1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893" y="3515187"/>
                  <a:ext cx="34099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EEE1C7-9ED6-48C5-9E16-5EE1C7C9BF87}"/>
                    </a:ext>
                  </a:extLst>
                </p:cNvPr>
                <p:cNvSpPr txBox="1"/>
                <p:nvPr/>
              </p:nvSpPr>
              <p:spPr>
                <a:xfrm>
                  <a:off x="1026716" y="4350074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EEE1C7-9ED6-48C5-9E16-5EE1C7C9B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16" y="4350074"/>
                  <a:ext cx="34099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C92C8E-EA77-4C5D-8B5A-BE3418072A78}"/>
                    </a:ext>
                  </a:extLst>
                </p:cNvPr>
                <p:cNvSpPr txBox="1"/>
                <p:nvPr/>
              </p:nvSpPr>
              <p:spPr>
                <a:xfrm>
                  <a:off x="1899478" y="4633280"/>
                  <a:ext cx="3453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DC92C8E-EA77-4C5D-8B5A-BE3418072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478" y="4633280"/>
                  <a:ext cx="34535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012040-B058-4E16-A4D6-16023DCDB8D1}"/>
                    </a:ext>
                  </a:extLst>
                </p:cNvPr>
                <p:cNvSpPr txBox="1"/>
                <p:nvPr/>
              </p:nvSpPr>
              <p:spPr>
                <a:xfrm>
                  <a:off x="2594405" y="4107509"/>
                  <a:ext cx="3592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5012040-B058-4E16-A4D6-16023DCD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5" y="4107509"/>
                  <a:ext cx="359201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6837-142E-4658-BF1C-931814D9543C}"/>
                </a:ext>
              </a:extLst>
            </p:cNvPr>
            <p:cNvSpPr txBox="1"/>
            <p:nvPr/>
          </p:nvSpPr>
          <p:spPr>
            <a:xfrm rot="546784">
              <a:off x="1519884" y="44129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180064-29CF-4652-B55F-19D3A8887C40}"/>
                </a:ext>
              </a:extLst>
            </p:cNvPr>
            <p:cNvSpPr txBox="1"/>
            <p:nvPr/>
          </p:nvSpPr>
          <p:spPr>
            <a:xfrm rot="18986018">
              <a:off x="2332153" y="43122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4164E4-98A7-4770-900D-964217294548}"/>
                </a:ext>
              </a:extLst>
            </p:cNvPr>
            <p:cNvSpPr/>
            <p:nvPr/>
          </p:nvSpPr>
          <p:spPr>
            <a:xfrm rot="3102443">
              <a:off x="2702320" y="3879713"/>
              <a:ext cx="4635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9B4326-EEB3-4B6A-923C-FEC13370DF1F}"/>
                </a:ext>
              </a:extLst>
            </p:cNvPr>
            <p:cNvSpPr/>
            <p:nvPr/>
          </p:nvSpPr>
          <p:spPr>
            <a:xfrm rot="3102443">
              <a:off x="4441104" y="2684197"/>
              <a:ext cx="69795" cy="66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DC1C223-99A1-4066-B890-D0BA5A56B77F}"/>
                </a:ext>
              </a:extLst>
            </p:cNvPr>
            <p:cNvSpPr/>
            <p:nvPr/>
          </p:nvSpPr>
          <p:spPr>
            <a:xfrm>
              <a:off x="4069461" y="41814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10A4AF-7B12-4F7F-99BA-1B8AAF43E78B}"/>
                </a:ext>
              </a:extLst>
            </p:cNvPr>
            <p:cNvCxnSpPr>
              <a:cxnSpLocks/>
              <a:stCxn id="18" idx="6"/>
              <a:endCxn id="20" idx="5"/>
            </p:cNvCxnSpPr>
            <p:nvPr/>
          </p:nvCxnSpPr>
          <p:spPr>
            <a:xfrm>
              <a:off x="2739857" y="3920763"/>
              <a:ext cx="1368628" cy="299727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2A1840-DB85-4AC1-976E-7445B68FA71D}"/>
                </a:ext>
              </a:extLst>
            </p:cNvPr>
            <p:cNvCxnSpPr>
              <a:cxnSpLocks/>
              <a:stCxn id="19" idx="5"/>
              <a:endCxn id="20" idx="4"/>
            </p:cNvCxnSpPr>
            <p:nvPr/>
          </p:nvCxnSpPr>
          <p:spPr>
            <a:xfrm flipH="1">
              <a:off x="4092321" y="2751108"/>
              <a:ext cx="380626" cy="1476077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EE3CE9-DA2E-4683-9E83-F08689465581}"/>
                </a:ext>
              </a:extLst>
            </p:cNvPr>
            <p:cNvCxnSpPr>
              <a:cxnSpLocks/>
              <a:stCxn id="18" idx="0"/>
              <a:endCxn id="19" idx="4"/>
            </p:cNvCxnSpPr>
            <p:nvPr/>
          </p:nvCxnSpPr>
          <p:spPr>
            <a:xfrm flipV="1">
              <a:off x="2743437" y="2737742"/>
              <a:ext cx="1706619" cy="1150665"/>
            </a:xfrm>
            <a:prstGeom prst="line">
              <a:avLst/>
            </a:prstGeom>
            <a:ln w="31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EC1C1B-B818-4F37-831B-B31BD76F9F06}"/>
                    </a:ext>
                  </a:extLst>
                </p:cNvPr>
                <p:cNvSpPr txBox="1"/>
                <p:nvPr/>
              </p:nvSpPr>
              <p:spPr>
                <a:xfrm>
                  <a:off x="1988538" y="3589102"/>
                  <a:ext cx="1379062" cy="570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EC1C1B-B818-4F37-831B-B31BD76F9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538" y="3589102"/>
                  <a:ext cx="1379062" cy="5709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96A9FA-4144-4FAE-AD12-D183463EB327}"/>
                    </a:ext>
                  </a:extLst>
                </p:cNvPr>
                <p:cNvSpPr txBox="1"/>
                <p:nvPr/>
              </p:nvSpPr>
              <p:spPr>
                <a:xfrm>
                  <a:off x="4124266" y="2443907"/>
                  <a:ext cx="798614" cy="259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196A9FA-4144-4FAE-AD12-D183463EB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266" y="2443907"/>
                  <a:ext cx="798614" cy="259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AC06D0-4134-4C3C-B04C-54E40AE71C6E}"/>
                    </a:ext>
                  </a:extLst>
                </p:cNvPr>
                <p:cNvSpPr txBox="1"/>
                <p:nvPr/>
              </p:nvSpPr>
              <p:spPr>
                <a:xfrm>
                  <a:off x="3832367" y="4245104"/>
                  <a:ext cx="641994" cy="2602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i="1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9AC06D0-4134-4C3C-B04C-54E40AE71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67" y="4245104"/>
                  <a:ext cx="641994" cy="260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376E38B-CF4B-40A9-8C49-F0AFCA2224A6}"/>
                </a:ext>
              </a:extLst>
            </p:cNvPr>
            <p:cNvSpPr/>
            <p:nvPr/>
          </p:nvSpPr>
          <p:spPr>
            <a:xfrm rot="3102443">
              <a:off x="3955954" y="3296732"/>
              <a:ext cx="45720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0AD288D-41CC-4481-9565-675920E32091}"/>
                    </a:ext>
                  </a:extLst>
                </p:cNvPr>
                <p:cNvSpPr txBox="1"/>
                <p:nvPr/>
              </p:nvSpPr>
              <p:spPr>
                <a:xfrm>
                  <a:off x="3645294" y="2949000"/>
                  <a:ext cx="547394" cy="255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0AD288D-41CC-4481-9565-675920E32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294" y="2949000"/>
                  <a:ext cx="547394" cy="2550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2D34C9-9D45-4EEA-AD5A-5589E85C6827}"/>
                </a:ext>
              </a:extLst>
            </p:cNvPr>
            <p:cNvSpPr/>
            <p:nvPr/>
          </p:nvSpPr>
          <p:spPr>
            <a:xfrm>
              <a:off x="3832367" y="3176071"/>
              <a:ext cx="292893" cy="29058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AD49C0-EE68-4FB2-9CFE-9B53B4B05DCF}"/>
                </a:ext>
              </a:extLst>
            </p:cNvPr>
            <p:cNvSpPr/>
            <p:nvPr/>
          </p:nvSpPr>
          <p:spPr>
            <a:xfrm>
              <a:off x="3864151" y="3209332"/>
              <a:ext cx="231057" cy="22509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4213D9A-A57B-4655-9DA8-08940A880A67}"/>
                </a:ext>
              </a:extLst>
            </p:cNvPr>
            <p:cNvSpPr/>
            <p:nvPr/>
          </p:nvSpPr>
          <p:spPr>
            <a:xfrm>
              <a:off x="3906050" y="3254428"/>
              <a:ext cx="145525" cy="13933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9DFF07B-A612-4B9D-AC99-C3EBBDA0E651}"/>
                </a:ext>
              </a:extLst>
            </p:cNvPr>
            <p:cNvSpPr/>
            <p:nvPr/>
          </p:nvSpPr>
          <p:spPr>
            <a:xfrm rot="3102443">
              <a:off x="3989433" y="3231593"/>
              <a:ext cx="69795" cy="66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E5AF6E-D345-49C8-B94B-732418DE941A}"/>
                </a:ext>
              </a:extLst>
            </p:cNvPr>
            <p:cNvSpPr/>
            <p:nvPr/>
          </p:nvSpPr>
          <p:spPr>
            <a:xfrm>
              <a:off x="3965203" y="340488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A15F723-4F7C-40E9-94A5-571B0466AC44}"/>
                </a:ext>
              </a:extLst>
            </p:cNvPr>
            <p:cNvSpPr/>
            <p:nvPr/>
          </p:nvSpPr>
          <p:spPr>
            <a:xfrm rot="3102443">
              <a:off x="3824014" y="3358998"/>
              <a:ext cx="46352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9BFFDA-AD5A-47A3-84DD-581795FA1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5709" y="3332035"/>
              <a:ext cx="1256216" cy="57904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96EDE34-9589-4A9F-BAEE-7EFA8C82A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031" y="2719875"/>
              <a:ext cx="477444" cy="57989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3417D5C-D541-4229-A951-A074824B561D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 flipV="1">
              <a:off x="3978921" y="3340767"/>
              <a:ext cx="113400" cy="8864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BB0478-7770-4A95-9FB1-B7A8E4E77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190" y="3378402"/>
              <a:ext cx="152463" cy="3232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46704B-9191-48D4-9069-C6ACEA097A1F}"/>
                </a:ext>
              </a:extLst>
            </p:cNvPr>
            <p:cNvCxnSpPr>
              <a:cxnSpLocks/>
            </p:cNvCxnSpPr>
            <p:nvPr/>
          </p:nvCxnSpPr>
          <p:spPr>
            <a:xfrm>
              <a:off x="3980137" y="3315044"/>
              <a:ext cx="152463" cy="3232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9D61F5F-622F-4915-A88A-A305D33A1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861" y="3677626"/>
              <a:ext cx="1114951" cy="514800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7F8902-DA59-4B1C-A7BB-7842C7B9C465}"/>
                </a:ext>
              </a:extLst>
            </p:cNvPr>
            <p:cNvCxnSpPr>
              <a:cxnSpLocks/>
            </p:cNvCxnSpPr>
            <p:nvPr/>
          </p:nvCxnSpPr>
          <p:spPr>
            <a:xfrm>
              <a:off x="2724394" y="3896169"/>
              <a:ext cx="152463" cy="3232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90F06B7-BCEA-48FF-9676-CFB566A55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5356" y="3605586"/>
              <a:ext cx="133961" cy="65068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8D9B1EF-325F-4CDA-8272-B7049B4F31C5}"/>
                    </a:ext>
                  </a:extLst>
                </p:cNvPr>
                <p:cNvSpPr txBox="1"/>
                <p:nvPr/>
              </p:nvSpPr>
              <p:spPr>
                <a:xfrm>
                  <a:off x="3574999" y="3020928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8D9B1EF-325F-4CDA-8272-B7049B4F3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999" y="3020928"/>
                  <a:ext cx="220628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EED09AC-6DC6-43C7-A4D9-086027CED9BC}"/>
                    </a:ext>
                  </a:extLst>
                </p:cNvPr>
                <p:cNvSpPr txBox="1"/>
                <p:nvPr/>
              </p:nvSpPr>
              <p:spPr>
                <a:xfrm>
                  <a:off x="3523000" y="3227336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EED09AC-6DC6-43C7-A4D9-086027CED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000" y="3227336"/>
                  <a:ext cx="220628" cy="21544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2A4F15D-223C-422D-9450-01BCC47C901C}"/>
                    </a:ext>
                  </a:extLst>
                </p:cNvPr>
                <p:cNvSpPr txBox="1"/>
                <p:nvPr/>
              </p:nvSpPr>
              <p:spPr>
                <a:xfrm>
                  <a:off x="4129149" y="3261588"/>
                  <a:ext cx="17051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2A4F15D-223C-422D-9450-01BCC47C9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149" y="3261588"/>
                  <a:ext cx="170513" cy="215444"/>
                </a:xfrm>
                <a:prstGeom prst="rect">
                  <a:avLst/>
                </a:prstGeom>
                <a:blipFill>
                  <a:blip r:embed="rId14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FCE8946-0C6A-4B81-B18F-9BF0B7932881}"/>
                    </a:ext>
                  </a:extLst>
                </p:cNvPr>
                <p:cNvSpPr txBox="1"/>
                <p:nvPr/>
              </p:nvSpPr>
              <p:spPr>
                <a:xfrm>
                  <a:off x="3322045" y="3708088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FCE8946-0C6A-4B81-B18F-9BF0B7932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045" y="3708088"/>
                  <a:ext cx="22062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34CE122-282C-40AA-A39D-2DE4A52A7046}"/>
                    </a:ext>
                  </a:extLst>
                </p:cNvPr>
                <p:cNvSpPr txBox="1"/>
                <p:nvPr/>
              </p:nvSpPr>
              <p:spPr>
                <a:xfrm>
                  <a:off x="3980443" y="3573613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34CE122-282C-40AA-A39D-2DE4A52A7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0443" y="3573613"/>
                  <a:ext cx="220628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4150CDB-BF01-4ACC-84AD-074819D398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700474" y="3321361"/>
              <a:ext cx="131893" cy="22338"/>
            </a:xfrm>
            <a:prstGeom prst="line">
              <a:avLst/>
            </a:prstGeom>
            <a:ln w="3175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81A704-A81E-4A9B-9F3C-6785580EC68F}"/>
                </a:ext>
              </a:extLst>
            </p:cNvPr>
            <p:cNvCxnSpPr>
              <a:cxnSpLocks/>
            </p:cNvCxnSpPr>
            <p:nvPr/>
          </p:nvCxnSpPr>
          <p:spPr>
            <a:xfrm>
              <a:off x="3755068" y="3169376"/>
              <a:ext cx="129283" cy="82257"/>
            </a:xfrm>
            <a:prstGeom prst="line">
              <a:avLst/>
            </a:prstGeom>
            <a:ln w="3175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99EB0A6-637A-41AD-982E-5B69CD2C1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0757" y="4176369"/>
              <a:ext cx="359299" cy="3211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A8C2A0-BE94-407C-877B-AA28FB3CA2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2354" y="3336614"/>
              <a:ext cx="155377" cy="41530"/>
            </a:xfrm>
            <a:prstGeom prst="line">
              <a:avLst/>
            </a:prstGeom>
            <a:ln w="3175"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D3961B-26FB-4819-97D2-4957AE864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8871" y="3397622"/>
              <a:ext cx="359299" cy="3211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E1253D8-9D38-4B58-A04F-252FC57FC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8812" y="3285675"/>
              <a:ext cx="359299" cy="3211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7E2E499-4407-4459-AFDC-25F7A97A1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8170" y="3397486"/>
              <a:ext cx="91886" cy="780503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F37B32-0A9A-4F34-8730-A7268672E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36490" y="3283411"/>
              <a:ext cx="16345" cy="11407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AA49D5E-92DA-4340-9733-ABAA28BFF746}"/>
                </a:ext>
              </a:extLst>
            </p:cNvPr>
            <p:cNvCxnSpPr>
              <a:cxnSpLocks/>
            </p:cNvCxnSpPr>
            <p:nvPr/>
          </p:nvCxnSpPr>
          <p:spPr>
            <a:xfrm>
              <a:off x="3660051" y="3054509"/>
              <a:ext cx="324239" cy="2632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802869-F739-4BC2-8427-4034ABFC3DC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221" y="2457370"/>
              <a:ext cx="324239" cy="2632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AF9E1FD-FE87-4901-A258-7D88C5A68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8313" y="2459808"/>
              <a:ext cx="444562" cy="544095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6F901EB-8F93-4043-8ED3-B654644162F1}"/>
                </a:ext>
              </a:extLst>
            </p:cNvPr>
            <p:cNvCxnSpPr>
              <a:cxnSpLocks/>
            </p:cNvCxnSpPr>
            <p:nvPr/>
          </p:nvCxnSpPr>
          <p:spPr>
            <a:xfrm>
              <a:off x="3701648" y="3002309"/>
              <a:ext cx="324239" cy="2632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D7EAE3F-A28E-4E8D-BEDE-7D8D02D482C8}"/>
                    </a:ext>
                  </a:extLst>
                </p:cNvPr>
                <p:cNvSpPr txBox="1"/>
                <p:nvPr/>
              </p:nvSpPr>
              <p:spPr>
                <a:xfrm>
                  <a:off x="4289130" y="3211523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D7EAE3F-A28E-4E8D-BEDE-7D8D02D48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130" y="3211523"/>
                  <a:ext cx="22062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C9A95E-79F2-47AA-97DA-0FBED638E1D2}"/>
                    </a:ext>
                  </a:extLst>
                </p:cNvPr>
                <p:cNvSpPr txBox="1"/>
                <p:nvPr/>
              </p:nvSpPr>
              <p:spPr>
                <a:xfrm>
                  <a:off x="4326682" y="3620591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C9A95E-79F2-47AA-97DA-0FBED638E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6682" y="3620591"/>
                  <a:ext cx="22062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417CA29-72E6-4D1B-AC2C-79EF8E52B033}"/>
                    </a:ext>
                  </a:extLst>
                </p:cNvPr>
                <p:cNvSpPr txBox="1"/>
                <p:nvPr/>
              </p:nvSpPr>
              <p:spPr>
                <a:xfrm>
                  <a:off x="3737026" y="2573485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417CA29-72E6-4D1B-AC2C-79EF8E52B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026" y="2573485"/>
                  <a:ext cx="220628" cy="215444"/>
                </a:xfrm>
                <a:prstGeom prst="rect">
                  <a:avLst/>
                </a:prstGeom>
                <a:blipFill>
                  <a:blip r:embed="rId19"/>
                  <a:stretch>
                    <a:fillRect r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B1C1036-E54F-4465-960A-49120B7E6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8488" y="3053971"/>
              <a:ext cx="77594" cy="9160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1A9B1BF-9E72-452D-906C-40027D15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020" y="3007172"/>
              <a:ext cx="39735" cy="46362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69B9A7F-9B25-4344-B92D-7CFB0E843FFB}"/>
                    </a:ext>
                  </a:extLst>
                </p:cNvPr>
                <p:cNvSpPr txBox="1"/>
                <p:nvPr/>
              </p:nvSpPr>
              <p:spPr>
                <a:xfrm>
                  <a:off x="3495794" y="2863097"/>
                  <a:ext cx="2206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69B9A7F-9B25-4344-B92D-7CFB0E843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794" y="2863097"/>
                  <a:ext cx="22062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169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B40467-D5FB-470F-89F6-8C5BDE57A911}"/>
              </a:ext>
            </a:extLst>
          </p:cNvPr>
          <p:cNvCxnSpPr>
            <a:cxnSpLocks/>
          </p:cNvCxnSpPr>
          <p:nvPr/>
        </p:nvCxnSpPr>
        <p:spPr>
          <a:xfrm flipV="1">
            <a:off x="1983937" y="3539147"/>
            <a:ext cx="4320577" cy="15942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D0F265-AC06-4B3D-9886-8D2A8137FE13}"/>
              </a:ext>
            </a:extLst>
          </p:cNvPr>
          <p:cNvSpPr/>
          <p:nvPr/>
        </p:nvSpPr>
        <p:spPr>
          <a:xfrm>
            <a:off x="1988545" y="2845099"/>
            <a:ext cx="1082407" cy="1399199"/>
          </a:xfrm>
          <a:custGeom>
            <a:avLst/>
            <a:gdLst>
              <a:gd name="connsiteX0" fmla="*/ 0 w 1082407"/>
              <a:gd name="connsiteY0" fmla="*/ 710595 h 1399199"/>
              <a:gd name="connsiteX1" fmla="*/ 258896 w 1082407"/>
              <a:gd name="connsiteY1" fmla="*/ 7 h 1399199"/>
              <a:gd name="connsiteX2" fmla="*/ 539826 w 1082407"/>
              <a:gd name="connsiteY2" fmla="*/ 721612 h 1399199"/>
              <a:gd name="connsiteX3" fmla="*/ 856561 w 1082407"/>
              <a:gd name="connsiteY3" fmla="*/ 1399149 h 1399199"/>
              <a:gd name="connsiteX4" fmla="*/ 1082407 w 1082407"/>
              <a:gd name="connsiteY4" fmla="*/ 688561 h 13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07" h="1399199">
                <a:moveTo>
                  <a:pt x="0" y="710595"/>
                </a:moveTo>
                <a:cubicBezTo>
                  <a:pt x="84462" y="354383"/>
                  <a:pt x="168925" y="-1829"/>
                  <a:pt x="258896" y="7"/>
                </a:cubicBezTo>
                <a:cubicBezTo>
                  <a:pt x="348867" y="1843"/>
                  <a:pt x="440215" y="488422"/>
                  <a:pt x="539826" y="721612"/>
                </a:cubicBezTo>
                <a:cubicBezTo>
                  <a:pt x="639437" y="954802"/>
                  <a:pt x="766131" y="1404658"/>
                  <a:pt x="856561" y="1399149"/>
                </a:cubicBezTo>
                <a:cubicBezTo>
                  <a:pt x="946991" y="1393641"/>
                  <a:pt x="1014699" y="1041101"/>
                  <a:pt x="1082407" y="6885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A66EC7-43CE-49F4-8BA9-C34EFCDFBC00}"/>
              </a:ext>
            </a:extLst>
          </p:cNvPr>
          <p:cNvSpPr/>
          <p:nvPr/>
        </p:nvSpPr>
        <p:spPr>
          <a:xfrm>
            <a:off x="3070952" y="2845098"/>
            <a:ext cx="1082407" cy="1399199"/>
          </a:xfrm>
          <a:custGeom>
            <a:avLst/>
            <a:gdLst>
              <a:gd name="connsiteX0" fmla="*/ 0 w 1082407"/>
              <a:gd name="connsiteY0" fmla="*/ 710595 h 1399199"/>
              <a:gd name="connsiteX1" fmla="*/ 258896 w 1082407"/>
              <a:gd name="connsiteY1" fmla="*/ 7 h 1399199"/>
              <a:gd name="connsiteX2" fmla="*/ 539826 w 1082407"/>
              <a:gd name="connsiteY2" fmla="*/ 721612 h 1399199"/>
              <a:gd name="connsiteX3" fmla="*/ 856561 w 1082407"/>
              <a:gd name="connsiteY3" fmla="*/ 1399149 h 1399199"/>
              <a:gd name="connsiteX4" fmla="*/ 1082407 w 1082407"/>
              <a:gd name="connsiteY4" fmla="*/ 688561 h 13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07" h="1399199">
                <a:moveTo>
                  <a:pt x="0" y="710595"/>
                </a:moveTo>
                <a:cubicBezTo>
                  <a:pt x="84462" y="354383"/>
                  <a:pt x="168925" y="-1829"/>
                  <a:pt x="258896" y="7"/>
                </a:cubicBezTo>
                <a:cubicBezTo>
                  <a:pt x="348867" y="1843"/>
                  <a:pt x="440215" y="488422"/>
                  <a:pt x="539826" y="721612"/>
                </a:cubicBezTo>
                <a:cubicBezTo>
                  <a:pt x="639437" y="954802"/>
                  <a:pt x="766131" y="1404658"/>
                  <a:pt x="856561" y="1399149"/>
                </a:cubicBezTo>
                <a:cubicBezTo>
                  <a:pt x="946991" y="1393641"/>
                  <a:pt x="1014699" y="1041101"/>
                  <a:pt x="1082407" y="6885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A02779-81E5-4103-8274-9551F0EA7B74}"/>
              </a:ext>
            </a:extLst>
          </p:cNvPr>
          <p:cNvSpPr/>
          <p:nvPr/>
        </p:nvSpPr>
        <p:spPr>
          <a:xfrm>
            <a:off x="4153359" y="2821229"/>
            <a:ext cx="1082407" cy="1399199"/>
          </a:xfrm>
          <a:custGeom>
            <a:avLst/>
            <a:gdLst>
              <a:gd name="connsiteX0" fmla="*/ 0 w 1082407"/>
              <a:gd name="connsiteY0" fmla="*/ 710595 h 1399199"/>
              <a:gd name="connsiteX1" fmla="*/ 258896 w 1082407"/>
              <a:gd name="connsiteY1" fmla="*/ 7 h 1399199"/>
              <a:gd name="connsiteX2" fmla="*/ 539826 w 1082407"/>
              <a:gd name="connsiteY2" fmla="*/ 721612 h 1399199"/>
              <a:gd name="connsiteX3" fmla="*/ 856561 w 1082407"/>
              <a:gd name="connsiteY3" fmla="*/ 1399149 h 1399199"/>
              <a:gd name="connsiteX4" fmla="*/ 1082407 w 1082407"/>
              <a:gd name="connsiteY4" fmla="*/ 688561 h 13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07" h="1399199">
                <a:moveTo>
                  <a:pt x="0" y="710595"/>
                </a:moveTo>
                <a:cubicBezTo>
                  <a:pt x="84462" y="354383"/>
                  <a:pt x="168925" y="-1829"/>
                  <a:pt x="258896" y="7"/>
                </a:cubicBezTo>
                <a:cubicBezTo>
                  <a:pt x="348867" y="1843"/>
                  <a:pt x="440215" y="488422"/>
                  <a:pt x="539826" y="721612"/>
                </a:cubicBezTo>
                <a:cubicBezTo>
                  <a:pt x="639437" y="954802"/>
                  <a:pt x="766131" y="1404658"/>
                  <a:pt x="856561" y="1399149"/>
                </a:cubicBezTo>
                <a:cubicBezTo>
                  <a:pt x="946991" y="1393641"/>
                  <a:pt x="1014699" y="1041101"/>
                  <a:pt x="1082407" y="6885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D7A070-3B14-4075-AE27-122269AB9E2F}"/>
              </a:ext>
            </a:extLst>
          </p:cNvPr>
          <p:cNvSpPr/>
          <p:nvPr/>
        </p:nvSpPr>
        <p:spPr>
          <a:xfrm>
            <a:off x="5235766" y="2797360"/>
            <a:ext cx="1082407" cy="1399199"/>
          </a:xfrm>
          <a:custGeom>
            <a:avLst/>
            <a:gdLst>
              <a:gd name="connsiteX0" fmla="*/ 0 w 1082407"/>
              <a:gd name="connsiteY0" fmla="*/ 710595 h 1399199"/>
              <a:gd name="connsiteX1" fmla="*/ 258896 w 1082407"/>
              <a:gd name="connsiteY1" fmla="*/ 7 h 1399199"/>
              <a:gd name="connsiteX2" fmla="*/ 539826 w 1082407"/>
              <a:gd name="connsiteY2" fmla="*/ 721612 h 1399199"/>
              <a:gd name="connsiteX3" fmla="*/ 856561 w 1082407"/>
              <a:gd name="connsiteY3" fmla="*/ 1399149 h 1399199"/>
              <a:gd name="connsiteX4" fmla="*/ 1082407 w 1082407"/>
              <a:gd name="connsiteY4" fmla="*/ 688561 h 139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07" h="1399199">
                <a:moveTo>
                  <a:pt x="0" y="710595"/>
                </a:moveTo>
                <a:cubicBezTo>
                  <a:pt x="84462" y="354383"/>
                  <a:pt x="168925" y="-1829"/>
                  <a:pt x="258896" y="7"/>
                </a:cubicBezTo>
                <a:cubicBezTo>
                  <a:pt x="348867" y="1843"/>
                  <a:pt x="440215" y="488422"/>
                  <a:pt x="539826" y="721612"/>
                </a:cubicBezTo>
                <a:cubicBezTo>
                  <a:pt x="639437" y="954802"/>
                  <a:pt x="766131" y="1404658"/>
                  <a:pt x="856561" y="1399149"/>
                </a:cubicBezTo>
                <a:cubicBezTo>
                  <a:pt x="946991" y="1393641"/>
                  <a:pt x="1014699" y="1041101"/>
                  <a:pt x="1082407" y="68856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9900F-9C1D-4F70-B7D6-EF3F0DE8E8F6}"/>
              </a:ext>
            </a:extLst>
          </p:cNvPr>
          <p:cNvGrpSpPr/>
          <p:nvPr/>
        </p:nvGrpSpPr>
        <p:grpSpPr>
          <a:xfrm>
            <a:off x="2160655" y="3431371"/>
            <a:ext cx="184675" cy="120318"/>
            <a:chOff x="2161185" y="3419109"/>
            <a:chExt cx="184675" cy="1203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60E95C-79B6-4802-BA40-D36BB12FF73E}"/>
                </a:ext>
              </a:extLst>
            </p:cNvPr>
            <p:cNvCxnSpPr>
              <a:cxnSpLocks/>
            </p:cNvCxnSpPr>
            <p:nvPr/>
          </p:nvCxnSpPr>
          <p:spPr>
            <a:xfrm>
              <a:off x="2161185" y="3454096"/>
              <a:ext cx="0" cy="8533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A7879C1-A1A1-469E-8DBA-EFD6DD76BE9B}"/>
                </a:ext>
              </a:extLst>
            </p:cNvPr>
            <p:cNvCxnSpPr/>
            <p:nvPr/>
          </p:nvCxnSpPr>
          <p:spPr>
            <a:xfrm>
              <a:off x="2206170" y="3419109"/>
              <a:ext cx="0" cy="1203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4269F7-DBC2-44CD-A248-A8BC15B8598E}"/>
                </a:ext>
              </a:extLst>
            </p:cNvPr>
            <p:cNvCxnSpPr>
              <a:cxnSpLocks/>
            </p:cNvCxnSpPr>
            <p:nvPr/>
          </p:nvCxnSpPr>
          <p:spPr>
            <a:xfrm>
              <a:off x="2252992" y="3479268"/>
              <a:ext cx="0" cy="6015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FC894E-ED03-4092-B57C-8E92E2C8DBC8}"/>
                </a:ext>
              </a:extLst>
            </p:cNvPr>
            <p:cNvCxnSpPr>
              <a:cxnSpLocks/>
            </p:cNvCxnSpPr>
            <p:nvPr/>
          </p:nvCxnSpPr>
          <p:spPr>
            <a:xfrm>
              <a:off x="2299426" y="3445762"/>
              <a:ext cx="0" cy="9366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72520A-47A4-436C-8F72-36E1E4CEBB85}"/>
                </a:ext>
              </a:extLst>
            </p:cNvPr>
            <p:cNvCxnSpPr>
              <a:cxnSpLocks/>
            </p:cNvCxnSpPr>
            <p:nvPr/>
          </p:nvCxnSpPr>
          <p:spPr>
            <a:xfrm>
              <a:off x="2345860" y="3454096"/>
              <a:ext cx="0" cy="8533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35EED8-130D-4E66-9652-E2B2C329CBA2}"/>
              </a:ext>
            </a:extLst>
          </p:cNvPr>
          <p:cNvGrpSpPr/>
          <p:nvPr/>
        </p:nvGrpSpPr>
        <p:grpSpPr>
          <a:xfrm>
            <a:off x="3796573" y="3422837"/>
            <a:ext cx="184675" cy="120318"/>
            <a:chOff x="3794722" y="3419109"/>
            <a:chExt cx="184675" cy="12031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33B7D88-9C41-4E4E-A8B1-8F375256C950}"/>
                </a:ext>
              </a:extLst>
            </p:cNvPr>
            <p:cNvCxnSpPr>
              <a:cxnSpLocks/>
            </p:cNvCxnSpPr>
            <p:nvPr/>
          </p:nvCxnSpPr>
          <p:spPr>
            <a:xfrm>
              <a:off x="3794722" y="3454096"/>
              <a:ext cx="0" cy="8533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A68173-2833-436F-BC4F-00957924EA7A}"/>
                </a:ext>
              </a:extLst>
            </p:cNvPr>
            <p:cNvCxnSpPr/>
            <p:nvPr/>
          </p:nvCxnSpPr>
          <p:spPr>
            <a:xfrm>
              <a:off x="3839707" y="3419109"/>
              <a:ext cx="0" cy="12031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D78F5-E5F8-487C-8D6E-ABDD09C649F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529" y="3479268"/>
              <a:ext cx="0" cy="6015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41A43B-216A-47F3-9CDB-B2A824CB847E}"/>
                </a:ext>
              </a:extLst>
            </p:cNvPr>
            <p:cNvCxnSpPr>
              <a:cxnSpLocks/>
            </p:cNvCxnSpPr>
            <p:nvPr/>
          </p:nvCxnSpPr>
          <p:spPr>
            <a:xfrm>
              <a:off x="3932963" y="3445762"/>
              <a:ext cx="0" cy="9366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29E5FE-67EA-4C8E-8BFE-44F17561A559}"/>
                </a:ext>
              </a:extLst>
            </p:cNvPr>
            <p:cNvCxnSpPr>
              <a:cxnSpLocks/>
            </p:cNvCxnSpPr>
            <p:nvPr/>
          </p:nvCxnSpPr>
          <p:spPr>
            <a:xfrm>
              <a:off x="3979397" y="3454096"/>
              <a:ext cx="0" cy="8533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C06292D-9ADF-4BB4-B15F-D44E7559EF4D}"/>
              </a:ext>
            </a:extLst>
          </p:cNvPr>
          <p:cNvSpPr/>
          <p:nvPr/>
        </p:nvSpPr>
        <p:spPr>
          <a:xfrm>
            <a:off x="2193131" y="3188494"/>
            <a:ext cx="70246" cy="701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93C33D-4713-4019-9FD3-8C9BD016B921}"/>
              </a:ext>
            </a:extLst>
          </p:cNvPr>
          <p:cNvCxnSpPr>
            <a:cxnSpLocks/>
          </p:cNvCxnSpPr>
          <p:nvPr/>
        </p:nvCxnSpPr>
        <p:spPr>
          <a:xfrm>
            <a:off x="2228254" y="3199351"/>
            <a:ext cx="0" cy="483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DAF016-FDDF-457F-BA3E-06BD15CAB717}"/>
              </a:ext>
            </a:extLst>
          </p:cNvPr>
          <p:cNvCxnSpPr>
            <a:cxnSpLocks/>
          </p:cNvCxnSpPr>
          <p:nvPr/>
        </p:nvCxnSpPr>
        <p:spPr>
          <a:xfrm>
            <a:off x="2199382" y="3224252"/>
            <a:ext cx="5774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600E2D-EBC9-4570-97ED-F73BB9FE8643}"/>
              </a:ext>
            </a:extLst>
          </p:cNvPr>
          <p:cNvGrpSpPr/>
          <p:nvPr/>
        </p:nvGrpSpPr>
        <p:grpSpPr>
          <a:xfrm>
            <a:off x="2786265" y="3762286"/>
            <a:ext cx="70246" cy="70106"/>
            <a:chOff x="2769596" y="2980074"/>
            <a:chExt cx="70246" cy="701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65EAB01-45EC-4461-B869-922CAB27BAB1}"/>
                </a:ext>
              </a:extLst>
            </p:cNvPr>
            <p:cNvSpPr/>
            <p:nvPr/>
          </p:nvSpPr>
          <p:spPr>
            <a:xfrm>
              <a:off x="2769596" y="2980074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396233-6785-439A-81E3-C4ECE8FC6ABC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87" y="3015833"/>
              <a:ext cx="688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FECD2C-6573-40A9-B7F3-E77EC3AFBC96}"/>
              </a:ext>
            </a:extLst>
          </p:cNvPr>
          <p:cNvGrpSpPr/>
          <p:nvPr/>
        </p:nvGrpSpPr>
        <p:grpSpPr>
          <a:xfrm>
            <a:off x="3285393" y="3194915"/>
            <a:ext cx="70246" cy="70106"/>
            <a:chOff x="3285393" y="3194915"/>
            <a:chExt cx="70246" cy="701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E158F3-140E-4610-B099-D4C1B6C0507D}"/>
                </a:ext>
              </a:extLst>
            </p:cNvPr>
            <p:cNvSpPr/>
            <p:nvPr/>
          </p:nvSpPr>
          <p:spPr>
            <a:xfrm>
              <a:off x="3285393" y="3194915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8E99D0-EBD1-4E20-9CD0-3B3EE3161392}"/>
                </a:ext>
              </a:extLst>
            </p:cNvPr>
            <p:cNvCxnSpPr>
              <a:cxnSpLocks/>
            </p:cNvCxnSpPr>
            <p:nvPr/>
          </p:nvCxnSpPr>
          <p:spPr>
            <a:xfrm>
              <a:off x="3320516" y="3205772"/>
              <a:ext cx="0" cy="48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09EC98-6B26-4C34-834A-793D1E2FDCD9}"/>
                </a:ext>
              </a:extLst>
            </p:cNvPr>
            <p:cNvCxnSpPr>
              <a:cxnSpLocks/>
            </p:cNvCxnSpPr>
            <p:nvPr/>
          </p:nvCxnSpPr>
          <p:spPr>
            <a:xfrm>
              <a:off x="3291644" y="3230673"/>
              <a:ext cx="577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0D7154-36D1-40DF-B0C6-F8322CA35B7D}"/>
              </a:ext>
            </a:extLst>
          </p:cNvPr>
          <p:cNvGrpSpPr/>
          <p:nvPr/>
        </p:nvGrpSpPr>
        <p:grpSpPr>
          <a:xfrm>
            <a:off x="3873499" y="3762286"/>
            <a:ext cx="70246" cy="70106"/>
            <a:chOff x="2769596" y="2980074"/>
            <a:chExt cx="70246" cy="701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C25F2C1-9EFC-431D-885B-81E6B40EFED6}"/>
                </a:ext>
              </a:extLst>
            </p:cNvPr>
            <p:cNvSpPr/>
            <p:nvPr/>
          </p:nvSpPr>
          <p:spPr>
            <a:xfrm>
              <a:off x="2769596" y="2980074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BF711C-5DEA-446A-9D09-26FB313C3D13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87" y="3015833"/>
              <a:ext cx="688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F53F37-CCDB-45B3-A0C1-B66FCE2AD053}"/>
              </a:ext>
            </a:extLst>
          </p:cNvPr>
          <p:cNvGrpSpPr/>
          <p:nvPr/>
        </p:nvGrpSpPr>
        <p:grpSpPr>
          <a:xfrm>
            <a:off x="4971318" y="3762286"/>
            <a:ext cx="70246" cy="70106"/>
            <a:chOff x="2769596" y="2980074"/>
            <a:chExt cx="70246" cy="701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EA94775-5C6A-4F8C-8D0D-EBA46FC3AAD7}"/>
                </a:ext>
              </a:extLst>
            </p:cNvPr>
            <p:cNvSpPr/>
            <p:nvPr/>
          </p:nvSpPr>
          <p:spPr>
            <a:xfrm>
              <a:off x="2769596" y="2980074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F7B532-AE69-4D6C-8E3D-1668EA33578F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87" y="3015833"/>
              <a:ext cx="688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035BF4-9735-4D97-A118-6A5F9A820F1F}"/>
              </a:ext>
            </a:extLst>
          </p:cNvPr>
          <p:cNvGrpSpPr/>
          <p:nvPr/>
        </p:nvGrpSpPr>
        <p:grpSpPr>
          <a:xfrm>
            <a:off x="4376339" y="3188494"/>
            <a:ext cx="70246" cy="70106"/>
            <a:chOff x="3285393" y="3194915"/>
            <a:chExt cx="70246" cy="7010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A749E1-5D2E-4309-8DF6-830C71D60EA5}"/>
                </a:ext>
              </a:extLst>
            </p:cNvPr>
            <p:cNvSpPr/>
            <p:nvPr/>
          </p:nvSpPr>
          <p:spPr>
            <a:xfrm>
              <a:off x="3285393" y="3194915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99D9BFE-E9B3-4363-9D57-0285313F3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20516" y="3205772"/>
              <a:ext cx="0" cy="48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787674-F32E-48A9-9838-78766AF1B7F5}"/>
                </a:ext>
              </a:extLst>
            </p:cNvPr>
            <p:cNvCxnSpPr>
              <a:cxnSpLocks/>
            </p:cNvCxnSpPr>
            <p:nvPr/>
          </p:nvCxnSpPr>
          <p:spPr>
            <a:xfrm>
              <a:off x="3291644" y="3230673"/>
              <a:ext cx="577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A11F695-433C-4D30-8C3C-5700D34C6CBB}"/>
              </a:ext>
            </a:extLst>
          </p:cNvPr>
          <p:cNvGrpSpPr/>
          <p:nvPr/>
        </p:nvGrpSpPr>
        <p:grpSpPr>
          <a:xfrm>
            <a:off x="5467472" y="3187630"/>
            <a:ext cx="70246" cy="70106"/>
            <a:chOff x="3285393" y="3194915"/>
            <a:chExt cx="70246" cy="70106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46E904-F7D5-46C4-B838-E2648745013D}"/>
                </a:ext>
              </a:extLst>
            </p:cNvPr>
            <p:cNvSpPr/>
            <p:nvPr/>
          </p:nvSpPr>
          <p:spPr>
            <a:xfrm>
              <a:off x="3285393" y="3194915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0D02E8-882D-474A-B4D3-8CDCE0CC39AB}"/>
                </a:ext>
              </a:extLst>
            </p:cNvPr>
            <p:cNvCxnSpPr>
              <a:cxnSpLocks/>
            </p:cNvCxnSpPr>
            <p:nvPr/>
          </p:nvCxnSpPr>
          <p:spPr>
            <a:xfrm>
              <a:off x="3320516" y="3205772"/>
              <a:ext cx="0" cy="4839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EAF63C-4C48-4D0D-9D78-BF0C11178762}"/>
                </a:ext>
              </a:extLst>
            </p:cNvPr>
            <p:cNvCxnSpPr>
              <a:cxnSpLocks/>
            </p:cNvCxnSpPr>
            <p:nvPr/>
          </p:nvCxnSpPr>
          <p:spPr>
            <a:xfrm>
              <a:off x="3291644" y="3230673"/>
              <a:ext cx="5774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0440DE-0FA7-43FE-B26C-F4A179C3F746}"/>
              </a:ext>
            </a:extLst>
          </p:cNvPr>
          <p:cNvGrpSpPr/>
          <p:nvPr/>
        </p:nvGrpSpPr>
        <p:grpSpPr>
          <a:xfrm>
            <a:off x="6060877" y="3762286"/>
            <a:ext cx="70246" cy="70106"/>
            <a:chOff x="2769596" y="2980074"/>
            <a:chExt cx="70246" cy="70106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9D5111-1CDC-4CB3-B717-D4AB9E05A502}"/>
                </a:ext>
              </a:extLst>
            </p:cNvPr>
            <p:cNvSpPr/>
            <p:nvPr/>
          </p:nvSpPr>
          <p:spPr>
            <a:xfrm>
              <a:off x="2769596" y="2980074"/>
              <a:ext cx="70246" cy="701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0F7B084-FF52-4E83-843D-6A8C5C4EACEC}"/>
                </a:ext>
              </a:extLst>
            </p:cNvPr>
            <p:cNvCxnSpPr>
              <a:cxnSpLocks/>
            </p:cNvCxnSpPr>
            <p:nvPr/>
          </p:nvCxnSpPr>
          <p:spPr>
            <a:xfrm>
              <a:off x="2770987" y="3015833"/>
              <a:ext cx="6885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1DCC960-DCBC-484C-97D8-87D8A37F8C14}"/>
                  </a:ext>
                </a:extLst>
              </p:cNvPr>
              <p:cNvSpPr txBox="1"/>
              <p:nvPr/>
            </p:nvSpPr>
            <p:spPr>
              <a:xfrm>
                <a:off x="4487773" y="2642099"/>
                <a:ext cx="521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1DCC960-DCBC-484C-97D8-87D8A37F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773" y="2642099"/>
                <a:ext cx="521938" cy="276999"/>
              </a:xfrm>
              <a:prstGeom prst="rect">
                <a:avLst/>
              </a:prstGeom>
              <a:blipFill>
                <a:blip r:embed="rId2"/>
                <a:stretch>
                  <a:fillRect l="-1511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D9346A-3F6D-4936-AEC2-D841D855180B}"/>
                  </a:ext>
                </a:extLst>
              </p:cNvPr>
              <p:cNvSpPr txBox="1"/>
              <p:nvPr/>
            </p:nvSpPr>
            <p:spPr>
              <a:xfrm>
                <a:off x="6304514" y="3324681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D9346A-3F6D-4936-AEC2-D841D855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14" y="3324681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7A8411-B1AA-4B56-972D-743E72DE6CA3}"/>
              </a:ext>
            </a:extLst>
          </p:cNvPr>
          <p:cNvCxnSpPr>
            <a:stCxn id="10" idx="0"/>
          </p:cNvCxnSpPr>
          <p:nvPr/>
        </p:nvCxnSpPr>
        <p:spPr>
          <a:xfrm flipV="1">
            <a:off x="1988545" y="2585932"/>
            <a:ext cx="0" cy="969762"/>
          </a:xfrm>
          <a:prstGeom prst="line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713978-1000-41B7-BB74-F26DEA540BC2}"/>
                  </a:ext>
                </a:extLst>
              </p:cNvPr>
              <p:cNvSpPr txBox="1"/>
              <p:nvPr/>
            </p:nvSpPr>
            <p:spPr>
              <a:xfrm>
                <a:off x="1973571" y="2420413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713978-1000-41B7-BB74-F26DEA540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571" y="2420413"/>
                <a:ext cx="234038" cy="276999"/>
              </a:xfrm>
              <a:prstGeom prst="rect">
                <a:avLst/>
              </a:prstGeom>
              <a:blipFill>
                <a:blip r:embed="rId4"/>
                <a:stretch>
                  <a:fillRect l="-26316" r="-2368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5BE6B9B-EB71-40A1-BEE8-6734C0F53F42}"/>
              </a:ext>
            </a:extLst>
          </p:cNvPr>
          <p:cNvSpPr/>
          <p:nvPr/>
        </p:nvSpPr>
        <p:spPr>
          <a:xfrm>
            <a:off x="2074556" y="3334958"/>
            <a:ext cx="342569" cy="339934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986BAA-0D71-4E36-A9BD-FC8F2F62F9A1}"/>
              </a:ext>
            </a:extLst>
          </p:cNvPr>
          <p:cNvCxnSpPr>
            <a:stCxn id="2" idx="7"/>
          </p:cNvCxnSpPr>
          <p:nvPr/>
        </p:nvCxnSpPr>
        <p:spPr>
          <a:xfrm flipV="1">
            <a:off x="2366957" y="3043575"/>
            <a:ext cx="263395" cy="3411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6872C9-5B14-484A-82EF-832634A293BD}"/>
              </a:ext>
            </a:extLst>
          </p:cNvPr>
          <p:cNvGrpSpPr/>
          <p:nvPr/>
        </p:nvGrpSpPr>
        <p:grpSpPr>
          <a:xfrm>
            <a:off x="2502813" y="2425060"/>
            <a:ext cx="690318" cy="702181"/>
            <a:chOff x="2502813" y="2425060"/>
            <a:chExt cx="690318" cy="70218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255C0C-5386-4EAE-AE67-107A3146261A}"/>
                </a:ext>
              </a:extLst>
            </p:cNvPr>
            <p:cNvGrpSpPr/>
            <p:nvPr/>
          </p:nvGrpSpPr>
          <p:grpSpPr>
            <a:xfrm>
              <a:off x="2661451" y="2625374"/>
              <a:ext cx="353732" cy="248434"/>
              <a:chOff x="2161185" y="3419109"/>
              <a:chExt cx="184675" cy="120318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1D6B4D2-DC63-4E05-90C6-445AC2EB5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185" y="3454096"/>
                <a:ext cx="0" cy="8533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B394BBC-4661-487D-AC22-2B5DB8F49FAF}"/>
                  </a:ext>
                </a:extLst>
              </p:cNvPr>
              <p:cNvCxnSpPr/>
              <p:nvPr/>
            </p:nvCxnSpPr>
            <p:spPr>
              <a:xfrm>
                <a:off x="2206170" y="3419109"/>
                <a:ext cx="0" cy="120318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AF87571-538A-410B-8B0F-E51DBE4FA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2992" y="3479268"/>
                <a:ext cx="0" cy="60159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919E8BF-518A-4628-8B51-DEA47D830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9426" y="3445762"/>
                <a:ext cx="0" cy="9366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3F76207-722C-4D04-AD38-DA931E52B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860" y="3454096"/>
                <a:ext cx="0" cy="85331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A18ED7B-8735-4940-99A8-EE2DCA24D1D6}"/>
                </a:ext>
              </a:extLst>
            </p:cNvPr>
            <p:cNvCxnSpPr/>
            <p:nvPr/>
          </p:nvCxnSpPr>
          <p:spPr>
            <a:xfrm>
              <a:off x="2590031" y="2873808"/>
              <a:ext cx="494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72D1A3-6F80-4F75-9B27-3B2CC85FEB70}"/>
                </a:ext>
              </a:extLst>
            </p:cNvPr>
            <p:cNvSpPr/>
            <p:nvPr/>
          </p:nvSpPr>
          <p:spPr>
            <a:xfrm>
              <a:off x="2502813" y="2434633"/>
              <a:ext cx="690318" cy="692608"/>
            </a:xfrm>
            <a:prstGeom prst="ellipse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3F5416-863C-4E53-9149-6454F9E3A5C1}"/>
                    </a:ext>
                  </a:extLst>
                </p:cNvPr>
                <p:cNvSpPr txBox="1"/>
                <p:nvPr/>
              </p:nvSpPr>
              <p:spPr>
                <a:xfrm>
                  <a:off x="2594270" y="2843261"/>
                  <a:ext cx="3102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3F5416-863C-4E53-9149-6454F9E3A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70" y="2843261"/>
                  <a:ext cx="310278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23B309-0410-458D-888E-D72230189980}"/>
                </a:ext>
              </a:extLst>
            </p:cNvPr>
            <p:cNvSpPr/>
            <p:nvPr/>
          </p:nvSpPr>
          <p:spPr>
            <a:xfrm flipV="1">
              <a:off x="2722994" y="28499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E846D6-0F91-4714-8A4E-DC7A40760266}"/>
                    </a:ext>
                  </a:extLst>
                </p:cNvPr>
                <p:cNvSpPr txBox="1"/>
                <p:nvPr/>
              </p:nvSpPr>
              <p:spPr>
                <a:xfrm>
                  <a:off x="2624156" y="2425060"/>
                  <a:ext cx="2891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E846D6-0F91-4714-8A4E-DC7A40760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56" y="2425060"/>
                  <a:ext cx="289114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974CAB-889A-4C46-9C07-BA95928A71DE}"/>
                  </a:ext>
                </a:extLst>
              </p:cNvPr>
              <p:cNvSpPr txBox="1"/>
              <p:nvPr/>
            </p:nvSpPr>
            <p:spPr>
              <a:xfrm>
                <a:off x="1792086" y="2413977"/>
                <a:ext cx="184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974CAB-889A-4C46-9C07-BA95928A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086" y="2413977"/>
                <a:ext cx="184346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2F3252-011C-4C79-9D01-11F4BE1E6BD7}"/>
                  </a:ext>
                </a:extLst>
              </p:cNvPr>
              <p:cNvSpPr txBox="1"/>
              <p:nvPr/>
            </p:nvSpPr>
            <p:spPr>
              <a:xfrm>
                <a:off x="2101122" y="3601958"/>
                <a:ext cx="31848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02F3252-011C-4C79-9D01-11F4BE1E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122" y="3601958"/>
                <a:ext cx="318484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620A0C-EBF7-422B-B434-0040E61CEBAD}"/>
                  </a:ext>
                </a:extLst>
              </p:cNvPr>
              <p:cNvSpPr txBox="1"/>
              <p:nvPr/>
            </p:nvSpPr>
            <p:spPr>
              <a:xfrm>
                <a:off x="3755088" y="3196987"/>
                <a:ext cx="3242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2620A0C-EBF7-422B-B434-0040E61CE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088" y="3196987"/>
                <a:ext cx="324256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FD0A0D-C728-41E0-926B-CF24A05A19D7}"/>
              </a:ext>
            </a:extLst>
          </p:cNvPr>
          <p:cNvSpPr/>
          <p:nvPr/>
        </p:nvSpPr>
        <p:spPr>
          <a:xfrm>
            <a:off x="1506724" y="2128664"/>
            <a:ext cx="414627" cy="425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6A17DC-4C2F-4CE0-8B4B-D37A2F11687D}"/>
              </a:ext>
            </a:extLst>
          </p:cNvPr>
          <p:cNvSpPr/>
          <p:nvPr/>
        </p:nvSpPr>
        <p:spPr>
          <a:xfrm>
            <a:off x="2058943" y="2128664"/>
            <a:ext cx="414627" cy="425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599F0B-4E1B-4621-BFB1-76BDE91AC316}"/>
              </a:ext>
            </a:extLst>
          </p:cNvPr>
          <p:cNvSpPr/>
          <p:nvPr/>
        </p:nvSpPr>
        <p:spPr>
          <a:xfrm>
            <a:off x="2611162" y="2115707"/>
            <a:ext cx="414627" cy="425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B1D2D-BA50-4F26-8C07-E52282535979}"/>
              </a:ext>
            </a:extLst>
          </p:cNvPr>
          <p:cNvSpPr/>
          <p:nvPr/>
        </p:nvSpPr>
        <p:spPr>
          <a:xfrm>
            <a:off x="3163381" y="2102750"/>
            <a:ext cx="414627" cy="425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7B36A-AC24-460B-AAA7-6482F7B61E1D}"/>
              </a:ext>
            </a:extLst>
          </p:cNvPr>
          <p:cNvSpPr/>
          <p:nvPr/>
        </p:nvSpPr>
        <p:spPr>
          <a:xfrm>
            <a:off x="4357900" y="2102749"/>
            <a:ext cx="414627" cy="425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37A3-E120-4A19-8969-6B388F7E5E9B}"/>
              </a:ext>
            </a:extLst>
          </p:cNvPr>
          <p:cNvSpPr txBox="1"/>
          <p:nvPr/>
        </p:nvSpPr>
        <p:spPr>
          <a:xfrm>
            <a:off x="3813702" y="2073569"/>
            <a:ext cx="4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0C0F3F-C079-41D6-8372-E1629B05141B}"/>
              </a:ext>
            </a:extLst>
          </p:cNvPr>
          <p:cNvSpPr/>
          <p:nvPr/>
        </p:nvSpPr>
        <p:spPr>
          <a:xfrm>
            <a:off x="1679678" y="3314546"/>
            <a:ext cx="62935" cy="6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82B0B-3C53-4D1E-9DDA-D82FDFB95AEB}"/>
              </a:ext>
            </a:extLst>
          </p:cNvPr>
          <p:cNvSpPr/>
          <p:nvPr/>
        </p:nvSpPr>
        <p:spPr>
          <a:xfrm>
            <a:off x="2234788" y="3317014"/>
            <a:ext cx="62935" cy="6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D3D957-A5E2-4DD8-9D55-9147C1ABB163}"/>
              </a:ext>
            </a:extLst>
          </p:cNvPr>
          <p:cNvSpPr/>
          <p:nvPr/>
        </p:nvSpPr>
        <p:spPr>
          <a:xfrm>
            <a:off x="2782668" y="3315220"/>
            <a:ext cx="62935" cy="6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F7F3E-64C5-4975-AF27-41F74D7A183D}"/>
              </a:ext>
            </a:extLst>
          </p:cNvPr>
          <p:cNvSpPr/>
          <p:nvPr/>
        </p:nvSpPr>
        <p:spPr>
          <a:xfrm>
            <a:off x="3337778" y="3314546"/>
            <a:ext cx="62935" cy="6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B90393-AEEC-4B5E-B72B-FC52E1DB8981}"/>
              </a:ext>
            </a:extLst>
          </p:cNvPr>
          <p:cNvSpPr/>
          <p:nvPr/>
        </p:nvSpPr>
        <p:spPr>
          <a:xfrm>
            <a:off x="4533744" y="3306595"/>
            <a:ext cx="62935" cy="66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546B10-C86B-4F0F-A078-85E38A7B8375}"/>
              </a:ext>
            </a:extLst>
          </p:cNvPr>
          <p:cNvCxnSpPr>
            <a:cxnSpLocks/>
          </p:cNvCxnSpPr>
          <p:nvPr/>
        </p:nvCxnSpPr>
        <p:spPr>
          <a:xfrm flipV="1">
            <a:off x="1711145" y="2560007"/>
            <a:ext cx="1" cy="78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874FA9-91B9-4F6C-BE44-46C7435571C9}"/>
              </a:ext>
            </a:extLst>
          </p:cNvPr>
          <p:cNvCxnSpPr>
            <a:cxnSpLocks/>
          </p:cNvCxnSpPr>
          <p:nvPr/>
        </p:nvCxnSpPr>
        <p:spPr>
          <a:xfrm flipV="1">
            <a:off x="2264808" y="2554397"/>
            <a:ext cx="1" cy="78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0BB18-33E7-4E51-B20B-CF9978D9E5DF}"/>
              </a:ext>
            </a:extLst>
          </p:cNvPr>
          <p:cNvCxnSpPr>
            <a:cxnSpLocks/>
          </p:cNvCxnSpPr>
          <p:nvPr/>
        </p:nvCxnSpPr>
        <p:spPr>
          <a:xfrm flipV="1">
            <a:off x="2817027" y="2536423"/>
            <a:ext cx="1" cy="78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FC3D61-B5F1-4274-B643-D83017DF0544}"/>
              </a:ext>
            </a:extLst>
          </p:cNvPr>
          <p:cNvCxnSpPr>
            <a:cxnSpLocks/>
          </p:cNvCxnSpPr>
          <p:nvPr/>
        </p:nvCxnSpPr>
        <p:spPr>
          <a:xfrm flipV="1">
            <a:off x="3369246" y="2522381"/>
            <a:ext cx="1" cy="78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50D80-CDDC-458F-9038-4DF787A96DFF}"/>
              </a:ext>
            </a:extLst>
          </p:cNvPr>
          <p:cNvCxnSpPr>
            <a:cxnSpLocks/>
          </p:cNvCxnSpPr>
          <p:nvPr/>
        </p:nvCxnSpPr>
        <p:spPr>
          <a:xfrm flipV="1">
            <a:off x="4565212" y="2528819"/>
            <a:ext cx="1" cy="78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1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A9EF14D2-5275-4229-91B7-BA6FD7A7DB38}"/>
              </a:ext>
            </a:extLst>
          </p:cNvPr>
          <p:cNvGrpSpPr/>
          <p:nvPr/>
        </p:nvGrpSpPr>
        <p:grpSpPr>
          <a:xfrm>
            <a:off x="1026716" y="3178862"/>
            <a:ext cx="3296258" cy="1919010"/>
            <a:chOff x="1026716" y="3178862"/>
            <a:chExt cx="3296258" cy="191901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CB090CC-B8DA-4E14-9F8D-9926B03D73FD}"/>
                </a:ext>
              </a:extLst>
            </p:cNvPr>
            <p:cNvCxnSpPr/>
            <p:nvPr/>
          </p:nvCxnSpPr>
          <p:spPr>
            <a:xfrm flipV="1">
              <a:off x="1899478" y="3321878"/>
              <a:ext cx="0" cy="830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CF7B58-FDA8-4953-B4F8-0D7460EBBC0B}"/>
                </a:ext>
              </a:extLst>
            </p:cNvPr>
            <p:cNvCxnSpPr/>
            <p:nvPr/>
          </p:nvCxnSpPr>
          <p:spPr>
            <a:xfrm flipH="1">
              <a:off x="1179443" y="4156765"/>
              <a:ext cx="724453" cy="51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8391C4B-7BD7-4BB2-A199-EA637B12CE38}"/>
                </a:ext>
              </a:extLst>
            </p:cNvPr>
            <p:cNvCxnSpPr/>
            <p:nvPr/>
          </p:nvCxnSpPr>
          <p:spPr>
            <a:xfrm>
              <a:off x="1899478" y="4152421"/>
              <a:ext cx="918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18E8A8-3DC4-44DE-803E-EC6D4322F2FF}"/>
                </a:ext>
              </a:extLst>
            </p:cNvPr>
            <p:cNvCxnSpPr/>
            <p:nvPr/>
          </p:nvCxnSpPr>
          <p:spPr>
            <a:xfrm>
              <a:off x="1899478" y="4152348"/>
              <a:ext cx="304800" cy="6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24BBAE6-D438-4F24-99A9-9E3676403B43}"/>
                </a:ext>
              </a:extLst>
            </p:cNvPr>
            <p:cNvCxnSpPr/>
            <p:nvPr/>
          </p:nvCxnSpPr>
          <p:spPr>
            <a:xfrm flipH="1" flipV="1">
              <a:off x="1303130" y="3763617"/>
              <a:ext cx="596348" cy="388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6FC9B1-E657-4EAE-9D64-A7F34EF440C3}"/>
                    </a:ext>
                  </a:extLst>
                </p:cNvPr>
                <p:cNvSpPr txBox="1"/>
                <p:nvPr/>
              </p:nvSpPr>
              <p:spPr>
                <a:xfrm>
                  <a:off x="1923779" y="3980684"/>
                  <a:ext cx="9938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6FC9B1-E657-4EAE-9D64-A7F34EF44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779" y="3980684"/>
                  <a:ext cx="99386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37500" r="-31250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AD18F5-CF65-46DD-B7F2-E7DFD9CD6CE9}"/>
                    </a:ext>
                  </a:extLst>
                </p:cNvPr>
                <p:cNvSpPr txBox="1"/>
                <p:nvPr/>
              </p:nvSpPr>
              <p:spPr>
                <a:xfrm>
                  <a:off x="1633764" y="319655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AD18F5-CF65-46DD-B7F2-E7DFD9CD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64" y="3196559"/>
                  <a:ext cx="338041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985C0C-2464-4CD6-BC48-F5D61564B9F4}"/>
                    </a:ext>
                  </a:extLst>
                </p:cNvPr>
                <p:cNvSpPr txBox="1"/>
                <p:nvPr/>
              </p:nvSpPr>
              <p:spPr>
                <a:xfrm>
                  <a:off x="1178893" y="3515187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985C0C-2464-4CD6-BC48-F5D61564B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893" y="3515187"/>
                  <a:ext cx="34099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B93B1F-B810-46DE-9475-01502F865DC0}"/>
                    </a:ext>
                  </a:extLst>
                </p:cNvPr>
                <p:cNvSpPr txBox="1"/>
                <p:nvPr/>
              </p:nvSpPr>
              <p:spPr>
                <a:xfrm>
                  <a:off x="1026716" y="4350074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EB93B1F-B810-46DE-9475-01502F865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716" y="4350074"/>
                  <a:ext cx="34099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9A0940-8E78-4916-B96D-2909C6DB96F0}"/>
                    </a:ext>
                  </a:extLst>
                </p:cNvPr>
                <p:cNvSpPr txBox="1"/>
                <p:nvPr/>
              </p:nvSpPr>
              <p:spPr>
                <a:xfrm>
                  <a:off x="1899478" y="4633280"/>
                  <a:ext cx="3453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9A0940-8E78-4916-B96D-2909C6DB9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9478" y="4633280"/>
                  <a:ext cx="345351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3A2555E-38BD-42B2-A669-9BE8EB8A525A}"/>
                    </a:ext>
                  </a:extLst>
                </p:cNvPr>
                <p:cNvSpPr txBox="1"/>
                <p:nvPr/>
              </p:nvSpPr>
              <p:spPr>
                <a:xfrm>
                  <a:off x="2594405" y="4107509"/>
                  <a:ext cx="3592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3A2555E-38BD-42B2-A669-9BE8EB8A5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405" y="4107509"/>
                  <a:ext cx="359201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A1FA80-CA17-4BBF-B12E-E9679D29CE8E}"/>
                </a:ext>
              </a:extLst>
            </p:cNvPr>
            <p:cNvSpPr txBox="1"/>
            <p:nvPr/>
          </p:nvSpPr>
          <p:spPr>
            <a:xfrm rot="546784">
              <a:off x="1519884" y="44129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00182E-3E3F-432F-8A71-4BDAA5F4C695}"/>
                </a:ext>
              </a:extLst>
            </p:cNvPr>
            <p:cNvSpPr txBox="1"/>
            <p:nvPr/>
          </p:nvSpPr>
          <p:spPr>
            <a:xfrm rot="18986018">
              <a:off x="2332153" y="431223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C3FED6-3D87-468D-B210-C5E07EF0C0BA}"/>
                </a:ext>
              </a:extLst>
            </p:cNvPr>
            <p:cNvSpPr/>
            <p:nvPr/>
          </p:nvSpPr>
          <p:spPr>
            <a:xfrm>
              <a:off x="3086102" y="3442780"/>
              <a:ext cx="63948" cy="61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6A0074-2F23-47B2-8344-FB6A01AECA47}"/>
                </a:ext>
              </a:extLst>
            </p:cNvPr>
            <p:cNvSpPr/>
            <p:nvPr/>
          </p:nvSpPr>
          <p:spPr>
            <a:xfrm>
              <a:off x="2976932" y="3673165"/>
              <a:ext cx="45719" cy="45719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D7FAA8-E1DE-4760-B4BA-F042F4F4548F}"/>
                </a:ext>
              </a:extLst>
            </p:cNvPr>
            <p:cNvSpPr/>
            <p:nvPr/>
          </p:nvSpPr>
          <p:spPr>
            <a:xfrm>
              <a:off x="3319833" y="36738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169C2D-E2D6-4E2C-98E2-690A531062B1}"/>
                </a:ext>
              </a:extLst>
            </p:cNvPr>
            <p:cNvSpPr/>
            <p:nvPr/>
          </p:nvSpPr>
          <p:spPr>
            <a:xfrm>
              <a:off x="3044083" y="3471863"/>
              <a:ext cx="180130" cy="173742"/>
            </a:xfrm>
            <a:prstGeom prst="ellipse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FF27E3-E691-4374-9C2D-5C92AA2DA156}"/>
                </a:ext>
              </a:extLst>
            </p:cNvPr>
            <p:cNvSpPr/>
            <p:nvPr/>
          </p:nvSpPr>
          <p:spPr>
            <a:xfrm>
              <a:off x="2928776" y="3363471"/>
              <a:ext cx="410743" cy="390525"/>
            </a:xfrm>
            <a:prstGeom prst="ellipse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DE6459-AAC9-46C7-90F1-A32DA6D0E64D}"/>
                </a:ext>
              </a:extLst>
            </p:cNvPr>
            <p:cNvSpPr/>
            <p:nvPr/>
          </p:nvSpPr>
          <p:spPr>
            <a:xfrm>
              <a:off x="2883699" y="3321878"/>
              <a:ext cx="496214" cy="476223"/>
            </a:xfrm>
            <a:prstGeom prst="ellipse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716AE4-1ADB-46F9-9BF4-71F61E04A2D5}"/>
                </a:ext>
              </a:extLst>
            </p:cNvPr>
            <p:cNvSpPr/>
            <p:nvPr/>
          </p:nvSpPr>
          <p:spPr>
            <a:xfrm>
              <a:off x="3127190" y="3811369"/>
              <a:ext cx="45719" cy="45719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40BA1D1-1924-4E9C-9575-B24FB14824A8}"/>
                </a:ext>
              </a:extLst>
            </p:cNvPr>
            <p:cNvSpPr/>
            <p:nvPr/>
          </p:nvSpPr>
          <p:spPr>
            <a:xfrm>
              <a:off x="2852359" y="3285750"/>
              <a:ext cx="558781" cy="551634"/>
            </a:xfrm>
            <a:prstGeom prst="ellipse">
              <a:avLst/>
            </a:prstGeom>
            <a:noFill/>
            <a:ln w="31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7C8B23-80E5-4E8C-8D4A-5466B50EA33A}"/>
                </a:ext>
              </a:extLst>
            </p:cNvPr>
            <p:cNvSpPr/>
            <p:nvPr/>
          </p:nvSpPr>
          <p:spPr>
            <a:xfrm>
              <a:off x="3617681" y="4455985"/>
              <a:ext cx="159677" cy="164667"/>
            </a:xfrm>
            <a:prstGeom prst="ellipse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89CF5E-7539-44DA-A0D0-7C13F2E39A5F}"/>
                </a:ext>
              </a:extLst>
            </p:cNvPr>
            <p:cNvSpPr/>
            <p:nvPr/>
          </p:nvSpPr>
          <p:spPr>
            <a:xfrm>
              <a:off x="3558011" y="4401689"/>
              <a:ext cx="277979" cy="281337"/>
            </a:xfrm>
            <a:prstGeom prst="ellipse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8E7F800-ECFC-43A7-9857-FC30C9B8E654}"/>
                </a:ext>
              </a:extLst>
            </p:cNvPr>
            <p:cNvSpPr/>
            <p:nvPr/>
          </p:nvSpPr>
          <p:spPr>
            <a:xfrm>
              <a:off x="3514557" y="4356235"/>
              <a:ext cx="372579" cy="371700"/>
            </a:xfrm>
            <a:prstGeom prst="ellipse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DAD0B2F-3B19-4470-9644-0F6FCE103F15}"/>
                </a:ext>
              </a:extLst>
            </p:cNvPr>
            <p:cNvSpPr/>
            <p:nvPr/>
          </p:nvSpPr>
          <p:spPr>
            <a:xfrm>
              <a:off x="3365553" y="4212727"/>
              <a:ext cx="673984" cy="667608"/>
            </a:xfrm>
            <a:prstGeom prst="ellipse">
              <a:avLst/>
            </a:prstGeom>
            <a:noFill/>
            <a:ln w="31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631FFD3-C473-4B0F-82EF-855FD747655E}"/>
                </a:ext>
              </a:extLst>
            </p:cNvPr>
            <p:cNvSpPr/>
            <p:nvPr/>
          </p:nvSpPr>
          <p:spPr>
            <a:xfrm>
              <a:off x="3658805" y="4585182"/>
              <a:ext cx="63948" cy="612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E060E47-BDA1-4977-B81A-EF25DB96372E}"/>
                </a:ext>
              </a:extLst>
            </p:cNvPr>
            <p:cNvSpPr/>
            <p:nvPr/>
          </p:nvSpPr>
          <p:spPr>
            <a:xfrm>
              <a:off x="3820252" y="45037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5EAAA6-D2DC-4294-B8AD-1DDE3321AB05}"/>
                </a:ext>
              </a:extLst>
            </p:cNvPr>
            <p:cNvSpPr/>
            <p:nvPr/>
          </p:nvSpPr>
          <p:spPr>
            <a:xfrm>
              <a:off x="3528030" y="4626270"/>
              <a:ext cx="45719" cy="45719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4D8E89-1243-434A-AEC8-0F337E6EC72A}"/>
                </a:ext>
              </a:extLst>
            </p:cNvPr>
            <p:cNvSpPr/>
            <p:nvPr/>
          </p:nvSpPr>
          <p:spPr>
            <a:xfrm>
              <a:off x="3753773" y="4852214"/>
              <a:ext cx="45719" cy="45719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E0870F-3D45-4CFC-A181-1B41FABAF20E}"/>
                    </a:ext>
                  </a:extLst>
                </p:cNvPr>
                <p:cNvSpPr txBox="1"/>
                <p:nvPr/>
              </p:nvSpPr>
              <p:spPr>
                <a:xfrm>
                  <a:off x="2766652" y="3233687"/>
                  <a:ext cx="388440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E0870F-3D45-4CFC-A181-1B41FABAF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652" y="3233687"/>
                  <a:ext cx="388440" cy="2594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CAE0B1-0594-4F5D-B6ED-E14A88A90BD1}"/>
                    </a:ext>
                  </a:extLst>
                </p:cNvPr>
                <p:cNvSpPr txBox="1"/>
                <p:nvPr/>
              </p:nvSpPr>
              <p:spPr>
                <a:xfrm>
                  <a:off x="2701272" y="3562404"/>
                  <a:ext cx="388440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CAE0B1-0594-4F5D-B6ED-E14A88A90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272" y="3562404"/>
                  <a:ext cx="388440" cy="259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8C5C918-B274-4F07-9AE9-BE754C59021F}"/>
                    </a:ext>
                  </a:extLst>
                </p:cNvPr>
                <p:cNvSpPr txBox="1"/>
                <p:nvPr/>
              </p:nvSpPr>
              <p:spPr>
                <a:xfrm>
                  <a:off x="3276941" y="3545159"/>
                  <a:ext cx="388440" cy="260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8C5C918-B274-4F07-9AE9-BE754C590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941" y="3545159"/>
                  <a:ext cx="388440" cy="2602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32DC40-06CA-4715-B158-640112BDA7AE}"/>
                    </a:ext>
                  </a:extLst>
                </p:cNvPr>
                <p:cNvSpPr txBox="1"/>
                <p:nvPr/>
              </p:nvSpPr>
              <p:spPr>
                <a:xfrm>
                  <a:off x="2862468" y="3736450"/>
                  <a:ext cx="394852" cy="2754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32DC40-06CA-4715-B158-640112BDA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468" y="3736450"/>
                  <a:ext cx="394852" cy="2754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80CB1E-8841-4A40-8905-AC9547BC34DA}"/>
                    </a:ext>
                  </a:extLst>
                </p:cNvPr>
                <p:cNvSpPr txBox="1"/>
                <p:nvPr/>
              </p:nvSpPr>
              <p:spPr>
                <a:xfrm>
                  <a:off x="3528030" y="4620033"/>
                  <a:ext cx="365998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80CB1E-8841-4A40-8905-AC9547BC3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030" y="4620033"/>
                  <a:ext cx="365998" cy="25949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E3337D-DDD3-49FC-B464-D7FA0492420F}"/>
                    </a:ext>
                  </a:extLst>
                </p:cNvPr>
                <p:cNvSpPr txBox="1"/>
                <p:nvPr/>
              </p:nvSpPr>
              <p:spPr>
                <a:xfrm>
                  <a:off x="3281093" y="4536605"/>
                  <a:ext cx="365998" cy="2602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5E3337D-DDD3-49FC-B464-D7FA04924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093" y="4536605"/>
                  <a:ext cx="365998" cy="2602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40CD95D-795A-40C3-995A-B4F525325426}"/>
                    </a:ext>
                  </a:extLst>
                </p:cNvPr>
                <p:cNvSpPr txBox="1"/>
                <p:nvPr/>
              </p:nvSpPr>
              <p:spPr>
                <a:xfrm>
                  <a:off x="3799492" y="4350074"/>
                  <a:ext cx="365998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40CD95D-795A-40C3-995A-B4F525325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9492" y="4350074"/>
                  <a:ext cx="365998" cy="25949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7E0787B-86C7-406B-B4BA-1A1173899DDF}"/>
                    </a:ext>
                  </a:extLst>
                </p:cNvPr>
                <p:cNvSpPr txBox="1"/>
                <p:nvPr/>
              </p:nvSpPr>
              <p:spPr>
                <a:xfrm>
                  <a:off x="3691577" y="4838377"/>
                  <a:ext cx="362792" cy="2594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7E0787B-86C7-406B-B4BA-1A1173899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577" y="4838377"/>
                  <a:ext cx="362792" cy="2594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467E91-D85D-4F2C-8C22-A887289515A8}"/>
                </a:ext>
              </a:extLst>
            </p:cNvPr>
            <p:cNvCxnSpPr/>
            <p:nvPr/>
          </p:nvCxnSpPr>
          <p:spPr>
            <a:xfrm>
              <a:off x="3134147" y="3558733"/>
              <a:ext cx="563372" cy="987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763376-7606-4C84-A83B-98EFFE201DA8}"/>
                    </a:ext>
                  </a:extLst>
                </p:cNvPr>
                <p:cNvSpPr txBox="1"/>
                <p:nvPr/>
              </p:nvSpPr>
              <p:spPr>
                <a:xfrm>
                  <a:off x="2529579" y="3178862"/>
                  <a:ext cx="3320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9763376-7606-4C84-A83B-98EFFE201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579" y="3178862"/>
                  <a:ext cx="33207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AE7714-E67C-4069-9522-F65E392DB82C}"/>
                    </a:ext>
                  </a:extLst>
                </p:cNvPr>
                <p:cNvSpPr txBox="1"/>
                <p:nvPr/>
              </p:nvSpPr>
              <p:spPr>
                <a:xfrm>
                  <a:off x="3987946" y="4642440"/>
                  <a:ext cx="3350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AE7714-E67C-4069-9522-F65E392DB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946" y="4642440"/>
                  <a:ext cx="335028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6E9AA27-DDEF-4CBB-BE05-EB296B61D188}"/>
                </a:ext>
              </a:extLst>
            </p:cNvPr>
            <p:cNvSpPr/>
            <p:nvPr/>
          </p:nvSpPr>
          <p:spPr>
            <a:xfrm>
              <a:off x="3434112" y="40945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97999D3-112A-45EA-803A-9F7C308F1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9478" y="3561561"/>
              <a:ext cx="1234669" cy="590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855E18-23A4-4402-8932-8E6A50264BE9}"/>
                </a:ext>
              </a:extLst>
            </p:cNvPr>
            <p:cNvCxnSpPr>
              <a:cxnSpLocks/>
            </p:cNvCxnSpPr>
            <p:nvPr/>
          </p:nvCxnSpPr>
          <p:spPr>
            <a:xfrm>
              <a:off x="1903896" y="4158003"/>
              <a:ext cx="1793623" cy="3902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1D9C6D3-160B-45C8-BAD4-51B58EA20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3895" y="4118596"/>
              <a:ext cx="1534634" cy="34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912647-27AE-4D6D-A38C-973D3DFEA281}"/>
                    </a:ext>
                  </a:extLst>
                </p:cNvPr>
                <p:cNvSpPr txBox="1"/>
                <p:nvPr/>
              </p:nvSpPr>
              <p:spPr>
                <a:xfrm>
                  <a:off x="2299096" y="3645605"/>
                  <a:ext cx="4008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en-US" sz="10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912647-27AE-4D6D-A38C-973D3DFEA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096" y="3645605"/>
                  <a:ext cx="400815" cy="400110"/>
                </a:xfrm>
                <a:prstGeom prst="rect">
                  <a:avLst/>
                </a:prstGeom>
                <a:blipFill>
                  <a:blip r:embed="rId18"/>
                  <a:stretch>
                    <a:fillRect t="-3030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908F07E-4797-4895-8506-74358F0BFC9D}"/>
                    </a:ext>
                  </a:extLst>
                </p:cNvPr>
                <p:cNvSpPr txBox="1"/>
                <p:nvPr/>
              </p:nvSpPr>
              <p:spPr>
                <a:xfrm>
                  <a:off x="2895207" y="4069332"/>
                  <a:ext cx="390941" cy="253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908F07E-4797-4895-8506-74358F0BF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207" y="4069332"/>
                  <a:ext cx="390941" cy="253018"/>
                </a:xfrm>
                <a:prstGeom prst="rect">
                  <a:avLst/>
                </a:prstGeom>
                <a:blipFill>
                  <a:blip r:embed="rId19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295D16A-3DE2-4CA5-B83B-C8BC41B593BF}"/>
                    </a:ext>
                  </a:extLst>
                </p:cNvPr>
                <p:cNvSpPr txBox="1"/>
                <p:nvPr/>
              </p:nvSpPr>
              <p:spPr>
                <a:xfrm>
                  <a:off x="2896785" y="4384217"/>
                  <a:ext cx="3201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295D16A-3DE2-4CA5-B83B-C8BC41B59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785" y="4384217"/>
                  <a:ext cx="320152" cy="246221"/>
                </a:xfrm>
                <a:prstGeom prst="rect">
                  <a:avLst/>
                </a:prstGeom>
                <a:blipFill>
                  <a:blip r:embed="rId20"/>
                  <a:stretch>
                    <a:fillRect t="-4878" r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DDD813-83BE-4E99-ABCA-CD1F5ADBF93D}"/>
                </a:ext>
              </a:extLst>
            </p:cNvPr>
            <p:cNvCxnSpPr/>
            <p:nvPr/>
          </p:nvCxnSpPr>
          <p:spPr>
            <a:xfrm flipV="1">
              <a:off x="3134147" y="3343502"/>
              <a:ext cx="407031" cy="2152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7966F4-AAD7-4492-86FC-FC083700765D}"/>
                </a:ext>
              </a:extLst>
            </p:cNvPr>
            <p:cNvCxnSpPr/>
            <p:nvPr/>
          </p:nvCxnSpPr>
          <p:spPr>
            <a:xfrm flipV="1">
              <a:off x="3696258" y="4327509"/>
              <a:ext cx="407031" cy="21523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A1C641B-622F-4FDF-AED0-24DE2151FE11}"/>
                </a:ext>
              </a:extLst>
            </p:cNvPr>
            <p:cNvCxnSpPr/>
            <p:nvPr/>
          </p:nvCxnSpPr>
          <p:spPr>
            <a:xfrm>
              <a:off x="3541178" y="3343502"/>
              <a:ext cx="551793" cy="978848"/>
            </a:xfrm>
            <a:prstGeom prst="line">
              <a:avLst/>
            </a:prstGeom>
            <a:ln w="3175"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8D7BE24-0253-4352-9610-C3F9D52940ED}"/>
                    </a:ext>
                  </a:extLst>
                </p:cNvPr>
                <p:cNvSpPr txBox="1"/>
                <p:nvPr/>
              </p:nvSpPr>
              <p:spPr>
                <a:xfrm>
                  <a:off x="3736330" y="3630885"/>
                  <a:ext cx="417871" cy="2530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8D7BE24-0253-4352-9610-C3F9D5294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330" y="3630885"/>
                  <a:ext cx="417871" cy="25301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60189B-5B8E-4DA3-B584-2A8D53A74EA4}"/>
              </a:ext>
            </a:extLst>
          </p:cNvPr>
          <p:cNvGrpSpPr/>
          <p:nvPr/>
        </p:nvGrpSpPr>
        <p:grpSpPr>
          <a:xfrm>
            <a:off x="5782980" y="1757510"/>
            <a:ext cx="2625927" cy="2731051"/>
            <a:chOff x="5782980" y="1757510"/>
            <a:chExt cx="2625927" cy="273105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845055-DFC5-4E1E-BA8F-59697B382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323" y="2145620"/>
              <a:ext cx="28334" cy="1217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7A4EDC7-3CF2-4918-954C-C3E81D2E6E59}"/>
                </a:ext>
              </a:extLst>
            </p:cNvPr>
            <p:cNvCxnSpPr/>
            <p:nvPr/>
          </p:nvCxnSpPr>
          <p:spPr>
            <a:xfrm flipV="1">
              <a:off x="6655742" y="2930938"/>
              <a:ext cx="0" cy="830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77C1B9C-9F2B-4650-A4C9-CB46955FC506}"/>
                </a:ext>
              </a:extLst>
            </p:cNvPr>
            <p:cNvCxnSpPr/>
            <p:nvPr/>
          </p:nvCxnSpPr>
          <p:spPr>
            <a:xfrm flipH="1">
              <a:off x="5935707" y="3765825"/>
              <a:ext cx="724453" cy="512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2738040-7E8D-4919-83AD-BA95E4252763}"/>
                </a:ext>
              </a:extLst>
            </p:cNvPr>
            <p:cNvCxnSpPr/>
            <p:nvPr/>
          </p:nvCxnSpPr>
          <p:spPr>
            <a:xfrm>
              <a:off x="6655742" y="3761481"/>
              <a:ext cx="918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B13EA2A-1CB7-4A51-942F-639A6473E0DB}"/>
                </a:ext>
              </a:extLst>
            </p:cNvPr>
            <p:cNvCxnSpPr/>
            <p:nvPr/>
          </p:nvCxnSpPr>
          <p:spPr>
            <a:xfrm>
              <a:off x="6655742" y="3761408"/>
              <a:ext cx="304800" cy="68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D76A8D1-3F3D-4E6D-9821-A52A1F9C094A}"/>
                </a:ext>
              </a:extLst>
            </p:cNvPr>
            <p:cNvCxnSpPr/>
            <p:nvPr/>
          </p:nvCxnSpPr>
          <p:spPr>
            <a:xfrm flipH="1" flipV="1">
              <a:off x="6059394" y="3372677"/>
              <a:ext cx="596348" cy="388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A4AC839-62CE-44EB-B287-76050296CBB6}"/>
                    </a:ext>
                  </a:extLst>
                </p:cNvPr>
                <p:cNvSpPr txBox="1"/>
                <p:nvPr/>
              </p:nvSpPr>
              <p:spPr>
                <a:xfrm>
                  <a:off x="6594512" y="3783588"/>
                  <a:ext cx="9938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A4AC839-62CE-44EB-B287-76050296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512" y="3783588"/>
                  <a:ext cx="99386" cy="153888"/>
                </a:xfrm>
                <a:prstGeom prst="rect">
                  <a:avLst/>
                </a:prstGeom>
                <a:blipFill>
                  <a:blip r:embed="rId2"/>
                  <a:stretch>
                    <a:fillRect l="-37500" r="-31250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C5A2DE3-390A-4214-8BE5-347B559C52A6}"/>
                    </a:ext>
                  </a:extLst>
                </p:cNvPr>
                <p:cNvSpPr txBox="1"/>
                <p:nvPr/>
              </p:nvSpPr>
              <p:spPr>
                <a:xfrm>
                  <a:off x="6390028" y="2805619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C5A2DE3-390A-4214-8BE5-347B559C5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028" y="2805619"/>
                  <a:ext cx="338041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7D48449-B538-4E61-97F7-024E14E18665}"/>
                    </a:ext>
                  </a:extLst>
                </p:cNvPr>
                <p:cNvSpPr txBox="1"/>
                <p:nvPr/>
              </p:nvSpPr>
              <p:spPr>
                <a:xfrm>
                  <a:off x="5935157" y="3124247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47D48449-B538-4E61-97F7-024E14E18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57" y="3124247"/>
                  <a:ext cx="34099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7372169-F8A8-401A-947D-315E7F4B93D4}"/>
                    </a:ext>
                  </a:extLst>
                </p:cNvPr>
                <p:cNvSpPr txBox="1"/>
                <p:nvPr/>
              </p:nvSpPr>
              <p:spPr>
                <a:xfrm>
                  <a:off x="5782980" y="3959134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7372169-F8A8-401A-947D-315E7F4B9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80" y="3959134"/>
                  <a:ext cx="340991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957B67C-474B-4536-9128-05D75E220F61}"/>
                    </a:ext>
                  </a:extLst>
                </p:cNvPr>
                <p:cNvSpPr txBox="1"/>
                <p:nvPr/>
              </p:nvSpPr>
              <p:spPr>
                <a:xfrm>
                  <a:off x="6655742" y="4242340"/>
                  <a:ext cx="34535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957B67C-474B-4536-9128-05D75E220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5742" y="4242340"/>
                  <a:ext cx="345351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70ACE16-9D4A-4CA0-B046-29CB14F245CC}"/>
                    </a:ext>
                  </a:extLst>
                </p:cNvPr>
                <p:cNvSpPr txBox="1"/>
                <p:nvPr/>
              </p:nvSpPr>
              <p:spPr>
                <a:xfrm>
                  <a:off x="7350669" y="3716569"/>
                  <a:ext cx="35920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70ACE16-9D4A-4CA0-B046-29CB14F24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669" y="3716569"/>
                  <a:ext cx="359201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D64BE5-7CC8-46CB-ABE4-8131D034D2B1}"/>
                </a:ext>
              </a:extLst>
            </p:cNvPr>
            <p:cNvSpPr txBox="1"/>
            <p:nvPr/>
          </p:nvSpPr>
          <p:spPr>
            <a:xfrm rot="546784">
              <a:off x="6276148" y="402203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23C114-CD1F-4AFF-814B-0ADEEBF57C87}"/>
                </a:ext>
              </a:extLst>
            </p:cNvPr>
            <p:cNvSpPr txBox="1"/>
            <p:nvPr/>
          </p:nvSpPr>
          <p:spPr>
            <a:xfrm rot="18986018">
              <a:off x="7088417" y="39212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0FAB68-F478-43C9-83FA-93CA0E780717}"/>
                </a:ext>
              </a:extLst>
            </p:cNvPr>
            <p:cNvSpPr/>
            <p:nvPr/>
          </p:nvSpPr>
          <p:spPr>
            <a:xfrm>
              <a:off x="7645194" y="2099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0D15F6F-8065-4CC9-B358-47F63B66D096}"/>
                </a:ext>
              </a:extLst>
            </p:cNvPr>
            <p:cNvSpPr/>
            <p:nvPr/>
          </p:nvSpPr>
          <p:spPr>
            <a:xfrm>
              <a:off x="7645194" y="24047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14981BF-2380-497B-AF8D-928774196078}"/>
                </a:ext>
              </a:extLst>
            </p:cNvPr>
            <p:cNvSpPr/>
            <p:nvPr/>
          </p:nvSpPr>
          <p:spPr>
            <a:xfrm>
              <a:off x="7621042" y="33341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B3B5FD5-ECB0-4C71-B0DA-7964D2A16224}"/>
                </a:ext>
              </a:extLst>
            </p:cNvPr>
            <p:cNvCxnSpPr>
              <a:stCxn id="96" idx="0"/>
              <a:endCxn id="52" idx="3"/>
            </p:cNvCxnSpPr>
            <p:nvPr/>
          </p:nvCxnSpPr>
          <p:spPr>
            <a:xfrm flipV="1">
              <a:off x="6644205" y="2138925"/>
              <a:ext cx="1007684" cy="164466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2EAA60-2A1C-4D87-91C2-7A49650EE207}"/>
                </a:ext>
              </a:extLst>
            </p:cNvPr>
            <p:cNvCxnSpPr>
              <a:stCxn id="96" idx="0"/>
              <a:endCxn id="104" idx="3"/>
            </p:cNvCxnSpPr>
            <p:nvPr/>
          </p:nvCxnSpPr>
          <p:spPr>
            <a:xfrm flipV="1">
              <a:off x="6644205" y="2443724"/>
              <a:ext cx="1007684" cy="133986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CBFBD88-D4A1-480F-A62C-552050BB2E7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 flipV="1">
              <a:off x="6666275" y="3357046"/>
              <a:ext cx="954767" cy="39695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2753FFA-4312-4121-9DA3-599788293E12}"/>
                    </a:ext>
                  </a:extLst>
                </p:cNvPr>
                <p:cNvSpPr txBox="1"/>
                <p:nvPr/>
              </p:nvSpPr>
              <p:spPr>
                <a:xfrm>
                  <a:off x="7299822" y="2132547"/>
                  <a:ext cx="31694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/>
                                </m:ctrlPr>
                              </m:accPr>
                              <m:e>
                                <m:r>
                                  <a:rPr lang="en-US" sz="1000" i="1"/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2753FFA-4312-4121-9DA3-59978829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9822" y="2132547"/>
                  <a:ext cx="316945" cy="246221"/>
                </a:xfrm>
                <a:prstGeom prst="rect">
                  <a:avLst/>
                </a:prstGeom>
                <a:blipFill>
                  <a:blip r:embed="rId25"/>
                  <a:stretch>
                    <a:fillRect t="-5000"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29E9BC-1CC3-4881-AE4A-1C50CAFA5D43}"/>
                </a:ext>
              </a:extLst>
            </p:cNvPr>
            <p:cNvCxnSpPr>
              <a:stCxn id="52" idx="7"/>
            </p:cNvCxnSpPr>
            <p:nvPr/>
          </p:nvCxnSpPr>
          <p:spPr>
            <a:xfrm flipV="1">
              <a:off x="7684218" y="1911398"/>
              <a:ext cx="129412" cy="19519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B9E5A3-24A5-48DF-9B8D-D4BA4BA3C477}"/>
                    </a:ext>
                  </a:extLst>
                </p:cNvPr>
                <p:cNvSpPr txBox="1"/>
                <p:nvPr/>
              </p:nvSpPr>
              <p:spPr>
                <a:xfrm>
                  <a:off x="7350669" y="1757510"/>
                  <a:ext cx="10582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Center of mass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1B9E5A3-24A5-48DF-9B8D-D4BA4BA3C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669" y="1757510"/>
                  <a:ext cx="1058238" cy="246221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F794A7C-7688-4B48-9646-5FC91B0A8EBD}"/>
                    </a:ext>
                  </a:extLst>
                </p:cNvPr>
                <p:cNvSpPr txBox="1"/>
                <p:nvPr/>
              </p:nvSpPr>
              <p:spPr>
                <a:xfrm>
                  <a:off x="7377820" y="2626203"/>
                  <a:ext cx="32451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/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000" i="1"/>
                                </m:ctrlPr>
                              </m:accPr>
                              <m:e>
                                <m:r>
                                  <a:rPr lang="en-US" sz="1000" i="1"/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F794A7C-7688-4B48-9646-5FC91B0A8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7820" y="2626203"/>
                  <a:ext cx="324512" cy="246221"/>
                </a:xfrm>
                <a:prstGeom prst="rect">
                  <a:avLst/>
                </a:prstGeom>
                <a:blipFill>
                  <a:blip r:embed="rId27"/>
                  <a:stretch>
                    <a:fillRect t="-5000" r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D1AB09C-2C66-4893-8DB3-53AD44E05127}"/>
                    </a:ext>
                  </a:extLst>
                </p:cNvPr>
                <p:cNvSpPr txBox="1"/>
                <p:nvPr/>
              </p:nvSpPr>
              <p:spPr>
                <a:xfrm>
                  <a:off x="7232661" y="3197514"/>
                  <a:ext cx="337335" cy="259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/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sz="1000" i="1"/>
                                </m:ctrlPr>
                              </m:accPr>
                              <m:e>
                                <m:r>
                                  <a:rPr lang="en-US" sz="1000" i="1"/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i="1"/>
                              <m:t>𝑘</m:t>
                            </m:r>
                          </m:sub>
                          <m:sup>
                            <m:r>
                              <a:rPr lang="en-US" sz="1000" i="1"/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D1AB09C-2C66-4893-8DB3-53AD44E0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661" y="3197514"/>
                  <a:ext cx="337335" cy="259879"/>
                </a:xfrm>
                <a:prstGeom prst="rect">
                  <a:avLst/>
                </a:prstGeom>
                <a:blipFill>
                  <a:blip r:embed="rId28"/>
                  <a:stretch>
                    <a:fillRect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2AF0E80-348F-4D2A-BC52-6CCE57B42A5C}"/>
                </a:ext>
              </a:extLst>
            </p:cNvPr>
            <p:cNvCxnSpPr>
              <a:stCxn id="52" idx="2"/>
            </p:cNvCxnSpPr>
            <p:nvPr/>
          </p:nvCxnSpPr>
          <p:spPr>
            <a:xfrm>
              <a:off x="7645194" y="2122761"/>
              <a:ext cx="396644" cy="97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7495FC2-BD71-4034-B6FC-753547440FAC}"/>
                </a:ext>
              </a:extLst>
            </p:cNvPr>
            <p:cNvCxnSpPr/>
            <p:nvPr/>
          </p:nvCxnSpPr>
          <p:spPr>
            <a:xfrm>
              <a:off x="7642323" y="2425698"/>
              <a:ext cx="396644" cy="97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245AAD4-68B5-41A9-A7AF-DC5B3F4BDE74}"/>
                </a:ext>
              </a:extLst>
            </p:cNvPr>
            <p:cNvCxnSpPr/>
            <p:nvPr/>
          </p:nvCxnSpPr>
          <p:spPr>
            <a:xfrm>
              <a:off x="7631574" y="3357045"/>
              <a:ext cx="396644" cy="978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015D2EE-19ED-41D9-B844-B0EA2A35F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8967" y="2138925"/>
              <a:ext cx="8467" cy="286773"/>
            </a:xfrm>
            <a:prstGeom prst="line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4D633C8-32BA-4D1C-9F08-F559F797A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7928" y="2425698"/>
              <a:ext cx="21039" cy="944770"/>
            </a:xfrm>
            <a:prstGeom prst="line">
              <a:avLst/>
            </a:prstGeom>
            <a:ln w="3175"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A36EED4-153D-4278-814C-06120F2C86E1}"/>
                    </a:ext>
                  </a:extLst>
                </p:cNvPr>
                <p:cNvSpPr txBox="1"/>
                <p:nvPr/>
              </p:nvSpPr>
              <p:spPr>
                <a:xfrm>
                  <a:off x="8008851" y="2155128"/>
                  <a:ext cx="3283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𝜀</m:t>
                            </m:r>
                          </m:e>
                          <m:sub>
                            <m:r>
                              <a:rPr lang="en-US" sz="1000" i="1"/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A36EED4-153D-4278-814C-06120F2C8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8851" y="2155128"/>
                  <a:ext cx="328359" cy="2462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8E2365F-2675-40FA-962E-2371F380CC77}"/>
                    </a:ext>
                  </a:extLst>
                </p:cNvPr>
                <p:cNvSpPr txBox="1"/>
                <p:nvPr/>
              </p:nvSpPr>
              <p:spPr>
                <a:xfrm>
                  <a:off x="7992183" y="2761086"/>
                  <a:ext cx="34663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𝑑</m:t>
                            </m:r>
                          </m:e>
                          <m:sub>
                            <m:r>
                              <a:rPr lang="en-US" sz="1000" i="1"/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8E2365F-2675-40FA-962E-2371F380C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183" y="2761086"/>
                  <a:ext cx="346633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C74EDB6-10C1-4861-A56C-E542079EC69C}"/>
                    </a:ext>
                  </a:extLst>
                </p:cNvPr>
                <p:cNvSpPr txBox="1"/>
                <p:nvPr/>
              </p:nvSpPr>
              <p:spPr>
                <a:xfrm>
                  <a:off x="7512180" y="3341353"/>
                  <a:ext cx="357465" cy="413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i="1"/>
                            </m:ctrlPr>
                          </m:sSubSupPr>
                          <m:e>
                            <m:r>
                              <a:rPr lang="en-US" sz="1000" i="1"/>
                              <m:t>𝑉</m:t>
                            </m:r>
                          </m:e>
                          <m:sub>
                            <m:r>
                              <a:rPr lang="en-US" sz="1000" i="1"/>
                              <m:t>𝑘</m:t>
                            </m:r>
                          </m:sub>
                          <m:sup>
                            <m:r>
                              <a:rPr lang="en-US" sz="1000" i="1"/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  <a:p>
                  <a:pPr/>
                  <a:endParaRPr lang="en-US" sz="10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C74EDB6-10C1-4861-A56C-E542079EC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180" y="3341353"/>
                  <a:ext cx="357465" cy="41376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88C0CCE-9E98-4815-A315-72B4DB692897}"/>
                    </a:ext>
                  </a:extLst>
                </p:cNvPr>
                <p:cNvSpPr txBox="1"/>
                <p:nvPr/>
              </p:nvSpPr>
              <p:spPr>
                <a:xfrm>
                  <a:off x="7602105" y="2407733"/>
                  <a:ext cx="3359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/>
                            </m:ctrlPr>
                          </m:sSubPr>
                          <m:e>
                            <m:r>
                              <a:rPr lang="en-US" sz="1000" i="1"/>
                              <m:t>𝑉</m:t>
                            </m:r>
                          </m:e>
                          <m:sub>
                            <m:r>
                              <a:rPr lang="en-US" sz="1000" i="1"/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88C0CCE-9E98-4815-A315-72B4DB692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105" y="2407733"/>
                  <a:ext cx="335989" cy="24622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797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A036B00-48BD-484E-B730-13D14211DF5F}"/>
              </a:ext>
            </a:extLst>
          </p:cNvPr>
          <p:cNvCxnSpPr/>
          <p:nvPr/>
        </p:nvCxnSpPr>
        <p:spPr>
          <a:xfrm flipV="1">
            <a:off x="2142079" y="4042012"/>
            <a:ext cx="0" cy="83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D6CDE0-F734-455B-B4B6-9E6A7FFAB039}"/>
              </a:ext>
            </a:extLst>
          </p:cNvPr>
          <p:cNvCxnSpPr/>
          <p:nvPr/>
        </p:nvCxnSpPr>
        <p:spPr>
          <a:xfrm flipH="1">
            <a:off x="1422044" y="4876899"/>
            <a:ext cx="724453" cy="5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F7595B-BD3D-4DE3-BCAC-FEFAA9E5A054}"/>
              </a:ext>
            </a:extLst>
          </p:cNvPr>
          <p:cNvCxnSpPr/>
          <p:nvPr/>
        </p:nvCxnSpPr>
        <p:spPr>
          <a:xfrm>
            <a:off x="2142079" y="4872555"/>
            <a:ext cx="918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55BBF6-F4E8-45D2-8ACC-A892411C9CA3}"/>
              </a:ext>
            </a:extLst>
          </p:cNvPr>
          <p:cNvCxnSpPr/>
          <p:nvPr/>
        </p:nvCxnSpPr>
        <p:spPr>
          <a:xfrm>
            <a:off x="2142079" y="4872482"/>
            <a:ext cx="304800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4DEF03-9BFA-463B-93B4-07CFAEFF6C70}"/>
              </a:ext>
            </a:extLst>
          </p:cNvPr>
          <p:cNvCxnSpPr/>
          <p:nvPr/>
        </p:nvCxnSpPr>
        <p:spPr>
          <a:xfrm flipH="1" flipV="1">
            <a:off x="1545731" y="4483751"/>
            <a:ext cx="596348" cy="38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65D3C-BD68-4AAF-A7B0-815836A2DF6F}"/>
                  </a:ext>
                </a:extLst>
              </p:cNvPr>
              <p:cNvSpPr txBox="1"/>
              <p:nvPr/>
            </p:nvSpPr>
            <p:spPr>
              <a:xfrm>
                <a:off x="2019044" y="4666581"/>
                <a:ext cx="9938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F65D3C-BD68-4AAF-A7B0-815836A2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44" y="4666581"/>
                <a:ext cx="99386" cy="153888"/>
              </a:xfrm>
              <a:prstGeom prst="rect">
                <a:avLst/>
              </a:prstGeom>
              <a:blipFill>
                <a:blip r:embed="rId2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C6F45-8099-449D-8E46-85D8CF38E507}"/>
                  </a:ext>
                </a:extLst>
              </p:cNvPr>
              <p:cNvSpPr txBox="1"/>
              <p:nvPr/>
            </p:nvSpPr>
            <p:spPr>
              <a:xfrm>
                <a:off x="1876365" y="3916693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DC6F45-8099-449D-8E46-85D8CF38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365" y="3916693"/>
                <a:ext cx="33804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C63EA-C3F1-4E17-99FB-F124AD6CB0F4}"/>
                  </a:ext>
                </a:extLst>
              </p:cNvPr>
              <p:cNvSpPr txBox="1"/>
              <p:nvPr/>
            </p:nvSpPr>
            <p:spPr>
              <a:xfrm>
                <a:off x="1421494" y="4235321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7C63EA-C3F1-4E17-99FB-F124AD6CB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94" y="4235321"/>
                <a:ext cx="34099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75EA83-AEF1-4508-AEA0-347316B2A065}"/>
                  </a:ext>
                </a:extLst>
              </p:cNvPr>
              <p:cNvSpPr txBox="1"/>
              <p:nvPr/>
            </p:nvSpPr>
            <p:spPr>
              <a:xfrm>
                <a:off x="1269317" y="507020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75EA83-AEF1-4508-AEA0-347316B2A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17" y="5070208"/>
                <a:ext cx="34099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F9407-CF58-4A35-A4C7-99E5B949DE77}"/>
                  </a:ext>
                </a:extLst>
              </p:cNvPr>
              <p:cNvSpPr txBox="1"/>
              <p:nvPr/>
            </p:nvSpPr>
            <p:spPr>
              <a:xfrm>
                <a:off x="2142079" y="5353414"/>
                <a:ext cx="3453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CF9407-CF58-4A35-A4C7-99E5B949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79" y="5353414"/>
                <a:ext cx="34535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BDA3FA-2DAE-4248-B538-0DFAAB697FE4}"/>
                  </a:ext>
                </a:extLst>
              </p:cNvPr>
              <p:cNvSpPr txBox="1"/>
              <p:nvPr/>
            </p:nvSpPr>
            <p:spPr>
              <a:xfrm>
                <a:off x="2837006" y="4827643"/>
                <a:ext cx="3592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BDA3FA-2DAE-4248-B538-0DFAAB697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006" y="4827643"/>
                <a:ext cx="35920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E8612F-9145-4A9C-B5D7-D81CE76FD76B}"/>
              </a:ext>
            </a:extLst>
          </p:cNvPr>
          <p:cNvSpPr txBox="1"/>
          <p:nvPr/>
        </p:nvSpPr>
        <p:spPr>
          <a:xfrm rot="546784">
            <a:off x="1762485" y="51331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8A2C2-8879-4046-A89B-F27E81B2F263}"/>
              </a:ext>
            </a:extLst>
          </p:cNvPr>
          <p:cNvSpPr txBox="1"/>
          <p:nvPr/>
        </p:nvSpPr>
        <p:spPr>
          <a:xfrm rot="18986018">
            <a:off x="2574754" y="50323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286C61-9310-4B1E-8431-992DE0F2C74E}"/>
              </a:ext>
            </a:extLst>
          </p:cNvPr>
          <p:cNvSpPr/>
          <p:nvPr/>
        </p:nvSpPr>
        <p:spPr>
          <a:xfrm>
            <a:off x="3086102" y="3442780"/>
            <a:ext cx="63948" cy="61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01E649-E485-4D55-A3F0-52995D820124}"/>
              </a:ext>
            </a:extLst>
          </p:cNvPr>
          <p:cNvSpPr/>
          <p:nvPr/>
        </p:nvSpPr>
        <p:spPr>
          <a:xfrm>
            <a:off x="2976932" y="3673165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3BA5B0-E9E6-44B7-B3DF-B603CFBC6A48}"/>
              </a:ext>
            </a:extLst>
          </p:cNvPr>
          <p:cNvSpPr/>
          <p:nvPr/>
        </p:nvSpPr>
        <p:spPr>
          <a:xfrm>
            <a:off x="3319833" y="36738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06DB68-135A-4CDB-B2BF-2DA96AF5B65B}"/>
              </a:ext>
            </a:extLst>
          </p:cNvPr>
          <p:cNvSpPr/>
          <p:nvPr/>
        </p:nvSpPr>
        <p:spPr>
          <a:xfrm>
            <a:off x="3044083" y="3471863"/>
            <a:ext cx="180130" cy="173742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D310A2-794A-42F7-BD05-E95B47D665AD}"/>
              </a:ext>
            </a:extLst>
          </p:cNvPr>
          <p:cNvSpPr/>
          <p:nvPr/>
        </p:nvSpPr>
        <p:spPr>
          <a:xfrm>
            <a:off x="2928776" y="3363471"/>
            <a:ext cx="410743" cy="390525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87726C-8105-4BCA-8EE9-8F6252AE5946}"/>
              </a:ext>
            </a:extLst>
          </p:cNvPr>
          <p:cNvSpPr/>
          <p:nvPr/>
        </p:nvSpPr>
        <p:spPr>
          <a:xfrm>
            <a:off x="2883699" y="3321878"/>
            <a:ext cx="496214" cy="476223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117695-91DF-4DAF-8FF0-60796EC3CBF7}"/>
              </a:ext>
            </a:extLst>
          </p:cNvPr>
          <p:cNvSpPr/>
          <p:nvPr/>
        </p:nvSpPr>
        <p:spPr>
          <a:xfrm>
            <a:off x="3127190" y="3811369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B1A34D-2CCA-4B7C-A727-B8C9574B6788}"/>
              </a:ext>
            </a:extLst>
          </p:cNvPr>
          <p:cNvSpPr/>
          <p:nvPr/>
        </p:nvSpPr>
        <p:spPr>
          <a:xfrm>
            <a:off x="2852359" y="3285750"/>
            <a:ext cx="558781" cy="551634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E534A6-BD2D-43F1-ABCA-C3A4CC1EF96B}"/>
                  </a:ext>
                </a:extLst>
              </p:cNvPr>
              <p:cNvSpPr txBox="1"/>
              <p:nvPr/>
            </p:nvSpPr>
            <p:spPr>
              <a:xfrm>
                <a:off x="2766652" y="3233687"/>
                <a:ext cx="388440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E534A6-BD2D-43F1-ABCA-C3A4CC1EF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52" y="3233687"/>
                <a:ext cx="388440" cy="2594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4A791A-8408-4B71-BFBE-46FAF54BDAC4}"/>
                  </a:ext>
                </a:extLst>
              </p:cNvPr>
              <p:cNvSpPr txBox="1"/>
              <p:nvPr/>
            </p:nvSpPr>
            <p:spPr>
              <a:xfrm>
                <a:off x="2701272" y="3562404"/>
                <a:ext cx="388440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4A791A-8408-4B71-BFBE-46FAF54B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72" y="3562404"/>
                <a:ext cx="388440" cy="2594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8E787C-5083-4E52-9F1D-F94A40B9EEB5}"/>
                  </a:ext>
                </a:extLst>
              </p:cNvPr>
              <p:cNvSpPr txBox="1"/>
              <p:nvPr/>
            </p:nvSpPr>
            <p:spPr>
              <a:xfrm>
                <a:off x="3276941" y="3545159"/>
                <a:ext cx="388440" cy="260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A8E787C-5083-4E52-9F1D-F94A40B9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1" y="3545159"/>
                <a:ext cx="388440" cy="2602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E331DF-553C-4455-8935-74198E22EEC2}"/>
                  </a:ext>
                </a:extLst>
              </p:cNvPr>
              <p:cNvSpPr txBox="1"/>
              <p:nvPr/>
            </p:nvSpPr>
            <p:spPr>
              <a:xfrm>
                <a:off x="2862468" y="3736450"/>
                <a:ext cx="394852" cy="27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E331DF-553C-4455-8935-74198E22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68" y="3736450"/>
                <a:ext cx="394852" cy="2754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4366A-F34F-4A87-B500-51565D04E86B}"/>
                  </a:ext>
                </a:extLst>
              </p:cNvPr>
              <p:cNvSpPr txBox="1"/>
              <p:nvPr/>
            </p:nvSpPr>
            <p:spPr>
              <a:xfrm>
                <a:off x="2534814" y="3392792"/>
                <a:ext cx="3407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24366A-F34F-4A87-B500-51565D04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14" y="3392792"/>
                <a:ext cx="340798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971644-9235-4FB4-87E2-0E34AC02231C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134147" y="3558733"/>
            <a:ext cx="825484" cy="3667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3D8EAA0-9CAB-4D8C-B21F-20513D3E2975}"/>
              </a:ext>
            </a:extLst>
          </p:cNvPr>
          <p:cNvSpPr/>
          <p:nvPr/>
        </p:nvSpPr>
        <p:spPr>
          <a:xfrm>
            <a:off x="3617681" y="4455985"/>
            <a:ext cx="159677" cy="164667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045B1A-EDFD-4675-A779-926E1F2564C9}"/>
              </a:ext>
            </a:extLst>
          </p:cNvPr>
          <p:cNvSpPr/>
          <p:nvPr/>
        </p:nvSpPr>
        <p:spPr>
          <a:xfrm>
            <a:off x="3558011" y="4401689"/>
            <a:ext cx="277979" cy="281337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FF0919-68B7-45DB-AA79-A0B7FF948E4F}"/>
              </a:ext>
            </a:extLst>
          </p:cNvPr>
          <p:cNvSpPr/>
          <p:nvPr/>
        </p:nvSpPr>
        <p:spPr>
          <a:xfrm>
            <a:off x="3514557" y="4356235"/>
            <a:ext cx="372579" cy="371700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1E3976-E04D-4262-BDB0-84659276A9D0}"/>
              </a:ext>
            </a:extLst>
          </p:cNvPr>
          <p:cNvSpPr/>
          <p:nvPr/>
        </p:nvSpPr>
        <p:spPr>
          <a:xfrm>
            <a:off x="3365553" y="4212727"/>
            <a:ext cx="673984" cy="667608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8A8EC8-B58A-4B70-BE0F-FB1AFAF5DBE0}"/>
              </a:ext>
            </a:extLst>
          </p:cNvPr>
          <p:cNvSpPr/>
          <p:nvPr/>
        </p:nvSpPr>
        <p:spPr>
          <a:xfrm>
            <a:off x="3658805" y="4585182"/>
            <a:ext cx="63948" cy="61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8D688C-F2DE-4DEA-8088-E13D4CA15C94}"/>
              </a:ext>
            </a:extLst>
          </p:cNvPr>
          <p:cNvSpPr/>
          <p:nvPr/>
        </p:nvSpPr>
        <p:spPr>
          <a:xfrm>
            <a:off x="3820252" y="45037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6FBA06-4EAD-4463-9A03-72F6E30F610D}"/>
              </a:ext>
            </a:extLst>
          </p:cNvPr>
          <p:cNvSpPr/>
          <p:nvPr/>
        </p:nvSpPr>
        <p:spPr>
          <a:xfrm>
            <a:off x="3528030" y="4626270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50DA21C-47AB-42E6-B05C-9D1E3AA84811}"/>
              </a:ext>
            </a:extLst>
          </p:cNvPr>
          <p:cNvSpPr/>
          <p:nvPr/>
        </p:nvSpPr>
        <p:spPr>
          <a:xfrm>
            <a:off x="3753773" y="4852214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C4553F-FF34-451B-89C2-9EAA6F1AF7E1}"/>
                  </a:ext>
                </a:extLst>
              </p:cNvPr>
              <p:cNvSpPr txBox="1"/>
              <p:nvPr/>
            </p:nvSpPr>
            <p:spPr>
              <a:xfrm>
                <a:off x="3528030" y="4620033"/>
                <a:ext cx="365998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DC4553F-FF34-451B-89C2-9EAA6F1A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30" y="4620033"/>
                <a:ext cx="365998" cy="2594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84806-CFBF-45F0-86D9-75318A23C36B}"/>
                  </a:ext>
                </a:extLst>
              </p:cNvPr>
              <p:cNvSpPr txBox="1"/>
              <p:nvPr/>
            </p:nvSpPr>
            <p:spPr>
              <a:xfrm>
                <a:off x="3281093" y="4536605"/>
                <a:ext cx="365998" cy="260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484806-CFBF-45F0-86D9-75318A23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093" y="4536605"/>
                <a:ext cx="365998" cy="2602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7C653C-FE19-4EBB-8FB0-24BE70044A4F}"/>
                  </a:ext>
                </a:extLst>
              </p:cNvPr>
              <p:cNvSpPr txBox="1"/>
              <p:nvPr/>
            </p:nvSpPr>
            <p:spPr>
              <a:xfrm>
                <a:off x="3799492" y="4350074"/>
                <a:ext cx="365998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7C653C-FE19-4EBB-8FB0-24BE7004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92" y="4350074"/>
                <a:ext cx="365998" cy="2594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A14038-EA2E-4280-8401-77D6609F8064}"/>
                  </a:ext>
                </a:extLst>
              </p:cNvPr>
              <p:cNvSpPr txBox="1"/>
              <p:nvPr/>
            </p:nvSpPr>
            <p:spPr>
              <a:xfrm>
                <a:off x="3691577" y="4838377"/>
                <a:ext cx="362792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A14038-EA2E-4280-8401-77D6609F8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577" y="4838377"/>
                <a:ext cx="362792" cy="2594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13A0A-A802-4F53-A335-56AA98C764CA}"/>
                  </a:ext>
                </a:extLst>
              </p:cNvPr>
              <p:cNvSpPr txBox="1"/>
              <p:nvPr/>
            </p:nvSpPr>
            <p:spPr>
              <a:xfrm>
                <a:off x="3987946" y="4642440"/>
                <a:ext cx="3188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E13A0A-A802-4F53-A335-56AA98C76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46" y="4642440"/>
                <a:ext cx="318805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E58C8EF9-3361-4FAC-BF3B-049035431A7D}"/>
              </a:ext>
            </a:extLst>
          </p:cNvPr>
          <p:cNvSpPr/>
          <p:nvPr/>
        </p:nvSpPr>
        <p:spPr>
          <a:xfrm>
            <a:off x="3959631" y="39026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4CAD91-488A-4765-9E45-5BD25FA6C038}"/>
              </a:ext>
            </a:extLst>
          </p:cNvPr>
          <p:cNvCxnSpPr>
            <a:cxnSpLocks/>
            <a:endCxn id="42" idx="0"/>
          </p:cNvCxnSpPr>
          <p:nvPr/>
        </p:nvCxnSpPr>
        <p:spPr>
          <a:xfrm flipV="1">
            <a:off x="3696258" y="3902661"/>
            <a:ext cx="286233" cy="64007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416652F-A8B4-4639-8266-B050ACA03259}"/>
              </a:ext>
            </a:extLst>
          </p:cNvPr>
          <p:cNvSpPr/>
          <p:nvPr/>
        </p:nvSpPr>
        <p:spPr>
          <a:xfrm>
            <a:off x="4520299" y="3458786"/>
            <a:ext cx="159677" cy="164667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F7AB69-BF08-4841-A2B6-D0A7526CB536}"/>
              </a:ext>
            </a:extLst>
          </p:cNvPr>
          <p:cNvSpPr/>
          <p:nvPr/>
        </p:nvSpPr>
        <p:spPr>
          <a:xfrm>
            <a:off x="4460629" y="3404490"/>
            <a:ext cx="277979" cy="281337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9A1527-F98D-4BE5-BD47-31AAAE6BD6C6}"/>
              </a:ext>
            </a:extLst>
          </p:cNvPr>
          <p:cNvSpPr/>
          <p:nvPr/>
        </p:nvSpPr>
        <p:spPr>
          <a:xfrm>
            <a:off x="4379879" y="3315624"/>
            <a:ext cx="448735" cy="450372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39BC79-F269-4105-92D8-B822BB84E29B}"/>
              </a:ext>
            </a:extLst>
          </p:cNvPr>
          <p:cNvSpPr/>
          <p:nvPr/>
        </p:nvSpPr>
        <p:spPr>
          <a:xfrm>
            <a:off x="4268171" y="3215528"/>
            <a:ext cx="673984" cy="667608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379B15-67CA-4740-985F-841F6C6756A8}"/>
              </a:ext>
            </a:extLst>
          </p:cNvPr>
          <p:cNvSpPr/>
          <p:nvPr/>
        </p:nvSpPr>
        <p:spPr>
          <a:xfrm>
            <a:off x="4561423" y="3587983"/>
            <a:ext cx="63948" cy="61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53C39D-900F-48D1-A1A2-9B48BD58305F}"/>
              </a:ext>
            </a:extLst>
          </p:cNvPr>
          <p:cNvSpPr/>
          <p:nvPr/>
        </p:nvSpPr>
        <p:spPr>
          <a:xfrm>
            <a:off x="4722870" y="3506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34B9F9A-58B6-4AD4-A6CD-BB0913138A3A}"/>
              </a:ext>
            </a:extLst>
          </p:cNvPr>
          <p:cNvSpPr/>
          <p:nvPr/>
        </p:nvSpPr>
        <p:spPr>
          <a:xfrm>
            <a:off x="4362611" y="3526472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28433D4-DB5D-4BD9-B8D3-31AA324EC1B9}"/>
              </a:ext>
            </a:extLst>
          </p:cNvPr>
          <p:cNvSpPr/>
          <p:nvPr/>
        </p:nvSpPr>
        <p:spPr>
          <a:xfrm>
            <a:off x="4656391" y="3855015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7DD7A1-55B5-4911-BBFB-B74F7B2B3909}"/>
                  </a:ext>
                </a:extLst>
              </p:cNvPr>
              <p:cNvSpPr txBox="1"/>
              <p:nvPr/>
            </p:nvSpPr>
            <p:spPr>
              <a:xfrm>
                <a:off x="4484801" y="3614685"/>
                <a:ext cx="412485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7DD7A1-55B5-4911-BBFB-B74F7B2B3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01" y="3614685"/>
                <a:ext cx="412485" cy="2594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40E32D-719E-4B88-ABC6-628D53259545}"/>
                  </a:ext>
                </a:extLst>
              </p:cNvPr>
              <p:cNvSpPr txBox="1"/>
              <p:nvPr/>
            </p:nvSpPr>
            <p:spPr>
              <a:xfrm>
                <a:off x="4058714" y="3381001"/>
                <a:ext cx="412485" cy="260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C40E32D-719E-4B88-ABC6-628D5325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14" y="3381001"/>
                <a:ext cx="412485" cy="2602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48B192-DC01-4094-9622-D0AB0A14F24E}"/>
                  </a:ext>
                </a:extLst>
              </p:cNvPr>
              <p:cNvSpPr txBox="1"/>
              <p:nvPr/>
            </p:nvSpPr>
            <p:spPr>
              <a:xfrm>
                <a:off x="4702110" y="3352875"/>
                <a:ext cx="412485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48B192-DC01-4094-9622-D0AB0A14F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10" y="3352875"/>
                <a:ext cx="412485" cy="25949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888C0F-3CF7-427A-B1A8-D3370CF29108}"/>
                  </a:ext>
                </a:extLst>
              </p:cNvPr>
              <p:cNvSpPr txBox="1"/>
              <p:nvPr/>
            </p:nvSpPr>
            <p:spPr>
              <a:xfrm>
                <a:off x="4594195" y="3841178"/>
                <a:ext cx="409279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2888C0F-3CF7-427A-B1A8-D3370CF29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95" y="3841178"/>
                <a:ext cx="409279" cy="25949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904C67-4F14-4EBA-9640-D84AEE130BB7}"/>
                  </a:ext>
                </a:extLst>
              </p:cNvPr>
              <p:cNvSpPr txBox="1"/>
              <p:nvPr/>
            </p:nvSpPr>
            <p:spPr>
              <a:xfrm>
                <a:off x="4890564" y="3645241"/>
                <a:ext cx="3684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904C67-4F14-4EBA-9640-D84AEE13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64" y="3645241"/>
                <a:ext cx="368499" cy="24622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16F75C-B18F-46F1-AF0E-0732FECF55F8}"/>
              </a:ext>
            </a:extLst>
          </p:cNvPr>
          <p:cNvCxnSpPr>
            <a:cxnSpLocks/>
          </p:cNvCxnSpPr>
          <p:nvPr/>
        </p:nvCxnSpPr>
        <p:spPr>
          <a:xfrm flipH="1">
            <a:off x="3999335" y="3535874"/>
            <a:ext cx="607380" cy="38667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2CD0B9-83C2-4416-8A40-B61056B68419}"/>
              </a:ext>
            </a:extLst>
          </p:cNvPr>
          <p:cNvCxnSpPr/>
          <p:nvPr/>
        </p:nvCxnSpPr>
        <p:spPr>
          <a:xfrm flipV="1">
            <a:off x="2142078" y="3558733"/>
            <a:ext cx="992069" cy="132079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545E535-C8AF-42D9-AB86-E66191F1C516}"/>
              </a:ext>
            </a:extLst>
          </p:cNvPr>
          <p:cNvCxnSpPr>
            <a:cxnSpLocks/>
          </p:cNvCxnSpPr>
          <p:nvPr/>
        </p:nvCxnSpPr>
        <p:spPr>
          <a:xfrm flipV="1">
            <a:off x="2144305" y="4534617"/>
            <a:ext cx="1558240" cy="34491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FF60ED-AA9F-461F-BB14-7065C639F749}"/>
              </a:ext>
            </a:extLst>
          </p:cNvPr>
          <p:cNvCxnSpPr>
            <a:endCxn id="42" idx="2"/>
          </p:cNvCxnSpPr>
          <p:nvPr/>
        </p:nvCxnSpPr>
        <p:spPr>
          <a:xfrm flipV="1">
            <a:off x="2135186" y="3925521"/>
            <a:ext cx="1824445" cy="95947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F205F78-D477-43D1-9AF2-E03825BB85FD}"/>
              </a:ext>
            </a:extLst>
          </p:cNvPr>
          <p:cNvCxnSpPr>
            <a:cxnSpLocks/>
          </p:cNvCxnSpPr>
          <p:nvPr/>
        </p:nvCxnSpPr>
        <p:spPr>
          <a:xfrm flipV="1">
            <a:off x="2142077" y="3533092"/>
            <a:ext cx="2462169" cy="134471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EE5F255-E1FA-4718-925A-25DD762A2B16}"/>
              </a:ext>
            </a:extLst>
          </p:cNvPr>
          <p:cNvSpPr/>
          <p:nvPr/>
        </p:nvSpPr>
        <p:spPr>
          <a:xfrm>
            <a:off x="5651635" y="5445641"/>
            <a:ext cx="63948" cy="61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CC70356-A5FC-47DC-80E8-1188B31E1DEF}"/>
              </a:ext>
            </a:extLst>
          </p:cNvPr>
          <p:cNvSpPr/>
          <p:nvPr/>
        </p:nvSpPr>
        <p:spPr>
          <a:xfrm>
            <a:off x="5548227" y="5656059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F7BF34C-2769-433C-B79E-6C3BA758E21B}"/>
              </a:ext>
            </a:extLst>
          </p:cNvPr>
          <p:cNvSpPr/>
          <p:nvPr/>
        </p:nvSpPr>
        <p:spPr>
          <a:xfrm>
            <a:off x="5879596" y="56331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84C5597-BF1C-4288-8E06-5F8DF084D128}"/>
              </a:ext>
            </a:extLst>
          </p:cNvPr>
          <p:cNvSpPr/>
          <p:nvPr/>
        </p:nvSpPr>
        <p:spPr>
          <a:xfrm>
            <a:off x="5609616" y="5474724"/>
            <a:ext cx="180130" cy="173742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72713C-B781-4197-92E3-D4ED5386B7A4}"/>
              </a:ext>
            </a:extLst>
          </p:cNvPr>
          <p:cNvSpPr/>
          <p:nvPr/>
        </p:nvSpPr>
        <p:spPr>
          <a:xfrm>
            <a:off x="5519766" y="5382629"/>
            <a:ext cx="351239" cy="350048"/>
          </a:xfrm>
          <a:prstGeom prst="ellipse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F4377EF-1B9C-4081-9122-9560899E71A0}"/>
              </a:ext>
            </a:extLst>
          </p:cNvPr>
          <p:cNvSpPr/>
          <p:nvPr/>
        </p:nvSpPr>
        <p:spPr>
          <a:xfrm>
            <a:off x="5471323" y="5327564"/>
            <a:ext cx="456716" cy="466962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243F451-5839-4101-8E7C-A77831AE39EE}"/>
              </a:ext>
            </a:extLst>
          </p:cNvPr>
          <p:cNvSpPr/>
          <p:nvPr/>
        </p:nvSpPr>
        <p:spPr>
          <a:xfrm>
            <a:off x="5692723" y="5814230"/>
            <a:ext cx="45719" cy="45719"/>
          </a:xfrm>
          <a:prstGeom prst="ellipse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A4F979D-C09A-41A2-9E1C-11BC4A3A0A39}"/>
              </a:ext>
            </a:extLst>
          </p:cNvPr>
          <p:cNvSpPr/>
          <p:nvPr/>
        </p:nvSpPr>
        <p:spPr>
          <a:xfrm>
            <a:off x="5419196" y="5281836"/>
            <a:ext cx="558781" cy="551634"/>
          </a:xfrm>
          <a:prstGeom prst="ellipse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71589EB-E696-4B36-AB31-04D4B489D7C1}"/>
                  </a:ext>
                </a:extLst>
              </p:cNvPr>
              <p:cNvSpPr txBox="1"/>
              <p:nvPr/>
            </p:nvSpPr>
            <p:spPr>
              <a:xfrm>
                <a:off x="5445393" y="5205377"/>
                <a:ext cx="377283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71589EB-E696-4B36-AB31-04D4B489D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393" y="5205377"/>
                <a:ext cx="377283" cy="25949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393C82E-90B2-478C-BFF1-31D1D2A14A08}"/>
                  </a:ext>
                </a:extLst>
              </p:cNvPr>
              <p:cNvSpPr txBox="1"/>
              <p:nvPr/>
            </p:nvSpPr>
            <p:spPr>
              <a:xfrm>
                <a:off x="5264762" y="5541665"/>
                <a:ext cx="377283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393C82E-90B2-478C-BFF1-31D1D2A14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2" y="5541665"/>
                <a:ext cx="377283" cy="25949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C9D05A-5088-46A1-8487-9B2D8FA75B3B}"/>
                  </a:ext>
                </a:extLst>
              </p:cNvPr>
              <p:cNvSpPr txBox="1"/>
              <p:nvPr/>
            </p:nvSpPr>
            <p:spPr>
              <a:xfrm>
                <a:off x="5428001" y="5739311"/>
                <a:ext cx="383695" cy="275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6C9D05A-5088-46A1-8487-9B2D8FA7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01" y="5739311"/>
                <a:ext cx="383695" cy="2754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51D920A-1DA7-454E-922F-1C31421DEB41}"/>
                  </a:ext>
                </a:extLst>
              </p:cNvPr>
              <p:cNvSpPr txBox="1"/>
              <p:nvPr/>
            </p:nvSpPr>
            <p:spPr>
              <a:xfrm>
                <a:off x="5969012" y="5247706"/>
                <a:ext cx="32611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51D920A-1DA7-454E-922F-1C31421DE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12" y="5247706"/>
                <a:ext cx="326115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5B5892D-73ED-4D86-8FDC-8B237A67F78E}"/>
                  </a:ext>
                </a:extLst>
              </p:cNvPr>
              <p:cNvSpPr txBox="1"/>
              <p:nvPr/>
            </p:nvSpPr>
            <p:spPr>
              <a:xfrm>
                <a:off x="3903889" y="3860849"/>
                <a:ext cx="32566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5B5892D-73ED-4D86-8FDC-8B237A67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889" y="3860849"/>
                <a:ext cx="325666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FB171B-71D9-4F53-8763-186A8CEB8FFE}"/>
                  </a:ext>
                </a:extLst>
              </p:cNvPr>
              <p:cNvSpPr txBox="1"/>
              <p:nvPr/>
            </p:nvSpPr>
            <p:spPr>
              <a:xfrm>
                <a:off x="5831658" y="5554503"/>
                <a:ext cx="377283" cy="25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2FB171B-71D9-4F53-8763-186A8CEB8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658" y="5554503"/>
                <a:ext cx="377283" cy="25949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loud 105">
            <a:extLst>
              <a:ext uri="{FF2B5EF4-FFF2-40B4-BE49-F238E27FC236}">
                <a16:creationId xmlns:a16="http://schemas.microsoft.com/office/drawing/2014/main" id="{6AD76C90-DC32-4376-95D2-FBF868E03E3B}"/>
              </a:ext>
            </a:extLst>
          </p:cNvPr>
          <p:cNvSpPr/>
          <p:nvPr/>
        </p:nvSpPr>
        <p:spPr>
          <a:xfrm>
            <a:off x="2245693" y="2996560"/>
            <a:ext cx="3225628" cy="2198965"/>
          </a:xfrm>
          <a:prstGeom prst="cloud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FD003C-DBF6-455E-A7A5-E7307A43ED74}"/>
                  </a:ext>
                </a:extLst>
              </p:cNvPr>
              <p:cNvSpPr txBox="1"/>
              <p:nvPr/>
            </p:nvSpPr>
            <p:spPr>
              <a:xfrm>
                <a:off x="3507896" y="2813200"/>
                <a:ext cx="7722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000" dirty="0" err="1"/>
                  <a:t>Str</a:t>
                </a:r>
                <a:r>
                  <a:rPr lang="en-US" sz="1000" dirty="0"/>
                  <a:t>ucture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FD003C-DBF6-455E-A7A5-E7307A43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896" y="2813200"/>
                <a:ext cx="772263" cy="246221"/>
              </a:xfrm>
              <a:prstGeom prst="rect">
                <a:avLst/>
              </a:prstGeom>
              <a:blipFill>
                <a:blip r:embed="rId28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174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39</cp:revision>
  <dcterms:created xsi:type="dcterms:W3CDTF">2021-11-06T00:09:13Z</dcterms:created>
  <dcterms:modified xsi:type="dcterms:W3CDTF">2022-02-05T17:31:44Z</dcterms:modified>
</cp:coreProperties>
</file>