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4094-D7A1-9059-F96E-ED292A4C4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20A7F-5E6D-02B9-9EF2-9B205C52B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40B7F-527F-7D85-9A6C-10912B73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7E7E-AB22-D94A-BB58-ED488BC4C2A6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B76AE-20AE-A78C-EFE0-30B059AF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01BB4-CDCD-F07D-2BF7-7C8424C3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B83A8-3920-0F4D-AC79-E87600F30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4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2A07-5B0B-CF07-D443-8EFB9F7D0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F7171-B66A-2AD1-10A6-E501D7B88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38568-81E3-A7EA-82D6-57E41EDE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7E7E-AB22-D94A-BB58-ED488BC4C2A6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3DA76-8532-1EBB-6C0F-4082E682C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87BE9-47C1-9C61-2BF9-AD8FF2A0C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B83A8-3920-0F4D-AC79-E87600F30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7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D5F92-9508-8620-B705-C325CA08E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E04DB-C40A-2FE3-EC18-6EA17BF94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D3E01-D2D6-D0F6-7B73-3316C610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7E7E-AB22-D94A-BB58-ED488BC4C2A6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54976-39E9-6B58-69AF-035A4A1E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A2199-21C5-4556-617E-487C3847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B83A8-3920-0F4D-AC79-E87600F30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8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534-352A-6EF7-7C5A-0E950148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0F7C3-2812-1222-94E3-58A67C1D5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B41C1-73A7-9DCE-7E06-BF51B643A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7E7E-AB22-D94A-BB58-ED488BC4C2A6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4D53D-AE73-D3CC-4D23-AC0B06EA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648FD-348C-4392-1A36-7D178376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B83A8-3920-0F4D-AC79-E87600F30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8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BB8F-92B0-6865-7BFC-6894519A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44FD0-41B5-F4A1-5452-D1808C318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9D333-E0D5-82CF-99CD-7EC622A0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7E7E-AB22-D94A-BB58-ED488BC4C2A6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610F8-B669-A05C-EA9E-4C72955E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334F8-7525-071E-A863-C2BA39B4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B83A8-3920-0F4D-AC79-E87600F30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5F53-4A55-200A-973F-C3B3D6B4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40D4E-F720-B7BA-CD66-33430FCDB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A0E69-C0A9-088A-8616-D8DBA5A0D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452EB-A548-A6A3-7A81-9B5AA005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7E7E-AB22-D94A-BB58-ED488BC4C2A6}" type="datetimeFigureOut">
              <a:rPr lang="en-US" smtClean="0"/>
              <a:t>6/15/25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689F4-A635-E81E-DA39-A9129513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E6571-11A1-C468-16BF-FA64EE85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B83A8-3920-0F4D-AC79-E87600F30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2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C3B1-8331-5D29-EF8A-BA45ED9A5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00F41-8D6C-DAE0-150E-4E525D08E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45320-189C-BD5B-D302-26153CFDF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8E72A-E701-4CC7-5E42-167CE8931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56930-6C96-8396-04E8-201359DB4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D2FF0-2B58-7F38-C72E-B0E0C148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7E7E-AB22-D94A-BB58-ED488BC4C2A6}" type="datetimeFigureOut">
              <a:rPr lang="en-US" smtClean="0"/>
              <a:t>6/15/25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877E5A-ED05-4732-7E28-8360C38D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9E7DD-02FB-F9A0-C86B-76740E62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B83A8-3920-0F4D-AC79-E87600F30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2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6EC0-979D-9A0C-B87F-803F6439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CFAC1-0895-BBFD-9503-561361B5C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7E7E-AB22-D94A-BB58-ED488BC4C2A6}" type="datetimeFigureOut">
              <a:rPr lang="en-US" smtClean="0"/>
              <a:t>6/15/25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47A44-A47B-03CF-E143-3A70B356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01C0D-4734-35DF-5910-65A2C161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B83A8-3920-0F4D-AC79-E87600F30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6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2B325-834B-6A89-BEF9-773AC7AA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7E7E-AB22-D94A-BB58-ED488BC4C2A6}" type="datetimeFigureOut">
              <a:rPr lang="en-US" smtClean="0"/>
              <a:t>6/15/25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DFDB7-B82E-1FC7-FDE3-7852F69E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9589-7A66-8EE1-5F04-5B741FB0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B83A8-3920-0F4D-AC79-E87600F30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5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35EB-C314-3B29-1409-7C9CACCAC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88AF1-B9E5-2599-50A1-2DBC43D5A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6E487-C2E3-94E4-5BED-46F06C87D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EEBE6-F688-515F-E10B-3D00AC3A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7E7E-AB22-D94A-BB58-ED488BC4C2A6}" type="datetimeFigureOut">
              <a:rPr lang="en-US" smtClean="0"/>
              <a:t>6/15/25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8B0DD-625D-316A-0A23-BDAE068F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90B58-5480-D455-5DB3-C7936738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B83A8-3920-0F4D-AC79-E87600F30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C4E7-BD93-99A3-2722-10902F74B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F2AFD-97B7-0C50-F836-F19DA9D2E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A4D75-9C3B-7AD9-955A-18AE8A4A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68373-C87D-4FD8-C348-8EE8B6756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7E7E-AB22-D94A-BB58-ED488BC4C2A6}" type="datetimeFigureOut">
              <a:rPr lang="en-US" smtClean="0"/>
              <a:t>6/15/25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0CB1E-2F99-A1C8-2923-860D645B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6049-0F96-C5AB-6AEB-3443D1928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B83A8-3920-0F4D-AC79-E87600F30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0879E9-AA50-6D75-60E6-E79F71FF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FFF1C-9E86-DF31-C7D9-A56BA31A5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C06EA-DA33-7AF5-1011-F8558B4D8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887E7E-AB22-D94A-BB58-ED488BC4C2A6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46F26-6738-6616-164E-5755794E9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8DDB9-E7F0-4F8C-DF13-D27F93094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CB83A8-3920-0F4D-AC79-E87600F30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4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8921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1</cp:revision>
  <dcterms:created xsi:type="dcterms:W3CDTF">2025-06-15T20:52:32Z</dcterms:created>
  <dcterms:modified xsi:type="dcterms:W3CDTF">2025-06-15T20:53:03Z</dcterms:modified>
</cp:coreProperties>
</file>