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D35A-0B7F-A047-8063-CA3CB523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EE783-154F-4442-B880-4512EF08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7183-C5D7-6D4C-8CC9-E6CC3412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E24D-EB22-834F-91DE-D1AC6489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608C-5DC4-1A4C-AAAA-E6B20EF0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775B-46AF-3D4B-B093-AD35500C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38B3E-91BC-E245-97CB-852F601A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C8B3-6EE8-F342-8665-4C6C8E1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B9FA-67C8-CA48-8302-36FC8CBE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76B9-810E-AC47-BD5B-DB5CEA29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DFEFD-43B5-3E45-8368-D21FC42E3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F1BEB-741E-7149-8360-7BE79B3C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CD62-43F7-3644-BCD3-76B835B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D31A-7F7A-5643-AF62-B94A61C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505E-3FAD-9A4D-9B15-8565BFE2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984B-3884-C648-AA0D-5F887793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798C-395B-E446-8854-B913F93D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F748-0970-E542-9671-5FDF10F9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5628-E511-4948-8A03-7CBA2F26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80E0-0D23-B240-A4A7-D7416330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814-0842-E749-8D04-564EFB49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963D-1CB6-8245-8045-6B65B0E0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A872-5E42-E045-B854-1836C6FB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2174-F774-E847-AB75-9AAC6A3D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6737-8368-884F-8A70-5A75252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916C-A3AA-F84A-8DB0-ED27E4AB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FD21-90F2-3640-9A8C-2FE28AFB8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7437-F95F-FD4B-89E0-4A9AC253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68F8-AE01-3C4C-A461-FDEEF215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CF4A-8EA1-6F48-8918-6FAFFD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1E1D-E3E6-8A4C-A76C-5165AD38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3C44-E616-F34F-AA3C-FF00282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4B8F-95D3-A24C-BC8A-52E26831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0DDF9-8759-E243-AD6B-48E188B54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4752-FF3E-8442-998B-E03A9D580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A3256-04A0-EC48-B550-76584CE87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AD870-AC97-D540-9A3D-BFB8A562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663F9-857A-674D-A3B9-0DD0AF52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8CC85-2955-194A-AA7B-944EFDFF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5598-537F-6F44-B61D-F473078E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6856A-B5DA-4346-A2D7-566A05EC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AB13-03B3-C246-989C-0662C65C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9D9B-765E-9A4F-9C68-C50D777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8DD71-4F5F-964E-B97D-A1180D2B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A1D2-445D-864E-B117-CD1E27C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59E3-05B9-E54E-9BDD-869520A7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743-D60E-EB4B-B4E1-EB7DE47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49BA-0DEB-3B4E-A336-F10AC937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57CB-2FE3-F849-AC4C-23646734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49E-D910-2D4C-845B-A377C8DD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4BBE1-F5E5-1D43-8DBC-56E03EB4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F25E-7538-744E-9D2E-29C12414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47E3-8648-FF4F-A00D-2BB9953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0141C-36B1-AB4B-8A56-D09EFB676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FC32-5062-8A46-9748-DC1F3AE9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271A-C44F-7A49-92D2-9A84C11B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E14D-4309-9443-8613-4B773A86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717B1-834B-1940-A501-FBF463E2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21B8-62D9-5A4C-BDA9-47B6617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8E30-F6B7-F940-812A-B47EA31B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606E-4F09-1248-8ED4-C9BEDA11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133A-9C71-5641-ADB4-1EAB15CBB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DC6B-C7E7-E24F-A9F4-5962D808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20B634-DABB-EE4C-8851-547089D6E88A}"/>
              </a:ext>
            </a:extLst>
          </p:cNvPr>
          <p:cNvSpPr txBox="1"/>
          <p:nvPr/>
        </p:nvSpPr>
        <p:spPr>
          <a:xfrm>
            <a:off x="1412161" y="3624383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BCBB-CB49-CA48-BAA4-E6D2E3784BD8}"/>
              </a:ext>
            </a:extLst>
          </p:cNvPr>
          <p:cNvSpPr/>
          <p:nvPr/>
        </p:nvSpPr>
        <p:spPr>
          <a:xfrm>
            <a:off x="1894075" y="37167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4FE08-4700-E94C-8E44-BB09C1795F7C}"/>
              </a:ext>
            </a:extLst>
          </p:cNvPr>
          <p:cNvSpPr/>
          <p:nvPr/>
        </p:nvSpPr>
        <p:spPr>
          <a:xfrm>
            <a:off x="2054714" y="399385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163AA137-4611-704B-85C0-26CF84D2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0963"/>
              </p:ext>
            </p:extLst>
          </p:nvPr>
        </p:nvGraphicFramePr>
        <p:xfrm>
          <a:off x="1525118" y="4674260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21EEE-FCDA-4147-B94F-56FAE8F0AE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165925" y="4178518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D0C62-7520-0246-B050-14BAFC1419D8}"/>
              </a:ext>
            </a:extLst>
          </p:cNvPr>
          <p:cNvSpPr/>
          <p:nvPr/>
        </p:nvSpPr>
        <p:spPr>
          <a:xfrm>
            <a:off x="1313307" y="3498486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F1FF9-965B-DE43-8BC6-448870BD328D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E77D7-2462-5644-A4E9-0C0177CB20BB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868B4-EFC1-F348-9F6A-6422FF7CC242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CD8B8-0B42-2846-95D5-B8FD37C74DE9}"/>
              </a:ext>
            </a:extLst>
          </p:cNvPr>
          <p:cNvSpPr txBox="1"/>
          <p:nvPr/>
        </p:nvSpPr>
        <p:spPr>
          <a:xfrm>
            <a:off x="635275" y="3033880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           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33202B-92B2-834D-87A3-E720E3B3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75432"/>
              </p:ext>
            </p:extLst>
          </p:nvPr>
        </p:nvGraphicFramePr>
        <p:xfrm>
          <a:off x="1412161" y="3070385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68D38B0-1DBE-F04D-A6AD-1121665F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06992"/>
              </p:ext>
            </p:extLst>
          </p:nvPr>
        </p:nvGraphicFramePr>
        <p:xfrm>
          <a:off x="4042029" y="306125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D675F34-488C-E44E-A1CA-0EA964E1F6B1}"/>
              </a:ext>
            </a:extLst>
          </p:cNvPr>
          <p:cNvSpPr/>
          <p:nvPr/>
        </p:nvSpPr>
        <p:spPr>
          <a:xfrm>
            <a:off x="1313307" y="5364583"/>
            <a:ext cx="4782692" cy="1087395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A5590-5E58-2249-BBBC-943FA4781309}"/>
              </a:ext>
            </a:extLst>
          </p:cNvPr>
          <p:cNvSpPr/>
          <p:nvPr/>
        </p:nvSpPr>
        <p:spPr>
          <a:xfrm>
            <a:off x="3996092" y="3520532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4B18B-987D-5449-A80D-81E73BF490BC}"/>
              </a:ext>
            </a:extLst>
          </p:cNvPr>
          <p:cNvSpPr txBox="1"/>
          <p:nvPr/>
        </p:nvSpPr>
        <p:spPr>
          <a:xfrm>
            <a:off x="4094947" y="3646429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5A5ECC-7E6E-9147-BA3E-2670842F973C}"/>
              </a:ext>
            </a:extLst>
          </p:cNvPr>
          <p:cNvSpPr/>
          <p:nvPr/>
        </p:nvSpPr>
        <p:spPr>
          <a:xfrm>
            <a:off x="4576861" y="373876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B5F15E-5C80-0148-BF68-BFC3DAA927B4}"/>
              </a:ext>
            </a:extLst>
          </p:cNvPr>
          <p:cNvSpPr/>
          <p:nvPr/>
        </p:nvSpPr>
        <p:spPr>
          <a:xfrm>
            <a:off x="4737500" y="4015898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91B102-730E-C647-98AA-8F73CC92929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48711" y="4200564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21DA9921-3AFA-AF4F-8718-28F7E448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19155"/>
              </p:ext>
            </p:extLst>
          </p:nvPr>
        </p:nvGraphicFramePr>
        <p:xfrm>
          <a:off x="4094947" y="468234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9EE236-1FE1-5948-B046-67931B375934}"/>
              </a:ext>
            </a:extLst>
          </p:cNvPr>
          <p:cNvSpPr txBox="1"/>
          <p:nvPr/>
        </p:nvSpPr>
        <p:spPr>
          <a:xfrm>
            <a:off x="1693639" y="5618987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C203A-6174-4C44-AAC0-56E9C2D2C28C}"/>
              </a:ext>
            </a:extLst>
          </p:cNvPr>
          <p:cNvSpPr txBox="1"/>
          <p:nvPr/>
        </p:nvSpPr>
        <p:spPr>
          <a:xfrm>
            <a:off x="4245019" y="5618987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</p:spTree>
    <p:extLst>
      <p:ext uri="{BB962C8B-B14F-4D97-AF65-F5344CB8AC3E}">
        <p14:creationId xmlns:p14="http://schemas.microsoft.com/office/powerpoint/2010/main" val="7189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B2503-E573-DA4D-A4AE-B2721FE061E9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D6A3-7D91-914C-9032-6B13C4929533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FA7-81D7-CC40-A19A-18FCE53EE69D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B745F-8A98-E648-8C20-1983C79D0579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32B5C-6EF7-E448-A12E-861EBFBB38E9}"/>
              </a:ext>
            </a:extLst>
          </p:cNvPr>
          <p:cNvSpPr/>
          <p:nvPr/>
        </p:nvSpPr>
        <p:spPr>
          <a:xfrm>
            <a:off x="5108165" y="339413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6F1035-A5F9-4244-A013-8943B463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41783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85B3C1-51AD-F047-B25B-295F16DC36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219376" y="3578796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EA7B85-9C1B-304D-84D2-9CAF7F728D5B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           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DDC48-F984-2448-B8D9-F2A766A74CDA}"/>
              </a:ext>
            </a:extLst>
          </p:cNvPr>
          <p:cNvSpPr/>
          <p:nvPr/>
        </p:nvSpPr>
        <p:spPr>
          <a:xfrm>
            <a:off x="4366758" y="2898764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811FAE80-82DE-B444-B236-DB31FBAF3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339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BD44D964-456D-5F48-8D00-74AB44DBC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57950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23DADE7-C200-8B44-AEF8-3103B1B384C7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DF867-82F4-CB47-BA72-B4A3F659AAB8}"/>
              </a:ext>
            </a:extLst>
          </p:cNvPr>
          <p:cNvSpPr/>
          <p:nvPr/>
        </p:nvSpPr>
        <p:spPr>
          <a:xfrm>
            <a:off x="7049543" y="292081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20462-0517-C449-B5A5-29F1828A7E81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F7A750-C6AE-8744-A789-66414ECFA851}"/>
              </a:ext>
            </a:extLst>
          </p:cNvPr>
          <p:cNvSpPr/>
          <p:nvPr/>
        </p:nvSpPr>
        <p:spPr>
          <a:xfrm>
            <a:off x="7630312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3687C-F887-564E-9DD0-E34ED6B8616D}"/>
              </a:ext>
            </a:extLst>
          </p:cNvPr>
          <p:cNvSpPr/>
          <p:nvPr/>
        </p:nvSpPr>
        <p:spPr>
          <a:xfrm>
            <a:off x="7790951" y="341617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A9CBB8-6704-8D4F-BA59-DC156CEFF9F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02162" y="360084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16E435F3-E402-794A-83BA-0452D50C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4447"/>
              </p:ext>
            </p:extLst>
          </p:nvPr>
        </p:nvGraphicFramePr>
        <p:xfrm>
          <a:off x="7148398" y="408262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549DBEC-8089-9645-9E29-A06C26931FF9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23B1D-753E-C04B-85BE-98E06992B1A0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35EE3-D272-364F-BDDA-CE3D32CEBE9B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9A8856-B4DD-CD40-9AE1-8D95F53E349A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8FEBC-9D5B-7B4E-A204-ADA19575F13D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EE44BA-7708-E141-A9AA-08D417469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10513"/>
              </p:ext>
            </p:extLst>
          </p:nvPr>
        </p:nvGraphicFramePr>
        <p:xfrm>
          <a:off x="4978808" y="6115524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116878-CE8C-D141-9226-500DFD34E5B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619615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1283BE3-DC89-384F-8633-019C404A9347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4D97E9-482E-0143-908F-5A25DC6831FE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6EFA27-8856-724B-8F48-5BA897561958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FCDC5C-0B85-8F46-8818-C2A98E7A371F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9CA462-C4EC-B043-9EF2-E6B139D671FA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EBF7E0-BEF7-C846-8BFE-DFA69281A029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046481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BFD3FDB9-C879-EC44-99B1-DADF47BC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11322"/>
              </p:ext>
            </p:extLst>
          </p:nvPr>
        </p:nvGraphicFramePr>
        <p:xfrm>
          <a:off x="7292717" y="610156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7187CB7-77ED-6D46-826E-82047AE969A4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6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E5383C6-4D68-144F-A4A2-D6180A2FD421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</a:t>
            </a:r>
            <a:r>
              <a:rPr lang="en-US" dirty="0">
                <a:solidFill>
                  <a:schemeClr val="tx1">
                    <a:alpha val="20741"/>
                  </a:schemeClr>
                </a:solidFill>
              </a:rPr>
              <a:t>           </a:t>
            </a:r>
            <a:r>
              <a:rPr lang="en-US" dirty="0"/>
              <a:t>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499E3-C37E-CE4B-8987-CD2AD09EA4C6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8564C-69B8-1D45-835C-5C1060767503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38577-ACCD-5848-AB77-B211D5115444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A6382-30C2-4545-84E8-6035DC48B667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21F78-B61B-644F-BE22-F46C07E8E686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BE96B-2A5B-C84E-A642-4AC0F81407FA}"/>
              </a:ext>
            </a:extLst>
          </p:cNvPr>
          <p:cNvSpPr/>
          <p:nvPr/>
        </p:nvSpPr>
        <p:spPr>
          <a:xfrm>
            <a:off x="5108165" y="339413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212002-6015-2445-B153-E3BA8A477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79624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ACF03-6781-9249-8532-5006F2365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219376" y="3578796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5B02CE-ABF3-F84C-A2FE-15794F287465}"/>
              </a:ext>
            </a:extLst>
          </p:cNvPr>
          <p:cNvSpPr/>
          <p:nvPr/>
        </p:nvSpPr>
        <p:spPr>
          <a:xfrm>
            <a:off x="4366758" y="2898764"/>
            <a:ext cx="1828800" cy="1613721"/>
          </a:xfrm>
          <a:prstGeom prst="rect">
            <a:avLst/>
          </a:prstGeom>
          <a:solidFill>
            <a:schemeClr val="bg1">
              <a:lumMod val="75000"/>
              <a:alpha val="868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2DB4D13B-4AA8-A043-9E17-E1993F885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70853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DD3C29A-DA00-094B-B33E-1B7AE097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89699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50C01FE-C834-734D-A0FE-AD766AEAF484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A1DC9-3762-4746-926C-C4EC60DADE68}"/>
              </a:ext>
            </a:extLst>
          </p:cNvPr>
          <p:cNvSpPr/>
          <p:nvPr/>
        </p:nvSpPr>
        <p:spPr>
          <a:xfrm>
            <a:off x="7049543" y="2920810"/>
            <a:ext cx="2099907" cy="1613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68DB-5EAD-4443-B89D-72E295764B1D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alpha val="11000"/>
                  </a:schemeClr>
                </a:solidFill>
              </a:rPr>
              <a:t>len</a:t>
            </a:r>
            <a:r>
              <a:rPr lang="en-US" dirty="0">
                <a:solidFill>
                  <a:schemeClr val="tx1">
                    <a:alpha val="11000"/>
                  </a:schemeClr>
                </a:solidFill>
              </a:rPr>
              <a:t>:  4</a:t>
            </a:r>
          </a:p>
          <a:p>
            <a:r>
              <a:rPr lang="en-US" dirty="0">
                <a:ln w="9525">
                  <a:noFill/>
                </a:ln>
                <a:solidFill>
                  <a:schemeClr val="tx1">
                    <a:alpha val="11000"/>
                  </a:schemeClr>
                </a:solidFill>
              </a:rPr>
              <a:t>data:</a:t>
            </a:r>
            <a:r>
              <a:rPr lang="en-US" dirty="0">
                <a:ln w="9525">
                  <a:solidFill>
                    <a:schemeClr val="tx1"/>
                  </a:solidFill>
                </a:ln>
                <a:solidFill>
                  <a:schemeClr val="tx1">
                    <a:alpha val="11000"/>
                  </a:schemeClr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E680E5-9191-A045-ABCB-520964F10F84}"/>
              </a:ext>
            </a:extLst>
          </p:cNvPr>
          <p:cNvSpPr/>
          <p:nvPr/>
        </p:nvSpPr>
        <p:spPr>
          <a:xfrm>
            <a:off x="7642669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356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56BE1B-7956-0C43-8D0E-1C9202BE699B}"/>
              </a:ext>
            </a:extLst>
          </p:cNvPr>
          <p:cNvSpPr/>
          <p:nvPr/>
        </p:nvSpPr>
        <p:spPr>
          <a:xfrm>
            <a:off x="7790951" y="341617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D5405C-F3D9-7340-8953-5465A81A520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902162" y="3600842"/>
            <a:ext cx="111211" cy="495742"/>
          </a:xfrm>
          <a:prstGeom prst="straightConnector1">
            <a:avLst/>
          </a:prstGeom>
          <a:ln>
            <a:solidFill>
              <a:schemeClr val="accent1"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12C70D69-C44F-A547-BF5B-1C5A5607D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32371"/>
              </p:ext>
            </p:extLst>
          </p:nvPr>
        </p:nvGraphicFramePr>
        <p:xfrm>
          <a:off x="7148398" y="4082620"/>
          <a:ext cx="18176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26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17750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FC301F-8963-3E43-910A-2C26C166A914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3E98E-D3DD-9D45-AE7F-A748205DFD64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AEFD2-1BC3-1844-B8AE-E89414D91145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AFBB76-230A-2449-9151-3FD1DC2BDF57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24ECE-EBD8-E844-9A46-0BBCD600A735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11FD376-E21F-0C40-B15A-824190C1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54647"/>
              </p:ext>
            </p:extLst>
          </p:nvPr>
        </p:nvGraphicFramePr>
        <p:xfrm>
          <a:off x="4978808" y="6115524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D1B04-3745-6F41-8FB2-6B57585DC5A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619615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67407-37BD-3644-9B6A-264A8112F142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6FE25-D795-1340-98E2-7AAB27E3E568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574A7-3EA3-2045-8E8D-51E5C6E5570F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2F5AE-9563-7246-BDD2-C1DA91D467F6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A1B800-5872-B540-9303-A2FFAD9091C5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95114-84B2-5844-8816-1571859C287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046481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36FBBD27-F9EE-C948-96B9-78F40BBE9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21601"/>
              </p:ext>
            </p:extLst>
          </p:nvPr>
        </p:nvGraphicFramePr>
        <p:xfrm>
          <a:off x="7292717" y="610156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2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C38B2A-E30B-6B49-A3EC-8FA92E0EDBCB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B8141-71C5-F945-8452-0D29745EE333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C259-0968-0A43-AF97-B19E6F581BD1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8970B-FC5B-9C41-9092-E8DD5C7C2AA6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10639-6658-9E47-BDAF-BADF4C87B0C0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</a:t>
            </a:r>
            <a:r>
              <a:rPr lang="en-US" dirty="0">
                <a:solidFill>
                  <a:schemeClr val="tx1">
                    <a:alpha val="20741"/>
                  </a:schemeClr>
                </a:solidFill>
              </a:rPr>
              <a:t>           </a:t>
            </a:r>
            <a:r>
              <a:rPr lang="en-US" dirty="0"/>
              <a:t>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19F1C66-A769-E542-9D40-481095FA1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93973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7CA31A75-688A-6646-ADEB-D9350742E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20169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04405E9-1172-0F41-9CF1-EF893F2B1026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40929-17CF-5D4E-A194-32C11A9EBFED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0E16D5-CEEF-7547-85F7-479E4A06F11D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DD3AA8-44D7-EB42-8777-16A2B021728B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A8967E-425C-4449-9154-1AD49BF5CD87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4E7E9-B850-5044-B168-D1B0204C2303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9048D1-33F4-094B-A33E-E6E45C36E2C8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9A29A5-34C2-2848-BB23-7571DC6E106A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21735F-109E-8C43-BB7F-2257499B9268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30CEA0-16B2-CD49-830D-27B6EE5D8B89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D16451-F0AC-2744-BC6F-2154F9355493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0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 </a:t>
            </a:r>
            <a:r>
              <a:rPr lang="en-US" b="1" dirty="0">
                <a:ln w="9525">
                  <a:noFill/>
                </a:ln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9633D-E084-6944-AB1E-35B53E2133BE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908C89-71A4-1144-A300-58D06FC6CB56}"/>
              </a:ext>
            </a:extLst>
          </p:cNvPr>
          <p:cNvSpPr/>
          <p:nvPr/>
        </p:nvSpPr>
        <p:spPr>
          <a:xfrm>
            <a:off x="5037490" y="3335227"/>
            <a:ext cx="400239" cy="335764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C32E45-EAA4-B641-8B44-47BF32626386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0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 </a:t>
            </a:r>
            <a:r>
              <a:rPr lang="en-US" b="1" dirty="0">
                <a:ln w="9525">
                  <a:noFill/>
                </a:ln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61E5A4-2713-E649-8527-028ACA704C83}"/>
              </a:ext>
            </a:extLst>
          </p:cNvPr>
          <p:cNvSpPr/>
          <p:nvPr/>
        </p:nvSpPr>
        <p:spPr>
          <a:xfrm>
            <a:off x="7630312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1B4E2-3909-EE4A-BD28-5306DD0A3C5B}"/>
              </a:ext>
            </a:extLst>
          </p:cNvPr>
          <p:cNvSpPr/>
          <p:nvPr/>
        </p:nvSpPr>
        <p:spPr>
          <a:xfrm>
            <a:off x="7735344" y="3416176"/>
            <a:ext cx="366741" cy="254815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A77BC5D-27BA-3049-A7C1-21B1E866E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54914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6B20E65-5797-044F-9991-1EFB8114B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52561"/>
              </p:ext>
            </p:extLst>
          </p:nvPr>
        </p:nvGraphicFramePr>
        <p:xfrm>
          <a:off x="7148398" y="408262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17FECE-6EF8-234A-AC90-C5CDAD7D5B58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30587" y="4379338"/>
            <a:ext cx="289028" cy="105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A965F4-C09A-CC43-9283-7D95559D9231}"/>
              </a:ext>
            </a:extLst>
          </p:cNvPr>
          <p:cNvCxnSpPr>
            <a:stCxn id="32" idx="0"/>
            <a:endCxn id="42" idx="2"/>
          </p:cNvCxnSpPr>
          <p:nvPr/>
        </p:nvCxnSpPr>
        <p:spPr>
          <a:xfrm flipV="1">
            <a:off x="8046481" y="4387420"/>
            <a:ext cx="40279" cy="104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78B3AB-F898-DD4C-B466-16A4BE9B401E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</a:t>
            </a:r>
            <a:r>
              <a:rPr lang="en-US" dirty="0">
                <a:solidFill>
                  <a:schemeClr val="tx1">
                    <a:alpha val="20741"/>
                  </a:schemeClr>
                </a:solidFill>
              </a:rPr>
              <a:t>           </a:t>
            </a:r>
            <a:r>
              <a:rPr lang="en-US" dirty="0"/>
              <a:t>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0C72F-D9EC-CF41-BEE5-B5B0E82C3426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11B30-4C27-1F49-B00A-2A0A0FF55B66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C1D5E-0D4C-B749-9ED1-1D1B87CEEB12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1FB79-6D3D-4C4F-883F-D11D85F204E1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22FC571-1560-C649-BBD1-518F7B7FD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11600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3FC11427-6877-3443-B09E-AF6297F8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92467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D7BA68-8379-B241-84BB-5B9650670CEB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CD884-66AC-7545-AE5F-61FD727DA9A4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55F2C-A19B-8B41-AE7D-A6EA4A92334D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498C8-FB16-0B4A-A30F-860490EA0C9D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D646E-6B39-D548-A25F-D15C60A3FF86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5ABD0-15E9-4A46-A064-5A4ACA2E4A34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215CF-9F10-6D47-8BBE-FFB836E569F8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BC806-F8F1-0F45-994C-2AC44AC78C86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F8CE29-D098-C64E-A8C1-0FC3342C364B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49F5B6-9DCA-134D-B546-A7B718D9F0CF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4718B-D575-494D-850B-355E151C7AFB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bg1">
              <a:lumMod val="65000"/>
              <a:alpha val="88257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alpha val="7670"/>
                  </a:schemeClr>
                </a:solidFill>
              </a:rPr>
              <a:t>len</a:t>
            </a:r>
            <a:r>
              <a:rPr lang="en-US" dirty="0">
                <a:solidFill>
                  <a:schemeClr val="tx1">
                    <a:alpha val="7670"/>
                  </a:schemeClr>
                </a:solidFill>
              </a:rPr>
              <a:t>:  0</a:t>
            </a:r>
          </a:p>
          <a:p>
            <a:r>
              <a:rPr lang="en-US" dirty="0">
                <a:ln w="9525">
                  <a:noFill/>
                </a:ln>
                <a:solidFill>
                  <a:schemeClr val="tx1">
                    <a:alpha val="7670"/>
                  </a:schemeClr>
                </a:solidFill>
              </a:rPr>
              <a:t>data:  </a:t>
            </a:r>
            <a:r>
              <a:rPr lang="en-US" b="1" dirty="0">
                <a:ln w="9525">
                  <a:noFill/>
                </a:ln>
                <a:solidFill>
                  <a:schemeClr val="tx1">
                    <a:alpha val="7670"/>
                  </a:schemeClr>
                </a:solidFill>
              </a:rPr>
              <a:t>np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4E1FB7-94C8-ED4F-84CC-34D5303EA6E3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863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F34777-8021-754A-8DD6-82DCDCB110B0}"/>
              </a:ext>
            </a:extLst>
          </p:cNvPr>
          <p:cNvSpPr/>
          <p:nvPr/>
        </p:nvSpPr>
        <p:spPr>
          <a:xfrm>
            <a:off x="5037490" y="3335227"/>
            <a:ext cx="400239" cy="335764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370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AC9DC8-7B1E-6E4A-A80E-879E026EC867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bg1">
              <a:lumMod val="65000"/>
              <a:alpha val="70618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alpha val="51419"/>
                  </a:schemeClr>
                </a:solidFill>
              </a:rPr>
              <a:t>len</a:t>
            </a:r>
            <a:r>
              <a:rPr lang="en-US" dirty="0">
                <a:solidFill>
                  <a:schemeClr val="bg1">
                    <a:lumMod val="65000"/>
                    <a:alpha val="51419"/>
                  </a:schemeClr>
                </a:solidFill>
              </a:rPr>
              <a:t>:  0</a:t>
            </a:r>
          </a:p>
          <a:p>
            <a:r>
              <a:rPr lang="en-US" dirty="0">
                <a:ln w="9525">
                  <a:noFill/>
                </a:ln>
                <a:solidFill>
                  <a:schemeClr val="bg1">
                    <a:lumMod val="65000"/>
                    <a:alpha val="51419"/>
                  </a:schemeClr>
                </a:solidFill>
              </a:rPr>
              <a:t>data:  </a:t>
            </a:r>
            <a:r>
              <a:rPr lang="en-US" b="1" dirty="0">
                <a:ln w="9525">
                  <a:noFill/>
                </a:ln>
                <a:solidFill>
                  <a:schemeClr val="bg1">
                    <a:lumMod val="65000"/>
                    <a:alpha val="51419"/>
                  </a:schemeClr>
                </a:solidFill>
              </a:rPr>
              <a:t>np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A15DB5-2F51-1E43-B49B-D68D7F045840}"/>
              </a:ext>
            </a:extLst>
          </p:cNvPr>
          <p:cNvSpPr/>
          <p:nvPr/>
        </p:nvSpPr>
        <p:spPr>
          <a:xfrm>
            <a:off x="7630312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40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9F10D7-088A-7A48-93F9-4CF0D95D2179}"/>
              </a:ext>
            </a:extLst>
          </p:cNvPr>
          <p:cNvSpPr/>
          <p:nvPr/>
        </p:nvSpPr>
        <p:spPr>
          <a:xfrm>
            <a:off x="7735344" y="3416176"/>
            <a:ext cx="366741" cy="254815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2254A12-937E-904E-B571-BF725F87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5903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26" name="Table 9">
            <a:extLst>
              <a:ext uri="{FF2B5EF4-FFF2-40B4-BE49-F238E27FC236}">
                <a16:creationId xmlns:a16="http://schemas.microsoft.com/office/drawing/2014/main" id="{22CC9BE0-9FA6-684F-8169-6B2EB7AFF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52253"/>
              </p:ext>
            </p:extLst>
          </p:nvPr>
        </p:nvGraphicFramePr>
        <p:xfrm>
          <a:off x="7148398" y="408262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83B697-2284-3540-8C72-64D087DC220B}"/>
              </a:ext>
            </a:extLst>
          </p:cNvPr>
          <p:cNvCxnSpPr>
            <a:stCxn id="14" idx="0"/>
            <a:endCxn id="25" idx="2"/>
          </p:cNvCxnSpPr>
          <p:nvPr/>
        </p:nvCxnSpPr>
        <p:spPr>
          <a:xfrm flipH="1" flipV="1">
            <a:off x="5330587" y="4379338"/>
            <a:ext cx="289028" cy="105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B128A2-E7EC-BB40-8845-413C86D6565E}"/>
              </a:ext>
            </a:extLst>
          </p:cNvPr>
          <p:cNvCxnSpPr>
            <a:stCxn id="18" idx="0"/>
            <a:endCxn id="26" idx="2"/>
          </p:cNvCxnSpPr>
          <p:nvPr/>
        </p:nvCxnSpPr>
        <p:spPr>
          <a:xfrm flipV="1">
            <a:off x="8046481" y="4387420"/>
            <a:ext cx="40279" cy="104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8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716</Words>
  <Application>Microsoft Macintosh PowerPoint</Application>
  <PresentationFormat>Widescreen</PresentationFormat>
  <Paragraphs>274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15</cp:revision>
  <dcterms:created xsi:type="dcterms:W3CDTF">2021-12-11T01:21:39Z</dcterms:created>
  <dcterms:modified xsi:type="dcterms:W3CDTF">2021-12-12T02:57:03Z</dcterms:modified>
</cp:coreProperties>
</file>