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D35A-0B7F-A047-8063-CA3CB523B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EE783-154F-4442-B880-4512EF085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77183-C5D7-6D4C-8CC9-E6CC3412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AE24D-EB22-834F-91DE-D1AC6489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A608C-5DC4-1A4C-AAAA-E6B20EF0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3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775B-46AF-3D4B-B093-AD35500C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38B3E-91BC-E245-97CB-852F601A7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7C8B3-6EE8-F342-8665-4C6C8E11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7B9FA-67C8-CA48-8302-36FC8CBE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776B9-810E-AC47-BD5B-DB5CEA29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4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9DFEFD-43B5-3E45-8368-D21FC42E3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F1BEB-741E-7149-8360-7BE79B3CB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3CD62-43F7-3644-BCD3-76B835BF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DD31A-7F7A-5643-AF62-B94A61C3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C505E-3FAD-9A4D-9B15-8565BFE2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984B-3884-C648-AA0D-5F887793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A798C-395B-E446-8854-B913F93D8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5F748-0970-E542-9671-5FDF10F9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65628-E511-4948-8A03-7CBA2F26F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F80E0-0D23-B240-A4A7-D7416330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3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4C814-0842-E749-8D04-564EFB49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4963D-1CB6-8245-8045-6B65B0E05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DA872-5E42-E045-B854-1836C6FB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92174-F774-E847-AB75-9AAC6A3D3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26737-8368-884F-8A70-5A752523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2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916C-A3AA-F84A-8DB0-ED27E4AB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4FD21-90F2-3640-9A8C-2FE28AFB8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17437-F95F-FD4B-89E0-4A9AC253D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568F8-AE01-3C4C-A461-FDEEF215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0CF4A-8EA1-6F48-8918-6FAFFDF8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1E1D-E3E6-8A4C-A76C-5165AD38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3C44-E616-F34F-AA3C-FF00282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64B8F-95D3-A24C-BC8A-52E26831B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0DDF9-8759-E243-AD6B-48E188B54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84752-FF3E-8442-998B-E03A9D580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A3256-04A0-EC48-B550-76584CE87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5AD870-AC97-D540-9A3D-BFB8A5625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663F9-857A-674D-A3B9-0DD0AF526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A8CC85-2955-194A-AA7B-944EFDFF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6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5598-537F-6F44-B61D-F473078E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6856A-B5DA-4346-A2D7-566A05EC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9AB13-03B3-C246-989C-0662C65C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49D9B-765E-9A4F-9C68-C50D7778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1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8DD71-4F5F-964E-B97D-A1180D2B6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5DA1D2-445D-864E-B117-CD1E27CD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059E3-05B9-E54E-9BDD-869520A7E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1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F743-D60E-EB4B-B4E1-EB7DE47DB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049BA-0DEB-3B4E-A336-F10AC9378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057CB-2FE3-F849-AC4C-236467349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B549E-D910-2D4C-845B-A377C8DD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4BBE1-F5E5-1D43-8DBC-56E03EB4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9F25E-7538-744E-9D2E-29C12414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7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47E3-8648-FF4F-A00D-2BB99535C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0141C-36B1-AB4B-8A56-D09EFB676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FC32-5062-8A46-9748-DC1F3AE94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C271A-C44F-7A49-92D2-9A84C11B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4E14D-4309-9443-8613-4B773A86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717B1-834B-1940-A501-FBF463E2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7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521B8-62D9-5A4C-BDA9-47B6617F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C8E30-F6B7-F940-812A-B47EA31B6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0606E-4F09-1248-8ED4-C9BEDA11E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5C56B-80FF-A242-A114-D20057E08AEA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A133A-9C71-5641-ADB4-1EAB15CBB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0DC6B-C7E7-E24F-A9F4-5962D808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A0A16-14D5-D24D-9440-A6E8A0B7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0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620B634-DABB-EE4C-8851-547089D6E88A}"/>
              </a:ext>
            </a:extLst>
          </p:cNvPr>
          <p:cNvSpPr txBox="1"/>
          <p:nvPr/>
        </p:nvSpPr>
        <p:spPr>
          <a:xfrm>
            <a:off x="1412161" y="3624383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3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3ABCBB-CB49-CA48-BAA4-E6D2E3784BD8}"/>
              </a:ext>
            </a:extLst>
          </p:cNvPr>
          <p:cNvSpPr/>
          <p:nvPr/>
        </p:nvSpPr>
        <p:spPr>
          <a:xfrm>
            <a:off x="1894075" y="3716716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54FE08-4700-E94C-8E44-BB09C1795F7C}"/>
              </a:ext>
            </a:extLst>
          </p:cNvPr>
          <p:cNvSpPr/>
          <p:nvPr/>
        </p:nvSpPr>
        <p:spPr>
          <a:xfrm>
            <a:off x="2054714" y="3993852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163AA137-4611-704B-85C0-26CF84D21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160963"/>
              </p:ext>
            </p:extLst>
          </p:nvPr>
        </p:nvGraphicFramePr>
        <p:xfrm>
          <a:off x="1525118" y="4674260"/>
          <a:ext cx="15040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09">
                  <a:extLst>
                    <a:ext uri="{9D8B030D-6E8A-4147-A177-3AD203B41FA5}">
                      <a16:colId xmlns:a16="http://schemas.microsoft.com/office/drawing/2014/main" val="231969534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99696311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794230053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2140218889"/>
                    </a:ext>
                  </a:extLst>
                </a:gridCol>
              </a:tblGrid>
              <a:tr h="303010"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80640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921EEE-FCDA-4147-B94F-56FAE8F0AECF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2165925" y="4178518"/>
            <a:ext cx="111211" cy="49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04D0C62-7520-0246-B050-14BAFC1419D8}"/>
              </a:ext>
            </a:extLst>
          </p:cNvPr>
          <p:cNvSpPr/>
          <p:nvPr/>
        </p:nvSpPr>
        <p:spPr>
          <a:xfrm>
            <a:off x="1313307" y="3498486"/>
            <a:ext cx="1828800" cy="1613721"/>
          </a:xfrm>
          <a:prstGeom prst="rect">
            <a:avLst/>
          </a:prstGeom>
          <a:solidFill>
            <a:schemeClr val="accent4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8F1FF9-965B-DE43-8BC6-448870BD328D}"/>
              </a:ext>
            </a:extLst>
          </p:cNvPr>
          <p:cNvSpPr txBox="1"/>
          <p:nvPr/>
        </p:nvSpPr>
        <p:spPr>
          <a:xfrm>
            <a:off x="2037522" y="208722"/>
            <a:ext cx="776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Initialize Members in the Classical Way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E77D7-2462-5644-A4E9-0C0177CB20BB}"/>
              </a:ext>
            </a:extLst>
          </p:cNvPr>
          <p:cNvSpPr txBox="1"/>
          <p:nvPr/>
        </p:nvSpPr>
        <p:spPr>
          <a:xfrm>
            <a:off x="447260" y="467139"/>
            <a:ext cx="56487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std::string first;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first name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std::string last; 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last name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Person(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std::string&amp; f,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std::string&amp; l)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: first{f}, last{f}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868B4-EFC1-F348-9F6A-6422FF7CC242}"/>
              </a:ext>
            </a:extLst>
          </p:cNvPr>
          <p:cNvSpPr txBox="1"/>
          <p:nvPr/>
        </p:nvSpPr>
        <p:spPr>
          <a:xfrm>
            <a:off x="6096000" y="1747628"/>
            <a:ext cx="5648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Person p{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“Ben”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“Cook”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CD8B8-0B42-2846-95D5-B8FD37C74DE9}"/>
              </a:ext>
            </a:extLst>
          </p:cNvPr>
          <p:cNvSpPr txBox="1"/>
          <p:nvPr/>
        </p:nvSpPr>
        <p:spPr>
          <a:xfrm>
            <a:off x="635275" y="3033880"/>
            <a:ext cx="52727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“Ben”:                                    “Cook”:</a:t>
            </a:r>
          </a:p>
          <a:p>
            <a:endParaRPr lang="en-US" dirty="0"/>
          </a:p>
          <a:p>
            <a:r>
              <a:rPr lang="en-US" dirty="0"/>
              <a:t> f:                                                    l:   </a:t>
            </a:r>
          </a:p>
          <a:p>
            <a:r>
              <a:rPr lang="en-US" dirty="0"/>
              <a:t>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p: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B33202B-92B2-834D-87A3-E720E3B38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475432"/>
              </p:ext>
            </p:extLst>
          </p:nvPr>
        </p:nvGraphicFramePr>
        <p:xfrm>
          <a:off x="1412161" y="3070385"/>
          <a:ext cx="15040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09">
                  <a:extLst>
                    <a:ext uri="{9D8B030D-6E8A-4147-A177-3AD203B41FA5}">
                      <a16:colId xmlns:a16="http://schemas.microsoft.com/office/drawing/2014/main" val="231969534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99696311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794230053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2140218889"/>
                    </a:ext>
                  </a:extLst>
                </a:gridCol>
              </a:tblGrid>
              <a:tr h="303010"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80640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68D38B0-1DBE-F04D-A6AD-1121665FC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906992"/>
              </p:ext>
            </p:extLst>
          </p:nvPr>
        </p:nvGraphicFramePr>
        <p:xfrm>
          <a:off x="4042029" y="3061252"/>
          <a:ext cx="18767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45">
                  <a:extLst>
                    <a:ext uri="{9D8B030D-6E8A-4147-A177-3AD203B41FA5}">
                      <a16:colId xmlns:a16="http://schemas.microsoft.com/office/drawing/2014/main" val="1367944414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3127046063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7871377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879411235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059762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642403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9D675F34-488C-E44E-A1CA-0EA964E1F6B1}"/>
              </a:ext>
            </a:extLst>
          </p:cNvPr>
          <p:cNvSpPr/>
          <p:nvPr/>
        </p:nvSpPr>
        <p:spPr>
          <a:xfrm>
            <a:off x="1313307" y="5364583"/>
            <a:ext cx="4782692" cy="1087395"/>
          </a:xfrm>
          <a:prstGeom prst="rect">
            <a:avLst/>
          </a:prstGeom>
          <a:solidFill>
            <a:schemeClr val="accent2">
              <a:lumMod val="40000"/>
              <a:lumOff val="60000"/>
              <a:alpha val="34228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8A5590-5E58-2249-BBBC-943FA4781309}"/>
              </a:ext>
            </a:extLst>
          </p:cNvPr>
          <p:cNvSpPr/>
          <p:nvPr/>
        </p:nvSpPr>
        <p:spPr>
          <a:xfrm>
            <a:off x="3996092" y="3520532"/>
            <a:ext cx="2099907" cy="1613721"/>
          </a:xfrm>
          <a:prstGeom prst="rect">
            <a:avLst/>
          </a:prstGeom>
          <a:solidFill>
            <a:schemeClr val="accent4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94B18B-987D-5449-A80D-81E73BF490BC}"/>
              </a:ext>
            </a:extLst>
          </p:cNvPr>
          <p:cNvSpPr txBox="1"/>
          <p:nvPr/>
        </p:nvSpPr>
        <p:spPr>
          <a:xfrm>
            <a:off x="4094947" y="3646429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4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5A5ECC-7E6E-9147-BA3E-2670842F973C}"/>
              </a:ext>
            </a:extLst>
          </p:cNvPr>
          <p:cNvSpPr/>
          <p:nvPr/>
        </p:nvSpPr>
        <p:spPr>
          <a:xfrm>
            <a:off x="4576861" y="3738762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B5F15E-5C80-0148-BF68-BFC3DAA927B4}"/>
              </a:ext>
            </a:extLst>
          </p:cNvPr>
          <p:cNvSpPr/>
          <p:nvPr/>
        </p:nvSpPr>
        <p:spPr>
          <a:xfrm>
            <a:off x="4737500" y="4015898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91B102-730E-C647-98AA-8F73CC929294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848711" y="4200564"/>
            <a:ext cx="111211" cy="49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9">
            <a:extLst>
              <a:ext uri="{FF2B5EF4-FFF2-40B4-BE49-F238E27FC236}">
                <a16:creationId xmlns:a16="http://schemas.microsoft.com/office/drawing/2014/main" id="{21DA9921-3AFA-AF4F-8718-28F7E4489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819155"/>
              </p:ext>
            </p:extLst>
          </p:nvPr>
        </p:nvGraphicFramePr>
        <p:xfrm>
          <a:off x="4094947" y="4682342"/>
          <a:ext cx="18767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45">
                  <a:extLst>
                    <a:ext uri="{9D8B030D-6E8A-4147-A177-3AD203B41FA5}">
                      <a16:colId xmlns:a16="http://schemas.microsoft.com/office/drawing/2014/main" val="1367944414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3127046063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7871377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879411235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059762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64240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A9EE236-1FE1-5948-B046-67931B375934}"/>
              </a:ext>
            </a:extLst>
          </p:cNvPr>
          <p:cNvSpPr txBox="1"/>
          <p:nvPr/>
        </p:nvSpPr>
        <p:spPr>
          <a:xfrm>
            <a:off x="1693639" y="5618987"/>
            <a:ext cx="610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5C203A-6174-4C44-AAC0-56E9C2D2C28C}"/>
              </a:ext>
            </a:extLst>
          </p:cNvPr>
          <p:cNvSpPr txBox="1"/>
          <p:nvPr/>
        </p:nvSpPr>
        <p:spPr>
          <a:xfrm>
            <a:off x="4245019" y="5618987"/>
            <a:ext cx="57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last:</a:t>
            </a:r>
          </a:p>
        </p:txBody>
      </p:sp>
    </p:spTree>
    <p:extLst>
      <p:ext uri="{BB962C8B-B14F-4D97-AF65-F5344CB8AC3E}">
        <p14:creationId xmlns:p14="http://schemas.microsoft.com/office/powerpoint/2010/main" val="71891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7B2503-E573-DA4D-A4AE-B2721FE061E9}"/>
              </a:ext>
            </a:extLst>
          </p:cNvPr>
          <p:cNvSpPr txBox="1"/>
          <p:nvPr/>
        </p:nvSpPr>
        <p:spPr>
          <a:xfrm>
            <a:off x="2037522" y="208722"/>
            <a:ext cx="776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Initialize Members in the Classical Way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3D6A3-7D91-914C-9032-6B13C4929533}"/>
              </a:ext>
            </a:extLst>
          </p:cNvPr>
          <p:cNvSpPr txBox="1"/>
          <p:nvPr/>
        </p:nvSpPr>
        <p:spPr>
          <a:xfrm>
            <a:off x="447260" y="467139"/>
            <a:ext cx="56487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std::string first;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first name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std::string last; 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last name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Person(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std::string&amp; f,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std::string&amp; l)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: first{f}, last{f}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98FA7-81D7-CC40-A19A-18FCE53EE69D}"/>
              </a:ext>
            </a:extLst>
          </p:cNvPr>
          <p:cNvSpPr txBox="1"/>
          <p:nvPr/>
        </p:nvSpPr>
        <p:spPr>
          <a:xfrm>
            <a:off x="4465612" y="3024661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3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DB745F-8A98-E648-8C20-1983C79D0579}"/>
              </a:ext>
            </a:extLst>
          </p:cNvPr>
          <p:cNvSpPr/>
          <p:nvPr/>
        </p:nvSpPr>
        <p:spPr>
          <a:xfrm>
            <a:off x="4947526" y="3116994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632B5C-6EF7-E448-A12E-861EBFBB38E9}"/>
              </a:ext>
            </a:extLst>
          </p:cNvPr>
          <p:cNvSpPr/>
          <p:nvPr/>
        </p:nvSpPr>
        <p:spPr>
          <a:xfrm>
            <a:off x="5108165" y="3394130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A6F1035-A5F9-4244-A013-8943B4637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841783"/>
              </p:ext>
            </p:extLst>
          </p:nvPr>
        </p:nvGraphicFramePr>
        <p:xfrm>
          <a:off x="4578569" y="4074538"/>
          <a:ext cx="15040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09">
                  <a:extLst>
                    <a:ext uri="{9D8B030D-6E8A-4147-A177-3AD203B41FA5}">
                      <a16:colId xmlns:a16="http://schemas.microsoft.com/office/drawing/2014/main" val="231969534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99696311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794230053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2140218889"/>
                    </a:ext>
                  </a:extLst>
                </a:gridCol>
              </a:tblGrid>
              <a:tr h="303010"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80640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85B3C1-51AD-F047-B25B-295F16DC364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219376" y="3578796"/>
            <a:ext cx="111211" cy="49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3EA7B85-9C1B-304D-84D2-9CAF7F728D5B}"/>
              </a:ext>
            </a:extLst>
          </p:cNvPr>
          <p:cNvSpPr txBox="1"/>
          <p:nvPr/>
        </p:nvSpPr>
        <p:spPr>
          <a:xfrm>
            <a:off x="3688726" y="2434158"/>
            <a:ext cx="52727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“Ben”:                                    “Cook”:</a:t>
            </a:r>
          </a:p>
          <a:p>
            <a:endParaRPr lang="en-US" dirty="0"/>
          </a:p>
          <a:p>
            <a:r>
              <a:rPr lang="en-US" dirty="0"/>
              <a:t> f:                                                    l:   </a:t>
            </a:r>
          </a:p>
          <a:p>
            <a:r>
              <a:rPr lang="en-US" dirty="0"/>
              <a:t>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p: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3DDC48-F984-2448-B8D9-F2A766A74CDA}"/>
              </a:ext>
            </a:extLst>
          </p:cNvPr>
          <p:cNvSpPr/>
          <p:nvPr/>
        </p:nvSpPr>
        <p:spPr>
          <a:xfrm>
            <a:off x="4366758" y="2898764"/>
            <a:ext cx="1828800" cy="1613721"/>
          </a:xfrm>
          <a:prstGeom prst="rect">
            <a:avLst/>
          </a:prstGeom>
          <a:solidFill>
            <a:schemeClr val="accent4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811FAE80-82DE-B444-B236-DB31FBAF3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4339"/>
              </p:ext>
            </p:extLst>
          </p:nvPr>
        </p:nvGraphicFramePr>
        <p:xfrm>
          <a:off x="4465612" y="2470663"/>
          <a:ext cx="15040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09">
                  <a:extLst>
                    <a:ext uri="{9D8B030D-6E8A-4147-A177-3AD203B41FA5}">
                      <a16:colId xmlns:a16="http://schemas.microsoft.com/office/drawing/2014/main" val="231969534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99696311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794230053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2140218889"/>
                    </a:ext>
                  </a:extLst>
                </a:gridCol>
              </a:tblGrid>
              <a:tr h="303010"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80640"/>
                  </a:ext>
                </a:extLst>
              </a:tr>
            </a:tbl>
          </a:graphicData>
        </a:graphic>
      </p:graphicFrame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BD44D964-456D-5F48-8D00-74AB44DBC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257950"/>
              </p:ext>
            </p:extLst>
          </p:nvPr>
        </p:nvGraphicFramePr>
        <p:xfrm>
          <a:off x="7095480" y="2461530"/>
          <a:ext cx="18767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45">
                  <a:extLst>
                    <a:ext uri="{9D8B030D-6E8A-4147-A177-3AD203B41FA5}">
                      <a16:colId xmlns:a16="http://schemas.microsoft.com/office/drawing/2014/main" val="1367944414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3127046063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7871377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879411235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059762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642403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823DADE7-C200-8B44-AEF8-3103B1B384C7}"/>
              </a:ext>
            </a:extLst>
          </p:cNvPr>
          <p:cNvSpPr/>
          <p:nvPr/>
        </p:nvSpPr>
        <p:spPr>
          <a:xfrm>
            <a:off x="4065373" y="4764861"/>
            <a:ext cx="5412259" cy="1884417"/>
          </a:xfrm>
          <a:prstGeom prst="rect">
            <a:avLst/>
          </a:prstGeom>
          <a:solidFill>
            <a:schemeClr val="accent2">
              <a:lumMod val="40000"/>
              <a:lumOff val="60000"/>
              <a:alpha val="34228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DDF867-82F4-CB47-BA72-B4A3F659AAB8}"/>
              </a:ext>
            </a:extLst>
          </p:cNvPr>
          <p:cNvSpPr/>
          <p:nvPr/>
        </p:nvSpPr>
        <p:spPr>
          <a:xfrm>
            <a:off x="7049543" y="2920810"/>
            <a:ext cx="2099907" cy="1613721"/>
          </a:xfrm>
          <a:prstGeom prst="rect">
            <a:avLst/>
          </a:prstGeom>
          <a:solidFill>
            <a:schemeClr val="accent4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520462-0517-C449-B5A5-29F1828A7E81}"/>
              </a:ext>
            </a:extLst>
          </p:cNvPr>
          <p:cNvSpPr txBox="1"/>
          <p:nvPr/>
        </p:nvSpPr>
        <p:spPr>
          <a:xfrm>
            <a:off x="7148398" y="3046707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4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F7A750-C6AE-8744-A789-66414ECFA851}"/>
              </a:ext>
            </a:extLst>
          </p:cNvPr>
          <p:cNvSpPr/>
          <p:nvPr/>
        </p:nvSpPr>
        <p:spPr>
          <a:xfrm>
            <a:off x="7630312" y="3139040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F3687C-F887-564E-9DD0-E34ED6B8616D}"/>
              </a:ext>
            </a:extLst>
          </p:cNvPr>
          <p:cNvSpPr/>
          <p:nvPr/>
        </p:nvSpPr>
        <p:spPr>
          <a:xfrm>
            <a:off x="7790951" y="3416176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A9CBB8-6704-8D4F-BA59-DC156CEFF9F2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902162" y="3600842"/>
            <a:ext cx="111211" cy="49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9">
            <a:extLst>
              <a:ext uri="{FF2B5EF4-FFF2-40B4-BE49-F238E27FC236}">
                <a16:creationId xmlns:a16="http://schemas.microsoft.com/office/drawing/2014/main" id="{16E435F3-E402-794A-83BA-0452D50CA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974447"/>
              </p:ext>
            </p:extLst>
          </p:nvPr>
        </p:nvGraphicFramePr>
        <p:xfrm>
          <a:off x="7148398" y="4082620"/>
          <a:ext cx="18767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45">
                  <a:extLst>
                    <a:ext uri="{9D8B030D-6E8A-4147-A177-3AD203B41FA5}">
                      <a16:colId xmlns:a16="http://schemas.microsoft.com/office/drawing/2014/main" val="1367944414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3127046063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7871377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879411235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059762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64240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549DBEC-8089-9645-9E29-A06C26931FF9}"/>
              </a:ext>
            </a:extLst>
          </p:cNvPr>
          <p:cNvSpPr txBox="1"/>
          <p:nvPr/>
        </p:nvSpPr>
        <p:spPr>
          <a:xfrm>
            <a:off x="4160144" y="4906183"/>
            <a:ext cx="610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F23B1D-753E-C04B-85BE-98E06992B1A0}"/>
              </a:ext>
            </a:extLst>
          </p:cNvPr>
          <p:cNvSpPr txBox="1"/>
          <p:nvPr/>
        </p:nvSpPr>
        <p:spPr>
          <a:xfrm>
            <a:off x="6607411" y="5000704"/>
            <a:ext cx="57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335EE3-D272-364F-BDDA-CE3D32CEBE9B}"/>
              </a:ext>
            </a:extLst>
          </p:cNvPr>
          <p:cNvSpPr txBox="1"/>
          <p:nvPr/>
        </p:nvSpPr>
        <p:spPr>
          <a:xfrm>
            <a:off x="4865851" y="5065647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3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9A8856-B4DD-CD40-9AE1-8D95F53E349A}"/>
              </a:ext>
            </a:extLst>
          </p:cNvPr>
          <p:cNvSpPr/>
          <p:nvPr/>
        </p:nvSpPr>
        <p:spPr>
          <a:xfrm>
            <a:off x="5347765" y="5157980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78FEBC-9D5B-7B4E-A204-ADA19575F13D}"/>
              </a:ext>
            </a:extLst>
          </p:cNvPr>
          <p:cNvSpPr/>
          <p:nvPr/>
        </p:nvSpPr>
        <p:spPr>
          <a:xfrm>
            <a:off x="5508404" y="5435116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FEE44BA-7708-E141-A9AA-08D417469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010513"/>
              </p:ext>
            </p:extLst>
          </p:nvPr>
        </p:nvGraphicFramePr>
        <p:xfrm>
          <a:off x="4978808" y="6115524"/>
          <a:ext cx="15040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09">
                  <a:extLst>
                    <a:ext uri="{9D8B030D-6E8A-4147-A177-3AD203B41FA5}">
                      <a16:colId xmlns:a16="http://schemas.microsoft.com/office/drawing/2014/main" val="231969534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99696311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794230053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2140218889"/>
                    </a:ext>
                  </a:extLst>
                </a:gridCol>
              </a:tblGrid>
              <a:tr h="303010"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80640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116878-CE8C-D141-9226-500DFD34E5B2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5619615" y="5619782"/>
            <a:ext cx="111211" cy="49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1283BE3-DC89-384F-8633-019C404A9347}"/>
              </a:ext>
            </a:extLst>
          </p:cNvPr>
          <p:cNvSpPr/>
          <p:nvPr/>
        </p:nvSpPr>
        <p:spPr>
          <a:xfrm>
            <a:off x="4766997" y="4939750"/>
            <a:ext cx="1828800" cy="1613721"/>
          </a:xfrm>
          <a:prstGeom prst="rect">
            <a:avLst/>
          </a:prstGeom>
          <a:solidFill>
            <a:schemeClr val="accent4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4D97E9-482E-0143-908F-5A25DC6831FE}"/>
              </a:ext>
            </a:extLst>
          </p:cNvPr>
          <p:cNvSpPr/>
          <p:nvPr/>
        </p:nvSpPr>
        <p:spPr>
          <a:xfrm>
            <a:off x="7193862" y="4939750"/>
            <a:ext cx="2099907" cy="1613721"/>
          </a:xfrm>
          <a:prstGeom prst="rect">
            <a:avLst/>
          </a:prstGeom>
          <a:solidFill>
            <a:schemeClr val="accent4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6EFA27-8856-724B-8F48-5BA897561958}"/>
              </a:ext>
            </a:extLst>
          </p:cNvPr>
          <p:cNvSpPr txBox="1"/>
          <p:nvPr/>
        </p:nvSpPr>
        <p:spPr>
          <a:xfrm>
            <a:off x="7292717" y="5065647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4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FCDC5C-0B85-8F46-8818-C2A98E7A371F}"/>
              </a:ext>
            </a:extLst>
          </p:cNvPr>
          <p:cNvSpPr/>
          <p:nvPr/>
        </p:nvSpPr>
        <p:spPr>
          <a:xfrm>
            <a:off x="7774631" y="5157980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9CA462-C4EC-B043-9EF2-E6B139D671FA}"/>
              </a:ext>
            </a:extLst>
          </p:cNvPr>
          <p:cNvSpPr/>
          <p:nvPr/>
        </p:nvSpPr>
        <p:spPr>
          <a:xfrm>
            <a:off x="7935270" y="5435116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2EBF7E0-BEF7-C846-8BFE-DFA69281A029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8046481" y="5619782"/>
            <a:ext cx="111211" cy="49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9">
            <a:extLst>
              <a:ext uri="{FF2B5EF4-FFF2-40B4-BE49-F238E27FC236}">
                <a16:creationId xmlns:a16="http://schemas.microsoft.com/office/drawing/2014/main" id="{BFD3FDB9-C879-EC44-99B1-DADF47BC5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311322"/>
              </p:ext>
            </p:extLst>
          </p:nvPr>
        </p:nvGraphicFramePr>
        <p:xfrm>
          <a:off x="7292717" y="6101560"/>
          <a:ext cx="18767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45">
                  <a:extLst>
                    <a:ext uri="{9D8B030D-6E8A-4147-A177-3AD203B41FA5}">
                      <a16:colId xmlns:a16="http://schemas.microsoft.com/office/drawing/2014/main" val="1367944414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3127046063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7871377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879411235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059762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642403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F7187CB7-77ED-6D46-826E-82047AE969A4}"/>
              </a:ext>
            </a:extLst>
          </p:cNvPr>
          <p:cNvSpPr txBox="1"/>
          <p:nvPr/>
        </p:nvSpPr>
        <p:spPr>
          <a:xfrm>
            <a:off x="6096000" y="1747628"/>
            <a:ext cx="5648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Person p{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“Ben”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“Cook”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4061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E5383C6-4D68-144F-A4A2-D6180A2FD421}"/>
              </a:ext>
            </a:extLst>
          </p:cNvPr>
          <p:cNvSpPr txBox="1"/>
          <p:nvPr/>
        </p:nvSpPr>
        <p:spPr>
          <a:xfrm>
            <a:off x="3688726" y="2434158"/>
            <a:ext cx="52727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“Ben”:                                    “Cook”:</a:t>
            </a:r>
          </a:p>
          <a:p>
            <a:endParaRPr lang="en-US" dirty="0"/>
          </a:p>
          <a:p>
            <a:r>
              <a:rPr lang="en-US" dirty="0"/>
              <a:t> f:            </a:t>
            </a:r>
            <a:r>
              <a:rPr lang="en-US" dirty="0">
                <a:solidFill>
                  <a:schemeClr val="tx1">
                    <a:alpha val="20741"/>
                  </a:schemeClr>
                </a:solidFill>
              </a:rPr>
              <a:t>           </a:t>
            </a:r>
            <a:r>
              <a:rPr lang="en-US" dirty="0"/>
              <a:t>                             l:   </a:t>
            </a:r>
          </a:p>
          <a:p>
            <a:r>
              <a:rPr lang="en-US" dirty="0"/>
              <a:t>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p: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C499E3-C37E-CE4B-8987-CD2AD09EA4C6}"/>
              </a:ext>
            </a:extLst>
          </p:cNvPr>
          <p:cNvSpPr txBox="1"/>
          <p:nvPr/>
        </p:nvSpPr>
        <p:spPr>
          <a:xfrm>
            <a:off x="2037522" y="208722"/>
            <a:ext cx="776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Initialize Members in the Classical Way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08564C-69B8-1D45-835C-5C1060767503}"/>
              </a:ext>
            </a:extLst>
          </p:cNvPr>
          <p:cNvSpPr txBox="1"/>
          <p:nvPr/>
        </p:nvSpPr>
        <p:spPr>
          <a:xfrm>
            <a:off x="447260" y="467139"/>
            <a:ext cx="56487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std::string first;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first name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std::string last; 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last name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Person(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std::string&amp; f,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std::string&amp; l)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: first{f}, last{f}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038577-ACCD-5848-AB77-B211D5115444}"/>
              </a:ext>
            </a:extLst>
          </p:cNvPr>
          <p:cNvSpPr txBox="1"/>
          <p:nvPr/>
        </p:nvSpPr>
        <p:spPr>
          <a:xfrm>
            <a:off x="6096000" y="1747628"/>
            <a:ext cx="5648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Person p{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“Ben”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“Cook”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A6382-30C2-4545-84E8-6035DC48B667}"/>
              </a:ext>
            </a:extLst>
          </p:cNvPr>
          <p:cNvSpPr txBox="1"/>
          <p:nvPr/>
        </p:nvSpPr>
        <p:spPr>
          <a:xfrm>
            <a:off x="4465612" y="3024661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3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D21F78-B61B-644F-BE22-F46C07E8E686}"/>
              </a:ext>
            </a:extLst>
          </p:cNvPr>
          <p:cNvSpPr/>
          <p:nvPr/>
        </p:nvSpPr>
        <p:spPr>
          <a:xfrm>
            <a:off x="4947526" y="3116994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3BE96B-2A5B-C84E-A642-4AC0F81407FA}"/>
              </a:ext>
            </a:extLst>
          </p:cNvPr>
          <p:cNvSpPr/>
          <p:nvPr/>
        </p:nvSpPr>
        <p:spPr>
          <a:xfrm>
            <a:off x="5108165" y="3394130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A212002-6015-2445-B153-E3BA8A477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479624"/>
              </p:ext>
            </p:extLst>
          </p:nvPr>
        </p:nvGraphicFramePr>
        <p:xfrm>
          <a:off x="4578569" y="4074538"/>
          <a:ext cx="15040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09">
                  <a:extLst>
                    <a:ext uri="{9D8B030D-6E8A-4147-A177-3AD203B41FA5}">
                      <a16:colId xmlns:a16="http://schemas.microsoft.com/office/drawing/2014/main" val="231969534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99696311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794230053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2140218889"/>
                    </a:ext>
                  </a:extLst>
                </a:gridCol>
              </a:tblGrid>
              <a:tr h="303010"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80640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BACF03-6781-9249-8532-5006F23656C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219376" y="3578796"/>
            <a:ext cx="111211" cy="49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85B02CE-ABF3-F84C-A2FE-15794F287465}"/>
              </a:ext>
            </a:extLst>
          </p:cNvPr>
          <p:cNvSpPr/>
          <p:nvPr/>
        </p:nvSpPr>
        <p:spPr>
          <a:xfrm>
            <a:off x="4366758" y="2898764"/>
            <a:ext cx="1828800" cy="1613721"/>
          </a:xfrm>
          <a:prstGeom prst="rect">
            <a:avLst/>
          </a:prstGeom>
          <a:solidFill>
            <a:schemeClr val="bg1">
              <a:lumMod val="75000"/>
              <a:alpha val="8681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2DB4D13B-4AA8-A043-9E17-E1993F885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670853"/>
              </p:ext>
            </p:extLst>
          </p:nvPr>
        </p:nvGraphicFramePr>
        <p:xfrm>
          <a:off x="4465612" y="2470663"/>
          <a:ext cx="15040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09">
                  <a:extLst>
                    <a:ext uri="{9D8B030D-6E8A-4147-A177-3AD203B41FA5}">
                      <a16:colId xmlns:a16="http://schemas.microsoft.com/office/drawing/2014/main" val="231969534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99696311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794230053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2140218889"/>
                    </a:ext>
                  </a:extLst>
                </a:gridCol>
              </a:tblGrid>
              <a:tr h="303010"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80640"/>
                  </a:ext>
                </a:extLst>
              </a:tr>
            </a:tbl>
          </a:graphicData>
        </a:graphic>
      </p:graphicFrame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5DD3C29A-DA00-094B-B33E-1B7AE0971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689699"/>
              </p:ext>
            </p:extLst>
          </p:nvPr>
        </p:nvGraphicFramePr>
        <p:xfrm>
          <a:off x="7095480" y="2461530"/>
          <a:ext cx="18767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45">
                  <a:extLst>
                    <a:ext uri="{9D8B030D-6E8A-4147-A177-3AD203B41FA5}">
                      <a16:colId xmlns:a16="http://schemas.microsoft.com/office/drawing/2014/main" val="1367944414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3127046063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7871377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879411235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059762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642403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50C01FE-C834-734D-A0FE-AD766AEAF484}"/>
              </a:ext>
            </a:extLst>
          </p:cNvPr>
          <p:cNvSpPr/>
          <p:nvPr/>
        </p:nvSpPr>
        <p:spPr>
          <a:xfrm>
            <a:off x="4065373" y="4764861"/>
            <a:ext cx="5412259" cy="1884417"/>
          </a:xfrm>
          <a:prstGeom prst="rect">
            <a:avLst/>
          </a:prstGeom>
          <a:solidFill>
            <a:schemeClr val="accent2">
              <a:lumMod val="40000"/>
              <a:lumOff val="60000"/>
              <a:alpha val="34228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AA1DC9-3762-4746-926C-C4EC60DADE68}"/>
              </a:ext>
            </a:extLst>
          </p:cNvPr>
          <p:cNvSpPr/>
          <p:nvPr/>
        </p:nvSpPr>
        <p:spPr>
          <a:xfrm>
            <a:off x="7049543" y="2920810"/>
            <a:ext cx="2099907" cy="16137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4368DB-5EAD-4443-B89D-72E295764B1D}"/>
              </a:ext>
            </a:extLst>
          </p:cNvPr>
          <p:cNvSpPr txBox="1"/>
          <p:nvPr/>
        </p:nvSpPr>
        <p:spPr>
          <a:xfrm>
            <a:off x="7148398" y="3046707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alpha val="11000"/>
                  </a:schemeClr>
                </a:solidFill>
              </a:rPr>
              <a:t>len</a:t>
            </a:r>
            <a:r>
              <a:rPr lang="en-US" dirty="0">
                <a:solidFill>
                  <a:schemeClr val="tx1">
                    <a:alpha val="11000"/>
                  </a:schemeClr>
                </a:solidFill>
              </a:rPr>
              <a:t>:  4</a:t>
            </a:r>
          </a:p>
          <a:p>
            <a:r>
              <a:rPr lang="en-US" dirty="0">
                <a:ln w="9525">
                  <a:noFill/>
                </a:ln>
                <a:solidFill>
                  <a:schemeClr val="tx1">
                    <a:alpha val="11000"/>
                  </a:schemeClr>
                </a:solidFill>
              </a:rPr>
              <a:t>data:</a:t>
            </a:r>
            <a:r>
              <a:rPr lang="en-US" dirty="0">
                <a:ln w="9525">
                  <a:solidFill>
                    <a:schemeClr val="tx1"/>
                  </a:solidFill>
                </a:ln>
                <a:solidFill>
                  <a:schemeClr val="tx1">
                    <a:alpha val="11000"/>
                  </a:schemeClr>
                </a:solidFill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E680E5-9191-A045-ABCB-520964F10F84}"/>
              </a:ext>
            </a:extLst>
          </p:cNvPr>
          <p:cNvSpPr/>
          <p:nvPr/>
        </p:nvSpPr>
        <p:spPr>
          <a:xfrm>
            <a:off x="7642669" y="3139040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  <a:ln>
            <a:solidFill>
              <a:schemeClr val="accent1">
                <a:shade val="50000"/>
                <a:alpha val="2356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56BE1B-7956-0C43-8D0E-1C9202BE699B}"/>
              </a:ext>
            </a:extLst>
          </p:cNvPr>
          <p:cNvSpPr/>
          <p:nvPr/>
        </p:nvSpPr>
        <p:spPr>
          <a:xfrm>
            <a:off x="7790951" y="3416176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  <a:ln>
            <a:solidFill>
              <a:schemeClr val="accent1">
                <a:shade val="50000"/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D5405C-F3D9-7340-8953-5465A81A5207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7902162" y="3600842"/>
            <a:ext cx="111211" cy="495742"/>
          </a:xfrm>
          <a:prstGeom prst="straightConnector1">
            <a:avLst/>
          </a:prstGeom>
          <a:ln>
            <a:solidFill>
              <a:schemeClr val="accent1">
                <a:alpha val="3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9">
            <a:extLst>
              <a:ext uri="{FF2B5EF4-FFF2-40B4-BE49-F238E27FC236}">
                <a16:creationId xmlns:a16="http://schemas.microsoft.com/office/drawing/2014/main" id="{12C70D69-C44F-A547-BF5B-1C5A5607D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932371"/>
              </p:ext>
            </p:extLst>
          </p:nvPr>
        </p:nvGraphicFramePr>
        <p:xfrm>
          <a:off x="7148398" y="4082620"/>
          <a:ext cx="181761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26">
                  <a:extLst>
                    <a:ext uri="{9D8B030D-6E8A-4147-A177-3AD203B41FA5}">
                      <a16:colId xmlns:a16="http://schemas.microsoft.com/office/drawing/2014/main" val="1367944414"/>
                    </a:ext>
                  </a:extLst>
                </a:gridCol>
                <a:gridCol w="317750">
                  <a:extLst>
                    <a:ext uri="{9D8B030D-6E8A-4147-A177-3AD203B41FA5}">
                      <a16:colId xmlns:a16="http://schemas.microsoft.com/office/drawing/2014/main" val="3127046063"/>
                    </a:ext>
                  </a:extLst>
                </a:gridCol>
                <a:gridCol w="399045">
                  <a:extLst>
                    <a:ext uri="{9D8B030D-6E8A-4147-A177-3AD203B41FA5}">
                      <a16:colId xmlns:a16="http://schemas.microsoft.com/office/drawing/2014/main" val="27871377"/>
                    </a:ext>
                  </a:extLst>
                </a:gridCol>
                <a:gridCol w="399045">
                  <a:extLst>
                    <a:ext uri="{9D8B030D-6E8A-4147-A177-3AD203B41FA5}">
                      <a16:colId xmlns:a16="http://schemas.microsoft.com/office/drawing/2014/main" val="879411235"/>
                    </a:ext>
                  </a:extLst>
                </a:gridCol>
                <a:gridCol w="399045">
                  <a:extLst>
                    <a:ext uri="{9D8B030D-6E8A-4147-A177-3AD203B41FA5}">
                      <a16:colId xmlns:a16="http://schemas.microsoft.com/office/drawing/2014/main" val="2059762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alpha val="29436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alpha val="29436"/>
                            </a:schemeClr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alpha val="29436"/>
                            </a:schemeClr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alpha val="29436"/>
                            </a:schemeClr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>
                              <a:alpha val="29436"/>
                            </a:schemeClr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64240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CFC301F-8963-3E43-910A-2C26C166A914}"/>
              </a:ext>
            </a:extLst>
          </p:cNvPr>
          <p:cNvSpPr txBox="1"/>
          <p:nvPr/>
        </p:nvSpPr>
        <p:spPr>
          <a:xfrm>
            <a:off x="4160144" y="4906183"/>
            <a:ext cx="610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93E98E-D3DD-9D45-AE7F-A748205DFD64}"/>
              </a:ext>
            </a:extLst>
          </p:cNvPr>
          <p:cNvSpPr txBox="1"/>
          <p:nvPr/>
        </p:nvSpPr>
        <p:spPr>
          <a:xfrm>
            <a:off x="6607411" y="5000704"/>
            <a:ext cx="57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FAEFD2-1BC3-1844-B8AE-E89414D91145}"/>
              </a:ext>
            </a:extLst>
          </p:cNvPr>
          <p:cNvSpPr txBox="1"/>
          <p:nvPr/>
        </p:nvSpPr>
        <p:spPr>
          <a:xfrm>
            <a:off x="4865851" y="5065647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3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AFBB76-230A-2449-9151-3FD1DC2BDF57}"/>
              </a:ext>
            </a:extLst>
          </p:cNvPr>
          <p:cNvSpPr/>
          <p:nvPr/>
        </p:nvSpPr>
        <p:spPr>
          <a:xfrm>
            <a:off x="5347765" y="5157980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124ECE-EBD8-E844-9A46-0BBCD600A735}"/>
              </a:ext>
            </a:extLst>
          </p:cNvPr>
          <p:cNvSpPr/>
          <p:nvPr/>
        </p:nvSpPr>
        <p:spPr>
          <a:xfrm>
            <a:off x="5508404" y="5435116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11FD376-E21F-0C40-B15A-824190C1B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554647"/>
              </p:ext>
            </p:extLst>
          </p:nvPr>
        </p:nvGraphicFramePr>
        <p:xfrm>
          <a:off x="4978808" y="6115524"/>
          <a:ext cx="15040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09">
                  <a:extLst>
                    <a:ext uri="{9D8B030D-6E8A-4147-A177-3AD203B41FA5}">
                      <a16:colId xmlns:a16="http://schemas.microsoft.com/office/drawing/2014/main" val="231969534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99696311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794230053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2140218889"/>
                    </a:ext>
                  </a:extLst>
                </a:gridCol>
              </a:tblGrid>
              <a:tr h="303010"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80640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2D1B04-3745-6F41-8FB2-6B57585DC5A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5619615" y="5619782"/>
            <a:ext cx="111211" cy="49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3767407-37BD-3644-9B6A-264A8112F142}"/>
              </a:ext>
            </a:extLst>
          </p:cNvPr>
          <p:cNvSpPr/>
          <p:nvPr/>
        </p:nvSpPr>
        <p:spPr>
          <a:xfrm>
            <a:off x="4766997" y="4939750"/>
            <a:ext cx="1828800" cy="1613721"/>
          </a:xfrm>
          <a:prstGeom prst="rect">
            <a:avLst/>
          </a:prstGeom>
          <a:solidFill>
            <a:schemeClr val="accent4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46FE25-D795-1340-98E2-7AAB27E3E568}"/>
              </a:ext>
            </a:extLst>
          </p:cNvPr>
          <p:cNvSpPr/>
          <p:nvPr/>
        </p:nvSpPr>
        <p:spPr>
          <a:xfrm>
            <a:off x="7193862" y="4939750"/>
            <a:ext cx="2099907" cy="1613721"/>
          </a:xfrm>
          <a:prstGeom prst="rect">
            <a:avLst/>
          </a:prstGeom>
          <a:solidFill>
            <a:schemeClr val="accent4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7574A7-3EA3-2045-8E8D-51E5C6E5570F}"/>
              </a:ext>
            </a:extLst>
          </p:cNvPr>
          <p:cNvSpPr txBox="1"/>
          <p:nvPr/>
        </p:nvSpPr>
        <p:spPr>
          <a:xfrm>
            <a:off x="7292717" y="5065647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4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62F5AE-9563-7246-BDD2-C1DA91D467F6}"/>
              </a:ext>
            </a:extLst>
          </p:cNvPr>
          <p:cNvSpPr/>
          <p:nvPr/>
        </p:nvSpPr>
        <p:spPr>
          <a:xfrm>
            <a:off x="7774631" y="5157980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A1B800-5872-B540-9303-A2FFAD9091C5}"/>
              </a:ext>
            </a:extLst>
          </p:cNvPr>
          <p:cNvSpPr/>
          <p:nvPr/>
        </p:nvSpPr>
        <p:spPr>
          <a:xfrm>
            <a:off x="7935270" y="5435116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F95114-84B2-5844-8816-1571859C2874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8046481" y="5619782"/>
            <a:ext cx="111211" cy="49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9">
            <a:extLst>
              <a:ext uri="{FF2B5EF4-FFF2-40B4-BE49-F238E27FC236}">
                <a16:creationId xmlns:a16="http://schemas.microsoft.com/office/drawing/2014/main" id="{36FBBD27-F9EE-C948-96B9-78F40BBE9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221601"/>
              </p:ext>
            </p:extLst>
          </p:nvPr>
        </p:nvGraphicFramePr>
        <p:xfrm>
          <a:off x="7292717" y="6101560"/>
          <a:ext cx="18767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45">
                  <a:extLst>
                    <a:ext uri="{9D8B030D-6E8A-4147-A177-3AD203B41FA5}">
                      <a16:colId xmlns:a16="http://schemas.microsoft.com/office/drawing/2014/main" val="1367944414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3127046063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7871377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879411235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059762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642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82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8C38B2A-E30B-6B49-A3EC-8FA92E0EDBCB}"/>
              </a:ext>
            </a:extLst>
          </p:cNvPr>
          <p:cNvSpPr/>
          <p:nvPr/>
        </p:nvSpPr>
        <p:spPr>
          <a:xfrm>
            <a:off x="4766997" y="4939750"/>
            <a:ext cx="1828800" cy="1613721"/>
          </a:xfrm>
          <a:prstGeom prst="rect">
            <a:avLst/>
          </a:prstGeom>
          <a:solidFill>
            <a:schemeClr val="accent4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9B8141-71C5-F945-8452-0D29745EE333}"/>
              </a:ext>
            </a:extLst>
          </p:cNvPr>
          <p:cNvSpPr txBox="1"/>
          <p:nvPr/>
        </p:nvSpPr>
        <p:spPr>
          <a:xfrm>
            <a:off x="2037522" y="208722"/>
            <a:ext cx="776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Initialize Members in the Classical Way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36C259-0968-0A43-AF97-B19E6F581BD1}"/>
              </a:ext>
            </a:extLst>
          </p:cNvPr>
          <p:cNvSpPr txBox="1"/>
          <p:nvPr/>
        </p:nvSpPr>
        <p:spPr>
          <a:xfrm>
            <a:off x="447260" y="467139"/>
            <a:ext cx="56487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std::string first;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first name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std::string last; 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last name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Person(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std::string&amp; f,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std::string&amp; l)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: first{f}, last{f}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08970B-FC5B-9C41-9092-E8DD5C7C2AA6}"/>
              </a:ext>
            </a:extLst>
          </p:cNvPr>
          <p:cNvSpPr txBox="1"/>
          <p:nvPr/>
        </p:nvSpPr>
        <p:spPr>
          <a:xfrm>
            <a:off x="6096000" y="1747628"/>
            <a:ext cx="5648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Person p{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“Ben”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“Cook”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10639-6658-9E47-BDAF-BADF4C87B0C0}"/>
              </a:ext>
            </a:extLst>
          </p:cNvPr>
          <p:cNvSpPr txBox="1"/>
          <p:nvPr/>
        </p:nvSpPr>
        <p:spPr>
          <a:xfrm>
            <a:off x="3688726" y="2434158"/>
            <a:ext cx="52727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“Ben”:                                    “Cook”:</a:t>
            </a:r>
          </a:p>
          <a:p>
            <a:endParaRPr lang="en-US" dirty="0"/>
          </a:p>
          <a:p>
            <a:r>
              <a:rPr lang="en-US" dirty="0"/>
              <a:t> f:            </a:t>
            </a:r>
            <a:r>
              <a:rPr lang="en-US" dirty="0">
                <a:solidFill>
                  <a:schemeClr val="tx1">
                    <a:alpha val="20741"/>
                  </a:schemeClr>
                </a:solidFill>
              </a:rPr>
              <a:t>           </a:t>
            </a:r>
            <a:r>
              <a:rPr lang="en-US" dirty="0"/>
              <a:t>                             l:   </a:t>
            </a:r>
          </a:p>
          <a:p>
            <a:r>
              <a:rPr lang="en-US" dirty="0"/>
              <a:t>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p: </a:t>
            </a:r>
          </a:p>
        </p:txBody>
      </p: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119F1C66-A769-E542-9D40-481095FA1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393973"/>
              </p:ext>
            </p:extLst>
          </p:nvPr>
        </p:nvGraphicFramePr>
        <p:xfrm>
          <a:off x="4465612" y="2470663"/>
          <a:ext cx="15040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09">
                  <a:extLst>
                    <a:ext uri="{9D8B030D-6E8A-4147-A177-3AD203B41FA5}">
                      <a16:colId xmlns:a16="http://schemas.microsoft.com/office/drawing/2014/main" val="231969534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99696311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794230053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2140218889"/>
                    </a:ext>
                  </a:extLst>
                </a:gridCol>
              </a:tblGrid>
              <a:tr h="303010"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80640"/>
                  </a:ext>
                </a:extLst>
              </a:tr>
            </a:tbl>
          </a:graphicData>
        </a:graphic>
      </p:graphicFrame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7CA31A75-688A-6646-ADEB-D9350742E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220169"/>
              </p:ext>
            </p:extLst>
          </p:nvPr>
        </p:nvGraphicFramePr>
        <p:xfrm>
          <a:off x="7095480" y="2461530"/>
          <a:ext cx="18767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45">
                  <a:extLst>
                    <a:ext uri="{9D8B030D-6E8A-4147-A177-3AD203B41FA5}">
                      <a16:colId xmlns:a16="http://schemas.microsoft.com/office/drawing/2014/main" val="1367944414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3127046063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7871377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879411235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059762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642403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604405E9-1172-0F41-9CF1-EF893F2B1026}"/>
              </a:ext>
            </a:extLst>
          </p:cNvPr>
          <p:cNvSpPr/>
          <p:nvPr/>
        </p:nvSpPr>
        <p:spPr>
          <a:xfrm>
            <a:off x="4065373" y="4764861"/>
            <a:ext cx="5412259" cy="1884417"/>
          </a:xfrm>
          <a:prstGeom prst="rect">
            <a:avLst/>
          </a:prstGeom>
          <a:solidFill>
            <a:schemeClr val="accent2">
              <a:lumMod val="40000"/>
              <a:lumOff val="60000"/>
              <a:alpha val="34228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540929-17CF-5D4E-A194-32C11A9EBFED}"/>
              </a:ext>
            </a:extLst>
          </p:cNvPr>
          <p:cNvSpPr txBox="1"/>
          <p:nvPr/>
        </p:nvSpPr>
        <p:spPr>
          <a:xfrm>
            <a:off x="4160144" y="4906183"/>
            <a:ext cx="610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0E16D5-CEEF-7547-85F7-479E4A06F11D}"/>
              </a:ext>
            </a:extLst>
          </p:cNvPr>
          <p:cNvSpPr txBox="1"/>
          <p:nvPr/>
        </p:nvSpPr>
        <p:spPr>
          <a:xfrm>
            <a:off x="6607411" y="5000704"/>
            <a:ext cx="57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DD3AA8-44D7-EB42-8777-16A2B021728B}"/>
              </a:ext>
            </a:extLst>
          </p:cNvPr>
          <p:cNvSpPr txBox="1"/>
          <p:nvPr/>
        </p:nvSpPr>
        <p:spPr>
          <a:xfrm>
            <a:off x="4865851" y="5065647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3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A8967E-425C-4449-9154-1AD49BF5CD87}"/>
              </a:ext>
            </a:extLst>
          </p:cNvPr>
          <p:cNvSpPr/>
          <p:nvPr/>
        </p:nvSpPr>
        <p:spPr>
          <a:xfrm>
            <a:off x="5347765" y="5157980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E4E7E9-B850-5044-B168-D1B0204C2303}"/>
              </a:ext>
            </a:extLst>
          </p:cNvPr>
          <p:cNvSpPr/>
          <p:nvPr/>
        </p:nvSpPr>
        <p:spPr>
          <a:xfrm>
            <a:off x="5508404" y="5435116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9048D1-33F4-094B-A33E-E6E45C36E2C8}"/>
              </a:ext>
            </a:extLst>
          </p:cNvPr>
          <p:cNvSpPr/>
          <p:nvPr/>
        </p:nvSpPr>
        <p:spPr>
          <a:xfrm>
            <a:off x="7193862" y="4939750"/>
            <a:ext cx="2099907" cy="1613721"/>
          </a:xfrm>
          <a:prstGeom prst="rect">
            <a:avLst/>
          </a:prstGeom>
          <a:solidFill>
            <a:schemeClr val="accent4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9A29A5-34C2-2848-BB23-7571DC6E106A}"/>
              </a:ext>
            </a:extLst>
          </p:cNvPr>
          <p:cNvSpPr txBox="1"/>
          <p:nvPr/>
        </p:nvSpPr>
        <p:spPr>
          <a:xfrm>
            <a:off x="7292717" y="5065647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4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21735F-109E-8C43-BB7F-2257499B9268}"/>
              </a:ext>
            </a:extLst>
          </p:cNvPr>
          <p:cNvSpPr/>
          <p:nvPr/>
        </p:nvSpPr>
        <p:spPr>
          <a:xfrm>
            <a:off x="7774631" y="5157980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30CEA0-16B2-CD49-830D-27B6EE5D8B89}"/>
              </a:ext>
            </a:extLst>
          </p:cNvPr>
          <p:cNvSpPr/>
          <p:nvPr/>
        </p:nvSpPr>
        <p:spPr>
          <a:xfrm>
            <a:off x="7935270" y="5435116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D16451-F0AC-2744-BC6F-2154F9355493}"/>
              </a:ext>
            </a:extLst>
          </p:cNvPr>
          <p:cNvSpPr txBox="1"/>
          <p:nvPr/>
        </p:nvSpPr>
        <p:spPr>
          <a:xfrm>
            <a:off x="4465612" y="3024661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0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 </a:t>
            </a:r>
            <a:r>
              <a:rPr lang="en-US" b="1" dirty="0">
                <a:ln w="9525">
                  <a:noFill/>
                </a:ln>
                <a:solidFill>
                  <a:srgbClr val="FF0000"/>
                </a:solidFill>
              </a:rPr>
              <a:t>np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29633D-E084-6944-AB1E-35B53E2133BE}"/>
              </a:ext>
            </a:extLst>
          </p:cNvPr>
          <p:cNvSpPr/>
          <p:nvPr/>
        </p:nvSpPr>
        <p:spPr>
          <a:xfrm>
            <a:off x="4947526" y="3116994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908C89-71A4-1144-A300-58D06FC6CB56}"/>
              </a:ext>
            </a:extLst>
          </p:cNvPr>
          <p:cNvSpPr/>
          <p:nvPr/>
        </p:nvSpPr>
        <p:spPr>
          <a:xfrm>
            <a:off x="5037490" y="3335227"/>
            <a:ext cx="400239" cy="335764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C32E45-EAA4-B641-8B44-47BF32626386}"/>
              </a:ext>
            </a:extLst>
          </p:cNvPr>
          <p:cNvSpPr txBox="1"/>
          <p:nvPr/>
        </p:nvSpPr>
        <p:spPr>
          <a:xfrm>
            <a:off x="7148398" y="3046707"/>
            <a:ext cx="1173892" cy="646331"/>
          </a:xfrm>
          <a:prstGeom prst="rect">
            <a:avLst/>
          </a:prstGeom>
          <a:solidFill>
            <a:schemeClr val="accent4">
              <a:lumMod val="75000"/>
              <a:alpha val="21035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: 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0</a:t>
            </a:r>
          </a:p>
          <a:p>
            <a:r>
              <a:rPr lang="en-US" dirty="0">
                <a:ln w="9525">
                  <a:noFill/>
                </a:ln>
              </a:rPr>
              <a:t>data</a:t>
            </a:r>
            <a:r>
              <a:rPr lang="en-US" dirty="0">
                <a:ln w="9525">
                  <a:solidFill>
                    <a:schemeClr val="tx1"/>
                  </a:solidFill>
                </a:ln>
              </a:rPr>
              <a:t>:  </a:t>
            </a:r>
            <a:r>
              <a:rPr lang="en-US" b="1" dirty="0">
                <a:ln w="9525">
                  <a:noFill/>
                </a:ln>
                <a:solidFill>
                  <a:srgbClr val="FF0000"/>
                </a:solidFill>
              </a:rPr>
              <a:t>np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961E5A4-2713-E649-8527-028ACA704C83}"/>
              </a:ext>
            </a:extLst>
          </p:cNvPr>
          <p:cNvSpPr/>
          <p:nvPr/>
        </p:nvSpPr>
        <p:spPr>
          <a:xfrm>
            <a:off x="7630312" y="3139040"/>
            <a:ext cx="222422" cy="184666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421B4E2-3909-EE4A-BD28-5306DD0A3C5B}"/>
              </a:ext>
            </a:extLst>
          </p:cNvPr>
          <p:cNvSpPr/>
          <p:nvPr/>
        </p:nvSpPr>
        <p:spPr>
          <a:xfrm>
            <a:off x="7735344" y="3416176"/>
            <a:ext cx="366741" cy="254815"/>
          </a:xfrm>
          <a:prstGeom prst="rect">
            <a:avLst/>
          </a:prstGeom>
          <a:solidFill>
            <a:schemeClr val="accent1">
              <a:alpha val="97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9A77BC5D-27BA-3049-A7C1-21B1E866E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754914"/>
              </p:ext>
            </p:extLst>
          </p:nvPr>
        </p:nvGraphicFramePr>
        <p:xfrm>
          <a:off x="4578569" y="4074538"/>
          <a:ext cx="15040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09">
                  <a:extLst>
                    <a:ext uri="{9D8B030D-6E8A-4147-A177-3AD203B41FA5}">
                      <a16:colId xmlns:a16="http://schemas.microsoft.com/office/drawing/2014/main" val="231969534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996963117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3794230053"/>
                    </a:ext>
                  </a:extLst>
                </a:gridCol>
                <a:gridCol w="376009">
                  <a:extLst>
                    <a:ext uri="{9D8B030D-6E8A-4147-A177-3AD203B41FA5}">
                      <a16:colId xmlns:a16="http://schemas.microsoft.com/office/drawing/2014/main" val="2140218889"/>
                    </a:ext>
                  </a:extLst>
                </a:gridCol>
              </a:tblGrid>
              <a:tr h="303010"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592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80640"/>
                  </a:ext>
                </a:extLst>
              </a:tr>
            </a:tbl>
          </a:graphicData>
        </a:graphic>
      </p:graphicFrame>
      <p:graphicFrame>
        <p:nvGraphicFramePr>
          <p:cNvPr id="42" name="Table 9">
            <a:extLst>
              <a:ext uri="{FF2B5EF4-FFF2-40B4-BE49-F238E27FC236}">
                <a16:creationId xmlns:a16="http://schemas.microsoft.com/office/drawing/2014/main" id="{76B20E65-5797-044F-9991-1EFB8114B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452561"/>
              </p:ext>
            </p:extLst>
          </p:nvPr>
        </p:nvGraphicFramePr>
        <p:xfrm>
          <a:off x="7148398" y="4082620"/>
          <a:ext cx="18767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45">
                  <a:extLst>
                    <a:ext uri="{9D8B030D-6E8A-4147-A177-3AD203B41FA5}">
                      <a16:colId xmlns:a16="http://schemas.microsoft.com/office/drawing/2014/main" val="1367944414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3127046063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7871377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879411235"/>
                    </a:ext>
                  </a:extLst>
                </a:gridCol>
                <a:gridCol w="375345">
                  <a:extLst>
                    <a:ext uri="{9D8B030D-6E8A-4147-A177-3AD203B41FA5}">
                      <a16:colId xmlns:a16="http://schemas.microsoft.com/office/drawing/2014/main" val="2059762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3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642403"/>
                  </a:ext>
                </a:extLst>
              </a:tr>
            </a:tbl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D17FECE-6EF8-234A-AC90-C5CDAD7D5B58}"/>
              </a:ext>
            </a:extLst>
          </p:cNvPr>
          <p:cNvCxnSpPr>
            <a:stCxn id="25" idx="0"/>
            <a:endCxn id="41" idx="2"/>
          </p:cNvCxnSpPr>
          <p:nvPr/>
        </p:nvCxnSpPr>
        <p:spPr>
          <a:xfrm flipH="1" flipV="1">
            <a:off x="5330587" y="4379338"/>
            <a:ext cx="289028" cy="1055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DA965F4-C09A-CC43-9283-7D95559D9231}"/>
              </a:ext>
            </a:extLst>
          </p:cNvPr>
          <p:cNvCxnSpPr>
            <a:stCxn id="32" idx="0"/>
            <a:endCxn id="42" idx="2"/>
          </p:cNvCxnSpPr>
          <p:nvPr/>
        </p:nvCxnSpPr>
        <p:spPr>
          <a:xfrm flipV="1">
            <a:off x="8046481" y="4387420"/>
            <a:ext cx="40279" cy="1047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63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574</Words>
  <Application>Microsoft Macintosh PowerPoint</Application>
  <PresentationFormat>Widescreen</PresentationFormat>
  <Paragraphs>222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12</cp:revision>
  <dcterms:created xsi:type="dcterms:W3CDTF">2021-12-11T01:21:39Z</dcterms:created>
  <dcterms:modified xsi:type="dcterms:W3CDTF">2021-12-12T02:29:10Z</dcterms:modified>
</cp:coreProperties>
</file>