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35A-0B7F-A047-8063-CA3CB5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E783-154F-4442-B880-4512EF08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7183-C5D7-6D4C-8CC9-E6CC341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24D-EB22-834F-91DE-D1AC648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08C-5DC4-1A4C-AAAA-E6B20EF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75B-46AF-3D4B-B093-AD35500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8B3E-91BC-E245-97CB-852F601A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8B3-6EE8-F342-8665-4C6C8E1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9FA-67C8-CA48-8302-36FC8CB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76B9-810E-AC47-BD5B-DB5CEA2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EFD-43B5-3E45-8368-D21FC42E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BEB-741E-7149-8360-7BE79B3C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CD62-43F7-3644-BCD3-76B835B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31A-7F7A-5643-AF62-B94A61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E-3FAD-9A4D-9B15-8565BFE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84B-3884-C648-AA0D-5F88779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798C-395B-E446-8854-B913F93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748-0970-E542-9671-5FDF10F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628-E511-4948-8A03-7CBA2F26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0E0-0D23-B240-A4A7-D741633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814-0842-E749-8D04-564EFB4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963D-1CB6-8245-8045-6B65B0E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A872-5E42-E045-B854-1836C6FB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2174-F774-E847-AB75-9AAC6A3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6737-8368-884F-8A70-5A75252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916C-A3AA-F84A-8DB0-ED27E4A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D21-90F2-3640-9A8C-2FE28AFB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7437-F95F-FD4B-89E0-4A9AC25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68F8-AE01-3C4C-A461-FDEEF215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CF4A-8EA1-6F48-8918-6FAFFD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1E1D-E3E6-8A4C-A76C-5165AD3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C44-E616-F34F-AA3C-FF00282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4B8F-95D3-A24C-BC8A-52E2683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DDF9-8759-E243-AD6B-48E188B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4752-FF3E-8442-998B-E03A9D58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3256-04A0-EC48-B550-76584C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870-AC97-D540-9A3D-BFB8A5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63F9-857A-674D-A3B9-0DD0AF52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CC85-2955-194A-AA7B-944EFD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598-537F-6F44-B61D-F473078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6856A-B5DA-4346-A2D7-566A05EC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AB13-03B3-C246-989C-0662C65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9D9B-765E-9A4F-9C68-C50D777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DD71-4F5F-964E-B97D-A1180D2B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A1D2-445D-864E-B117-CD1E27C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59E3-05B9-E54E-9BDD-869520A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743-D60E-EB4B-B4E1-EB7DE47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9BA-0DEB-3B4E-A336-F10AC93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57CB-2FE3-F849-AC4C-2364673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49E-D910-2D4C-845B-A377C8D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BBE1-F5E5-1D43-8DBC-56E03E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F25E-7538-744E-9D2E-29C124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7E3-8648-FF4F-A00D-2BB9953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141C-36B1-AB4B-8A56-D09EFB67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FC32-5062-8A46-9748-DC1F3AE9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271A-C44F-7A49-92D2-9A84C11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14D-4309-9443-8613-4B773A8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17B1-834B-1940-A501-FBF463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1B8-62D9-5A4C-BDA9-47B6617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E30-F6B7-F940-812A-B47EA31B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606E-4F09-1248-8ED4-C9BEDA11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133A-9C71-5641-ADB4-1EAB15CBB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C6B-C7E7-E24F-A9F4-5962D808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20B634-DABB-EE4C-8851-547089D6E88A}"/>
              </a:ext>
            </a:extLst>
          </p:cNvPr>
          <p:cNvSpPr txBox="1"/>
          <p:nvPr/>
        </p:nvSpPr>
        <p:spPr>
          <a:xfrm>
            <a:off x="1412161" y="3624383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BCBB-CB49-CA48-BAA4-E6D2E3784BD8}"/>
              </a:ext>
            </a:extLst>
          </p:cNvPr>
          <p:cNvSpPr/>
          <p:nvPr/>
        </p:nvSpPr>
        <p:spPr>
          <a:xfrm>
            <a:off x="1894075" y="37167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4FE08-4700-E94C-8E44-BB09C1795F7C}"/>
              </a:ext>
            </a:extLst>
          </p:cNvPr>
          <p:cNvSpPr/>
          <p:nvPr/>
        </p:nvSpPr>
        <p:spPr>
          <a:xfrm>
            <a:off x="2054714" y="399385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63AA137-4611-704B-85C0-26CF84D2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963"/>
              </p:ext>
            </p:extLst>
          </p:nvPr>
        </p:nvGraphicFramePr>
        <p:xfrm>
          <a:off x="1525118" y="4674260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21EEE-FCDA-4147-B94F-56FAE8F0AE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5925" y="4178518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0C62-7520-0246-B050-14BAFC1419D8}"/>
              </a:ext>
            </a:extLst>
          </p:cNvPr>
          <p:cNvSpPr/>
          <p:nvPr/>
        </p:nvSpPr>
        <p:spPr>
          <a:xfrm>
            <a:off x="1313307" y="3498486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1FF9-965B-DE43-8BC6-448870BD328D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77D7-2462-5644-A4E9-0C0177CB20BB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8B4-EFC1-F348-9F6A-6422FF7CC24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CD8B8-0B42-2846-95D5-B8FD37C74DE9}"/>
              </a:ext>
            </a:extLst>
          </p:cNvPr>
          <p:cNvSpPr txBox="1"/>
          <p:nvPr/>
        </p:nvSpPr>
        <p:spPr>
          <a:xfrm>
            <a:off x="635275" y="3033880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33202B-92B2-834D-87A3-E720E3B3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5432"/>
              </p:ext>
            </p:extLst>
          </p:nvPr>
        </p:nvGraphicFramePr>
        <p:xfrm>
          <a:off x="1412161" y="3070385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8D38B0-1DBE-F04D-A6AD-1121665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6992"/>
              </p:ext>
            </p:extLst>
          </p:nvPr>
        </p:nvGraphicFramePr>
        <p:xfrm>
          <a:off x="4042029" y="306125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F34-488C-E44E-A1CA-0EA964E1F6B1}"/>
              </a:ext>
            </a:extLst>
          </p:cNvPr>
          <p:cNvSpPr/>
          <p:nvPr/>
        </p:nvSpPr>
        <p:spPr>
          <a:xfrm>
            <a:off x="1313307" y="5364583"/>
            <a:ext cx="4782692" cy="1087395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A5590-5E58-2249-BBBC-943FA4781309}"/>
              </a:ext>
            </a:extLst>
          </p:cNvPr>
          <p:cNvSpPr/>
          <p:nvPr/>
        </p:nvSpPr>
        <p:spPr>
          <a:xfrm>
            <a:off x="3996092" y="3520532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4B18B-987D-5449-A80D-81E73BF490BC}"/>
              </a:ext>
            </a:extLst>
          </p:cNvPr>
          <p:cNvSpPr txBox="1"/>
          <p:nvPr/>
        </p:nvSpPr>
        <p:spPr>
          <a:xfrm>
            <a:off x="4094947" y="3646429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A5ECC-7E6E-9147-BA3E-2670842F973C}"/>
              </a:ext>
            </a:extLst>
          </p:cNvPr>
          <p:cNvSpPr/>
          <p:nvPr/>
        </p:nvSpPr>
        <p:spPr>
          <a:xfrm>
            <a:off x="4576861" y="373876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5F15E-5C80-0148-BF68-BFC3DAA927B4}"/>
              </a:ext>
            </a:extLst>
          </p:cNvPr>
          <p:cNvSpPr/>
          <p:nvPr/>
        </p:nvSpPr>
        <p:spPr>
          <a:xfrm>
            <a:off x="4737500" y="4015898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B102-730E-C647-98AA-8F73CC9292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48711" y="4200564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1DA9921-3AFA-AF4F-8718-28F7E448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9155"/>
              </p:ext>
            </p:extLst>
          </p:nvPr>
        </p:nvGraphicFramePr>
        <p:xfrm>
          <a:off x="4094947" y="468234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9EE236-1FE1-5948-B046-67931B375934}"/>
              </a:ext>
            </a:extLst>
          </p:cNvPr>
          <p:cNvSpPr txBox="1"/>
          <p:nvPr/>
        </p:nvSpPr>
        <p:spPr>
          <a:xfrm>
            <a:off x="1693639" y="5618987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C203A-6174-4C44-AAC0-56E9C2D2C28C}"/>
              </a:ext>
            </a:extLst>
          </p:cNvPr>
          <p:cNvSpPr txBox="1"/>
          <p:nvPr/>
        </p:nvSpPr>
        <p:spPr>
          <a:xfrm>
            <a:off x="4245019" y="561898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</p:spTree>
    <p:extLst>
      <p:ext uri="{BB962C8B-B14F-4D97-AF65-F5344CB8AC3E}">
        <p14:creationId xmlns:p14="http://schemas.microsoft.com/office/powerpoint/2010/main" val="7189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130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5</cp:revision>
  <dcterms:created xsi:type="dcterms:W3CDTF">2021-12-11T01:21:39Z</dcterms:created>
  <dcterms:modified xsi:type="dcterms:W3CDTF">2021-12-11T22:27:53Z</dcterms:modified>
</cp:coreProperties>
</file>