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400" d="100"/>
          <a:sy n="400" d="100"/>
        </p:scale>
        <p:origin x="-8688" y="-5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B835-ABEE-F029-2D04-AA07596B5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6B60A-1094-E550-D93A-4EAF4AF5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B66F-33D3-948E-982E-A99509FA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298FF-49F5-0E4C-AF93-886AABC9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FE88-2A4F-0F43-53E4-C93007B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2F02-7584-2873-E01E-02F29D2D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D4572-C976-2E2A-9490-1480B2B30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D90F-15F8-C1B3-3EB5-C81A32BA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BD08-7990-123E-9DE8-01FAB1DD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EA05-C7D1-5030-F7A3-C79ED209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4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A19F-7DA2-842A-2944-08872F36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57138-EF70-B21F-B357-AC3404291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024D-6B62-A0E1-E2BD-F3439775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FF23A-9D5D-FE3B-FBE2-4E427803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E7A-F0FB-469E-147A-8BE288DE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39F5-3FA4-23E3-469C-B789A9905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45F6-BFA1-1454-7321-78144C6C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048B-E226-7E63-6D28-483B25E2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6F0BA-BD5D-B1C9-040D-AC818567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4A060-0A7B-6336-0D0F-198EC627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0683-928D-3A40-0F15-6E8C31D1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193C0-2908-E5D3-F077-F5D15B577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938E-AB1D-7FC0-4049-3CBA9091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0BBE-C0B6-E4BC-55AC-3F5D8433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0EC1-F47A-3AF9-DC10-D84D9D1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3E8E-17D6-92CF-E6A5-D81AA6B8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481E-F014-F35B-E61B-F608B72DE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BBC43-9DC9-DB64-ECB6-FCA99F73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CD9A-C6A4-A284-F69E-00CDE339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FA14A-3D27-3C36-F94B-F314F7D7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1BC64-FB84-A646-3955-1FAE5057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033D-D22E-D1F6-18FF-F2272BBD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7FA6-8986-3026-69C8-DDEA1E60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C454D-DBD5-9828-8083-D8E9FC0F8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F22FD-FA23-50D1-2972-D646D37F8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3221-DFAC-5400-BED9-E50F1226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E18E0-35BD-7D9C-C64B-D415FAFE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1B1FC-CB58-8637-6763-B1F5E5B1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C758B-771B-4459-5569-57F89F4D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0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1496-9759-95C5-3342-2229F057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2C3BB-2C50-3BE5-12AF-A4FA2706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47EAE-D3DA-D42D-418C-7ECCFFB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8F4F2-FF1D-E021-F341-6312783C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EFCB-26C2-8C06-0716-E4DE6199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717B4-5ED8-2858-E9AB-FBE63167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BC262-2E92-B146-7FE1-1EC46C85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2799-35B8-8C18-7DD4-0F81F093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74E7F-0410-078C-1A9B-4DFD271C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FB76-3E5A-2642-6465-8D4217E90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14079-CD48-3A05-6EAF-89A3D8E2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25E7-4E74-6E5C-922A-1E004675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6D7FA-D3F7-CFFC-5AAC-334740DC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3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FD63-BC9B-9898-E13D-18BDE998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605B2-FB58-C681-CBE3-96482BF64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29501-F89D-E112-954C-A37430313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37A9B-567B-6B88-A982-02ECC1E1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B8906-C293-1650-BFB5-836FC9E0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411B-1C4D-3600-35C2-4A444BDF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A0B56-2560-0C30-520B-1B8E11B4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5A00-AF26-9336-42F8-A3CF6353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BB6EA-E3D5-B149-B8DF-AE55480DF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9A4C1-0074-694E-948C-AA3360EF16C8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D6FE-8A3D-ACEF-54B3-EFBA4BE3C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2F0A-61F4-F43D-09B6-067AF1F24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A498-B2FC-E24C-84D8-459856E7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9EDDDE6-AF96-DF9E-1A63-6372D05AB6A5}"/>
              </a:ext>
            </a:extLst>
          </p:cNvPr>
          <p:cNvGrpSpPr/>
          <p:nvPr/>
        </p:nvGrpSpPr>
        <p:grpSpPr>
          <a:xfrm>
            <a:off x="4057113" y="2600325"/>
            <a:ext cx="1719522" cy="1186680"/>
            <a:chOff x="4057113" y="2600325"/>
            <a:chExt cx="1719522" cy="11866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514E634-40B0-ABAE-B710-5A293F14283D}"/>
                </a:ext>
              </a:extLst>
            </p:cNvPr>
            <p:cNvSpPr/>
            <p:nvPr/>
          </p:nvSpPr>
          <p:spPr>
            <a:xfrm>
              <a:off x="4565650" y="2600325"/>
              <a:ext cx="234950" cy="241300"/>
            </a:xfrm>
            <a:prstGeom prst="ellipse">
              <a:avLst/>
            </a:prstGeom>
            <a:solidFill>
              <a:schemeClr val="accent1">
                <a:alpha val="2585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521A20-C9AB-9918-4B4D-5F653764B953}"/>
                </a:ext>
              </a:extLst>
            </p:cNvPr>
            <p:cNvSpPr txBox="1"/>
            <p:nvPr/>
          </p:nvSpPr>
          <p:spPr>
            <a:xfrm>
              <a:off x="4561938" y="2600325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88421A-0FA1-2FB7-8F7C-41A6DC8ADC75}"/>
                </a:ext>
              </a:extLst>
            </p:cNvPr>
            <p:cNvSpPr/>
            <p:nvPr/>
          </p:nvSpPr>
          <p:spPr>
            <a:xfrm>
              <a:off x="4060825" y="3313584"/>
              <a:ext cx="234950" cy="241300"/>
            </a:xfrm>
            <a:prstGeom prst="ellipse">
              <a:avLst/>
            </a:prstGeom>
            <a:solidFill>
              <a:schemeClr val="accent1">
                <a:alpha val="2585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59368-9E9C-C598-A841-53051B86B7D7}"/>
                </a:ext>
              </a:extLst>
            </p:cNvPr>
            <p:cNvSpPr txBox="1"/>
            <p:nvPr/>
          </p:nvSpPr>
          <p:spPr>
            <a:xfrm>
              <a:off x="4057113" y="3313584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EA40-5B52-A5D5-78EC-ACE89C5038F9}"/>
                </a:ext>
              </a:extLst>
            </p:cNvPr>
            <p:cNvSpPr/>
            <p:nvPr/>
          </p:nvSpPr>
          <p:spPr>
            <a:xfrm>
              <a:off x="5127625" y="3308350"/>
              <a:ext cx="234950" cy="241300"/>
            </a:xfrm>
            <a:prstGeom prst="ellipse">
              <a:avLst/>
            </a:prstGeom>
            <a:solidFill>
              <a:schemeClr val="accent1">
                <a:alpha val="2585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D7E465-A0FF-1629-9A53-760668DB2F40}"/>
                </a:ext>
              </a:extLst>
            </p:cNvPr>
            <p:cNvSpPr txBox="1"/>
            <p:nvPr/>
          </p:nvSpPr>
          <p:spPr>
            <a:xfrm>
              <a:off x="5123913" y="3308350"/>
              <a:ext cx="2423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118B632B-8F57-36E0-B367-6947A0041F3D}"/>
                </a:ext>
              </a:extLst>
            </p:cNvPr>
            <p:cNvCxnSpPr>
              <a:stCxn id="8" idx="3"/>
              <a:endCxn id="4" idx="4"/>
            </p:cNvCxnSpPr>
            <p:nvPr/>
          </p:nvCxnSpPr>
          <p:spPr>
            <a:xfrm flipV="1">
              <a:off x="4299487" y="2841625"/>
              <a:ext cx="383638" cy="587375"/>
            </a:xfrm>
            <a:prstGeom prst="curved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860F16AF-DB85-F2CA-9546-9D2FBFD1DBCC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4299487" y="2715741"/>
              <a:ext cx="262451" cy="713259"/>
            </a:xfrm>
            <a:prstGeom prst="curvedConnector3">
              <a:avLst/>
            </a:prstGeom>
            <a:ln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B3488DF0-DB1C-9C0B-1749-D34DDA3EA827}"/>
                </a:ext>
              </a:extLst>
            </p:cNvPr>
            <p:cNvCxnSpPr>
              <a:stCxn id="6" idx="1"/>
              <a:endCxn id="8" idx="0"/>
            </p:cNvCxnSpPr>
            <p:nvPr/>
          </p:nvCxnSpPr>
          <p:spPr>
            <a:xfrm rot="10800000" flipV="1">
              <a:off x="4178300" y="2715740"/>
              <a:ext cx="383638" cy="597843"/>
            </a:xfrm>
            <a:prstGeom prst="curved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C755339C-E557-A87C-314B-12191513247A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 rot="16200000" flipH="1">
              <a:off x="4607215" y="2907067"/>
              <a:ext cx="592609" cy="440788"/>
            </a:xfrm>
            <a:prstGeom prst="curvedConnector2">
              <a:avLst/>
            </a:prstGeom>
            <a:ln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4189D453-6EF9-F093-9BD8-765812DAB5CC}"/>
                </a:ext>
              </a:extLst>
            </p:cNvPr>
            <p:cNvCxnSpPr>
              <a:stCxn id="10" idx="0"/>
              <a:endCxn id="6" idx="3"/>
            </p:cNvCxnSpPr>
            <p:nvPr/>
          </p:nvCxnSpPr>
          <p:spPr>
            <a:xfrm rot="16200000" flipV="1">
              <a:off x="4728402" y="2791652"/>
              <a:ext cx="592609" cy="440788"/>
            </a:xfrm>
            <a:prstGeom prst="curvedConnector2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71923AF9-F0ED-E47B-A1E0-616604AF31C0}"/>
                </a:ext>
              </a:extLst>
            </p:cNvPr>
            <p:cNvCxnSpPr>
              <a:stCxn id="10" idx="3"/>
              <a:endCxn id="9" idx="4"/>
            </p:cNvCxnSpPr>
            <p:nvPr/>
          </p:nvCxnSpPr>
          <p:spPr>
            <a:xfrm flipH="1">
              <a:off x="5245100" y="3423766"/>
              <a:ext cx="121187" cy="125884"/>
            </a:xfrm>
            <a:prstGeom prst="curvedConnector4">
              <a:avLst>
                <a:gd name="adj1" fmla="val -188634"/>
                <a:gd name="adj2" fmla="val 281596"/>
              </a:avLst>
            </a:prstGeom>
            <a:ln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AD1107-58DB-007E-B5A1-BC27B880BAC0}"/>
                    </a:ext>
                  </a:extLst>
                </p:cNvPr>
                <p:cNvSpPr txBox="1"/>
                <p:nvPr/>
              </p:nvSpPr>
              <p:spPr>
                <a:xfrm>
                  <a:off x="4715634" y="3255876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AD1107-58DB-007E-B5A1-BC27B880B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634" y="3255876"/>
                  <a:ext cx="273601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44CB4D-DC01-CC10-FB1B-22904E1CEBBF}"/>
                    </a:ext>
                  </a:extLst>
                </p:cNvPr>
                <p:cNvSpPr txBox="1"/>
                <p:nvPr/>
              </p:nvSpPr>
              <p:spPr>
                <a:xfrm>
                  <a:off x="5023767" y="2710506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44CB4D-DC01-CC10-FB1B-22904E1CE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767" y="2710506"/>
                  <a:ext cx="29706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FF4414F-7E01-1871-A0A6-F2810DDED66D}"/>
                    </a:ext>
                  </a:extLst>
                </p:cNvPr>
                <p:cNvSpPr txBox="1"/>
                <p:nvPr/>
              </p:nvSpPr>
              <p:spPr>
                <a:xfrm>
                  <a:off x="5503034" y="3556173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FF4414F-7E01-1871-A0A6-F2810DDED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34" y="3556173"/>
                  <a:ext cx="273601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9758265-927B-8931-B73A-57B34925DFFE}"/>
                    </a:ext>
                  </a:extLst>
                </p:cNvPr>
                <p:cNvSpPr txBox="1"/>
                <p:nvPr/>
              </p:nvSpPr>
              <p:spPr>
                <a:xfrm>
                  <a:off x="4438321" y="3208636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9758265-927B-8931-B73A-57B34925D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8321" y="3208636"/>
                  <a:ext cx="273601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6697D88-F6CA-DDD7-7895-E04BEBE938C9}"/>
                    </a:ext>
                  </a:extLst>
                </p:cNvPr>
                <p:cNvSpPr txBox="1"/>
                <p:nvPr/>
              </p:nvSpPr>
              <p:spPr>
                <a:xfrm>
                  <a:off x="4347716" y="2896630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6697D88-F6CA-DDD7-7895-E04BEBE93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716" y="2896630"/>
                  <a:ext cx="273601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7F9BBF-9119-0274-DBD2-142C50F62267}"/>
                    </a:ext>
                  </a:extLst>
                </p:cNvPr>
                <p:cNvSpPr txBox="1"/>
                <p:nvPr/>
              </p:nvSpPr>
              <p:spPr>
                <a:xfrm>
                  <a:off x="4070141" y="2710506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7F9BBF-9119-0274-DBD2-142C50F62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141" y="2710506"/>
                  <a:ext cx="297068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28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2024-03-02T02:35:57Z</dcterms:created>
  <dcterms:modified xsi:type="dcterms:W3CDTF">2024-03-02T02:49:44Z</dcterms:modified>
</cp:coreProperties>
</file>