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>
      <p:cViewPr>
        <p:scale>
          <a:sx n="242" d="100"/>
          <a:sy n="242" d="100"/>
        </p:scale>
        <p:origin x="-1776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7BC5-55C6-20EC-D3D9-54878DDE9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47B2F-5973-D412-C02A-4B554A8D7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D8D6-0BE8-0797-23C6-464D3BB9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FA5F-D610-7856-1F38-CA0BCF19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27F12-DE7F-05B8-DA1D-95CDA79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1F9A-EB50-5636-3D68-F0FEDD4D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A6461-5E37-D87E-4348-538DEFFC9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F2-8D18-253C-F7FA-ADBBB997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A4BB-462E-C0DE-9CC7-B7F2801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D3FD-B569-457B-53C5-41535D6C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7B22F-EDC5-4598-7B5A-B84C5F709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2DA4F-05C2-E5B1-0F9D-CD8D8FB15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A908-844F-8020-35B5-30DD86AF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C788-4E36-0687-8241-A553C811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6F5A-6DB9-D13A-52AF-DFF06579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3D9C-B80B-BE6D-EC30-F5B8CA60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ABF4-4FBF-C02E-B2C4-611A14CC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2C3C-C184-21BE-58A1-FBEB7CF8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AAB3-372B-7E08-509E-5630953B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C8FF4-CD18-A72D-E9D4-7C03F02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9673-5F14-23C0-DE89-8716CD48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4411-7419-8C9F-1ADE-6CCA9B69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9628-5757-7BD6-5B57-F8321A18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CF4F8-1F04-C9DB-2ED7-03F57ED3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A20E-2D18-F2C9-7BDC-B43D234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4C51-39CA-A9E2-5179-8B2B3145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9779-399E-43D8-D1EB-571623D2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9499D-E43A-213E-F437-63BADBBA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4FA3-34AC-E21D-0F42-76424ABE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78CB-53F9-2BA8-8216-196FB2A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839AD-4815-9F79-CDBC-5944BC1F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F297-3BBB-002C-101D-4FAA2C23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252F9-94F0-6FC5-6257-CFEAB235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2347D-9D48-AE47-64B1-C66767D5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73830-C9D4-F5B0-C1F9-718D3489D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E0656-8799-8D42-9614-CAEBD7CBB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53E20-6FE3-2047-3A0B-1B84A2A9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F2BD-6E60-922D-39CB-4EDE36CF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2D269-C66A-2CB4-4C7F-9C68A577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2313-651D-8C25-B260-5082B8CC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2380B-6C5C-0C76-F355-DA8804CF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B5CC5-CD69-011E-1CBB-38FCDE65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397F2-6085-614C-3EE4-41DCBB23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21B4D-8F1C-6D29-3CF1-3C4F08F5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4017F-CF6A-0D5B-0731-1545490B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F8027-0A75-A4C6-62FF-4FB8B5B5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EB68-14A3-F348-A707-9D58E02A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B307-463D-16EB-32ED-8A1E0A16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33CE-6341-263D-DBEC-45F8F0756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97B4F-5C20-74BD-31EA-CBB448FE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6230F-1D57-2E49-B670-BDF94E38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C290B-3362-B4A2-E828-70CA8369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D00-CC3F-FAC8-1B83-AC0C988D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23B39-3BD1-AD5A-0578-F9A6A61E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FE928-7045-8BF4-F3BE-B8DA02D4A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C5F37-26F8-81C6-452D-A8AA42FB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ABDA-BF7A-811A-06EA-980CBDDC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13A1A-EC93-9875-CC60-2BB69B7D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7286E-79F7-76F9-395C-5AC0E510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03AE-FCD2-2385-FC79-DB49559A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02F8-7B43-E6AD-3D93-F3393F92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967F0-8F4E-1F4F-8E19-726EEE7BED37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CF20-DAE3-B607-9032-257114F4D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151C-F26B-FFC3-7399-F11AECCBB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E7EF3-0ABD-9A44-B58F-ABD72E043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FAF83E9-B84C-3CBB-C989-1028F66CDD22}"/>
              </a:ext>
            </a:extLst>
          </p:cNvPr>
          <p:cNvGrpSpPr/>
          <p:nvPr/>
        </p:nvGrpSpPr>
        <p:grpSpPr>
          <a:xfrm>
            <a:off x="1806503" y="1374590"/>
            <a:ext cx="3439408" cy="554003"/>
            <a:chOff x="1806503" y="1374590"/>
            <a:chExt cx="3439408" cy="5540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7764CF-46F2-14BF-9B8E-8B50FF0CF52E}"/>
                </a:ext>
              </a:extLst>
            </p:cNvPr>
            <p:cNvGrpSpPr/>
            <p:nvPr/>
          </p:nvGrpSpPr>
          <p:grpSpPr>
            <a:xfrm>
              <a:off x="1806503" y="1374594"/>
              <a:ext cx="429926" cy="553999"/>
              <a:chOff x="1775885" y="1374594"/>
              <a:chExt cx="429926" cy="553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D36A84-2961-4E55-0082-F2F0F612FD2A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111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E178AA-0378-19FF-1136-36F45B7BE8E5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FD0B9FC-3874-B575-B177-CA0CD0E4B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AF88230-045B-E5B4-145F-388CD9CA6FD0}"/>
                </a:ext>
              </a:extLst>
            </p:cNvPr>
            <p:cNvGrpSpPr/>
            <p:nvPr/>
          </p:nvGrpSpPr>
          <p:grpSpPr>
            <a:xfrm>
              <a:off x="2236429" y="1374593"/>
              <a:ext cx="429926" cy="553999"/>
              <a:chOff x="1775885" y="1374594"/>
              <a:chExt cx="429926" cy="55399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8B74A77-BF61-2F7D-20BC-99B237DC9C27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F82B5E-32E8-AD74-96EC-944F322435B2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80B2EF8-E8B4-704C-B7B2-5A692D2CC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15D8421-B1DC-3575-63CB-07E04F931BE3}"/>
                </a:ext>
              </a:extLst>
            </p:cNvPr>
            <p:cNvGrpSpPr/>
            <p:nvPr/>
          </p:nvGrpSpPr>
          <p:grpSpPr>
            <a:xfrm>
              <a:off x="2666355" y="1374592"/>
              <a:ext cx="429926" cy="553999"/>
              <a:chOff x="1775885" y="1374594"/>
              <a:chExt cx="429926" cy="5539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54747F-3F5D-AD38-C93A-349E2EE24499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1E8A51-1484-031F-4CDE-AAB7CA17B5B4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27139B-C0D6-7CD3-8974-D91BD0B4C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D37ADCF-AFDB-B07D-5301-FAA406AE5829}"/>
                </a:ext>
              </a:extLst>
            </p:cNvPr>
            <p:cNvGrpSpPr/>
            <p:nvPr/>
          </p:nvGrpSpPr>
          <p:grpSpPr>
            <a:xfrm>
              <a:off x="3096281" y="1374591"/>
              <a:ext cx="429926" cy="553999"/>
              <a:chOff x="1775885" y="1374594"/>
              <a:chExt cx="429926" cy="55399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706DF9-32E3-813E-0EA1-DFE74CA76D0A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100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54224AB-86CF-5919-5F83-B8ED305D65DB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D962885-8B10-44FF-F1B8-E4DC6933F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E1BB81-42D0-8240-F30A-0D4EC023C90E}"/>
                </a:ext>
              </a:extLst>
            </p:cNvPr>
            <p:cNvGrpSpPr/>
            <p:nvPr/>
          </p:nvGrpSpPr>
          <p:grpSpPr>
            <a:xfrm>
              <a:off x="3526207" y="1374591"/>
              <a:ext cx="429926" cy="553999"/>
              <a:chOff x="1775885" y="1374594"/>
              <a:chExt cx="429926" cy="55399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10F104-A69C-F909-9F91-10027670E8AF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011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6EE32EA-31CD-BC15-50A1-43434249609A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3C2FB7-FB36-F432-7C21-8B7285F9C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3019C7-6CD1-CBAB-31DB-1664E6FC3E1B}"/>
                </a:ext>
              </a:extLst>
            </p:cNvPr>
            <p:cNvGrpSpPr/>
            <p:nvPr/>
          </p:nvGrpSpPr>
          <p:grpSpPr>
            <a:xfrm>
              <a:off x="3956133" y="1374591"/>
              <a:ext cx="429926" cy="553999"/>
              <a:chOff x="1775885" y="1374594"/>
              <a:chExt cx="429926" cy="55399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9BB925-48F2-5C2A-7B39-809F105A87B6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03DCCA1-68B2-CEAD-0981-611C3C0A923D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17EF377-7D3F-3078-1A21-A6D9D0ECD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3F5904-93A2-EA3B-AA88-15D376100012}"/>
                </a:ext>
              </a:extLst>
            </p:cNvPr>
            <p:cNvGrpSpPr/>
            <p:nvPr/>
          </p:nvGrpSpPr>
          <p:grpSpPr>
            <a:xfrm>
              <a:off x="4386059" y="1374591"/>
              <a:ext cx="429926" cy="553999"/>
              <a:chOff x="1775885" y="1374594"/>
              <a:chExt cx="429926" cy="55399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0A680B-9334-1AF4-7369-576D3BE78A99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001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5FCC84-B99C-F04F-720E-A5D180F23022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FCBCE6E-44E0-7C06-5D6D-201CAD5FA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67ABF0-8578-F1BB-73A1-ED3935F6FD68}"/>
                </a:ext>
              </a:extLst>
            </p:cNvPr>
            <p:cNvGrpSpPr/>
            <p:nvPr/>
          </p:nvGrpSpPr>
          <p:grpSpPr>
            <a:xfrm>
              <a:off x="4815985" y="1374590"/>
              <a:ext cx="429926" cy="553999"/>
              <a:chOff x="1775885" y="1374594"/>
              <a:chExt cx="429926" cy="55399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C3F7A5-8212-D9AD-EB2B-F6316979C89B}"/>
                  </a:ext>
                </a:extLst>
              </p:cNvPr>
              <p:cNvSpPr txBox="1"/>
              <p:nvPr/>
            </p:nvSpPr>
            <p:spPr>
              <a:xfrm>
                <a:off x="1775885" y="137459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000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C6A1ED-95BF-E069-F9B1-33C0DDBA3106}"/>
                  </a:ext>
                </a:extLst>
              </p:cNvPr>
              <p:cNvSpPr txBox="1"/>
              <p:nvPr/>
            </p:nvSpPr>
            <p:spPr>
              <a:xfrm>
                <a:off x="1857638" y="1651594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0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F58D8AE-DF74-2D1C-3ADA-5B4341E31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7638" y="1651594"/>
                <a:ext cx="2664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371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2025-02-09T12:48:12Z</dcterms:created>
  <dcterms:modified xsi:type="dcterms:W3CDTF">2025-02-09T17:29:58Z</dcterms:modified>
</cp:coreProperties>
</file>