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8E7E-3F32-215C-E61F-6049A62B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8F1BD-6433-389A-BC05-6DD1E536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5A82-F8AD-084D-A1E1-82B4F98F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E33E-30F0-7AD8-11C2-42A7E4D5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6BFB-1A77-AA01-C3F8-7B7235D3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18E2-787B-4EE3-CD8A-BA64B10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D325-E7B6-C27B-421E-3C2A22982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C3F5-F8E0-CADF-F406-9773033A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0EDB-8C6F-0E19-7F1B-BC490E4C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08A3-526D-767D-9A9A-5EA88F8E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03360-5926-23EA-C5D1-6F07537C2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8B8BF-C00D-D295-1A2F-1B95A3FA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223E-A05C-F613-12CB-37809DE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1A9D-4196-ED59-8512-6F941F21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9094-0F27-C2D3-ABC3-34252360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C567-06F1-0548-F427-CE10817E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FD6C-1ED2-AC99-99BA-CC9DBBDA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C8C0-B0A2-5286-621E-05FCB59E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3CE6-16EE-5EDC-3883-2BA79C24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29EA-EEBC-2CD3-7A9D-C63107E4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52C7-FAF7-2B81-317A-F84580FF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71D7-7C56-D795-1090-FCB93EBF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5E93-C0F5-1574-106E-30353FFF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4653-F619-E203-C9F2-08A85A62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5FC0-78D5-C29D-D1FF-F4DAC6A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393-54D2-B032-FEF8-D5391367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55B4-0381-D0FF-EC93-A2939345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C03D-2F9E-1F4E-9D0E-9E4450BA9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23A9-266E-A6D1-9118-56E6257F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9D27E-7CCE-19AD-3516-B1D2D149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0886-86E0-9589-AFDC-65CC602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32AA-8879-A788-77D0-D6A08513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327E-918D-B065-105D-0CC4658C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2735-64A9-B43C-33A9-BE2A6FF6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3C92D-D7CC-F581-4B45-4CB2A05C4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22C95-A9EF-86B9-56EB-6182D2D63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CA4AC-9EDF-9F96-9AB7-CD9F0CD3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16D74-D221-4E14-7841-44C10021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A7D19-EEB5-1887-0357-CCFD848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D0B6-6179-5CEE-5499-0B36536C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5B0D4-6CCC-2E8D-332B-17703159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BF73D-942D-35FC-300D-0DB003D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691E-4364-A562-6A3C-2FC1CAC0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FE55A-EC34-A7A8-A47D-B6F39DBC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8DC22-90B2-60FD-B176-C04A209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63057-3CA0-D8F6-CD46-2A98A748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EAD1-1DFE-8D10-1191-B11F2EAA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B7C6-FB87-3539-6AC1-9A53471E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D28E3-AF84-A94E-41E6-574EC2C0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F936-2946-2476-9534-D36538D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260BE-E91E-EB63-EA3F-D39364C0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F48A-8FAC-6DF5-F5C8-AE5B9342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AC9B-89B0-195C-366B-1E9EB614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03C6B-1218-9594-1186-F707D85CA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BF94-AA14-092C-59AC-9F245738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B64EA-5E29-F91F-8664-D3A72089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5615-FB61-8EF0-45A6-4B36EEE7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5FAA-9B54-11CE-444C-CF9E1158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A6105-921E-2249-1E76-65CBD692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53BE-A179-E082-A212-FA2E8B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A557-23C6-5674-D04A-0E9DC0E1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E184-C16E-F549-BA2B-6C21A068E357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A4A8-D60D-E625-03E1-4B7B9331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E819-BEB7-A227-BDB7-951105AE4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9B98-5C98-A94B-BF03-1FB935D4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47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2022-12-12T04:44:25Z</dcterms:created>
  <dcterms:modified xsi:type="dcterms:W3CDTF">2022-12-12T04:45:26Z</dcterms:modified>
</cp:coreProperties>
</file>