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694"/>
  </p:normalViewPr>
  <p:slideViewPr>
    <p:cSldViewPr snapToGrid="0">
      <p:cViewPr>
        <p:scale>
          <a:sx n="271" d="100"/>
          <a:sy n="271" d="100"/>
        </p:scale>
        <p:origin x="-6720" y="-3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F2C5-3FB8-AC7C-AA1F-C8BA6D2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07C4-69E5-3A47-7581-4A33BE96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B691-07A3-2EC9-CFCF-62CEFED8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E5C7-63CD-54A6-1E92-A6625EE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150A-FFA6-6426-6694-D82E9D2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E83B-774B-679E-031E-25AAE42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459C1-0672-7C2C-7974-E998F08D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4028-D3F5-E6C8-40E5-9C63C4A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AC28-E5B2-E97E-ADA8-B2EDBA03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63AD-6B85-889D-4E7F-541C406D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03BBD-C678-8676-9062-43E143E0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C3A1-4D6E-30EA-52F5-11193B03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4381-B477-D970-D166-397D40D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5F18-B0C0-746C-3063-5211367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8AB1-3212-2366-4700-3EB15D1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2A-3893-E241-DCDF-24CC84A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C77F-EAB6-4049-D316-6225D60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53F9-D00D-591F-7B8C-0D4BEAF6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C07-BF30-9E8F-8599-6BFCE1A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7008-F286-2D84-5D70-64E1723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6C8-AFEF-470B-766B-5ADDB41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C519-98A1-F9A7-3985-848A3BB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8711-DF65-C31D-1CC3-8C16B2B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329A-B593-599D-C846-676BDDF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8EC-F19D-313C-4CE7-29B682F7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76E6-52DD-9446-874C-6E9C95D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BD0D-026F-F3B0-607F-9D339725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94219-8F8A-5173-2AA5-C6769120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1759-4D23-7B33-1AB8-4C7F8004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AA75-7925-E1AA-546B-1E36EE1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0411-A386-3A78-41BA-6174082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42A-31EB-6FD2-7623-3E2A7B0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DF64-C585-D7A1-5CB5-0DE11E8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3046-66A4-A1BB-7BFC-391FAC1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B180A-6D85-BF71-4B2E-0D0F2EC7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25C4-6BD1-B576-490D-C07E3F6A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BC555-0269-C13A-F913-852F903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E4927-79AC-2C01-06E4-82B9680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36A0-D6E5-586C-D91A-19A401C3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F39B-EA44-1D6A-DAD8-00F3DB3A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FB144-10A1-6870-9C9E-6DE7A10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1DD2-90EE-FCBC-93A7-A09E8DB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E26B5-946F-DBA7-0D36-2B3A238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35E66-D251-B788-CEFC-15BEA3C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3E85-E632-A5F6-DD1D-485D90D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AF73-82B8-6818-9C04-9555515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4EA-6163-240B-CBF0-8E309ED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C134-2599-FCA0-6D2C-459A0DB1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1777-EF45-217A-5FB7-8D7F7967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1B31-0FA4-32FE-CD97-EDBEB776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6640-F24C-64AA-F82A-E4BF459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317F-2562-131E-7FB1-75B5E07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C87-9152-D3E7-4813-62A2A79C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67732-39F6-C8FC-EA46-D331008F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A96C-61BE-E7CF-F606-2B0FE191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ADEC-09AF-2804-ED05-7B98291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27C4-7713-5A75-E8EF-EA3A14A6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12A5-86AF-8AAB-8F00-330CEEE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2249-9764-B730-3BA6-184D9249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2BC-3742-5DB7-3C3C-93CCBD04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7D6A-581A-08E6-4383-805F9BD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C63A-1252-D5C2-BD25-5BC1AC43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EFE0-4540-0E8C-C1EB-9170E648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D4816-767F-A8EF-3266-34A1765A9EEE}"/>
              </a:ext>
            </a:extLst>
          </p:cNvPr>
          <p:cNvGrpSpPr/>
          <p:nvPr/>
        </p:nvGrpSpPr>
        <p:grpSpPr>
          <a:xfrm>
            <a:off x="3829050" y="2750344"/>
            <a:ext cx="6200899" cy="1263306"/>
            <a:chOff x="2124456" y="2624307"/>
            <a:chExt cx="7905493" cy="1532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99A31A-ED29-F08A-798D-11A6210E11BC}"/>
                </a:ext>
              </a:extLst>
            </p:cNvPr>
            <p:cNvSpPr/>
            <p:nvPr/>
          </p:nvSpPr>
          <p:spPr>
            <a:xfrm>
              <a:off x="3016503" y="3276600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F99AC7-4B9D-79CB-D973-91C3F825ABB2}"/>
                </a:ext>
              </a:extLst>
            </p:cNvPr>
            <p:cNvSpPr txBox="1"/>
            <p:nvPr/>
          </p:nvSpPr>
          <p:spPr>
            <a:xfrm>
              <a:off x="3016503" y="331810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BFEFE0-5DCE-4679-9E22-2125A253BD17}"/>
                </a:ext>
              </a:extLst>
            </p:cNvPr>
            <p:cNvSpPr/>
            <p:nvPr/>
          </p:nvSpPr>
          <p:spPr>
            <a:xfrm>
              <a:off x="2124456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6A27E-C0CB-15DE-8FC7-055E93822601}"/>
                </a:ext>
              </a:extLst>
            </p:cNvPr>
            <p:cNvSpPr txBox="1"/>
            <p:nvPr/>
          </p:nvSpPr>
          <p:spPr>
            <a:xfrm>
              <a:off x="2124456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(0,0)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36465-4FB2-ADC7-007D-71EF990EA3C6}"/>
                </a:ext>
              </a:extLst>
            </p:cNvPr>
            <p:cNvSpPr/>
            <p:nvPr/>
          </p:nvSpPr>
          <p:spPr>
            <a:xfrm>
              <a:off x="3016503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E91DA-F6F7-71BE-34B6-E1B90DD577A4}"/>
                </a:ext>
              </a:extLst>
            </p:cNvPr>
            <p:cNvSpPr txBox="1"/>
            <p:nvPr/>
          </p:nvSpPr>
          <p:spPr>
            <a:xfrm>
              <a:off x="3016503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B8CD62-AA26-8F47-D0AB-A4288CA61C21}"/>
                </a:ext>
              </a:extLst>
            </p:cNvPr>
            <p:cNvSpPr/>
            <p:nvPr/>
          </p:nvSpPr>
          <p:spPr>
            <a:xfrm>
              <a:off x="3908549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84AF9B-9F93-3772-AC6D-AD5FDB39E734}"/>
                </a:ext>
              </a:extLst>
            </p:cNvPr>
            <p:cNvSpPr txBox="1"/>
            <p:nvPr/>
          </p:nvSpPr>
          <p:spPr>
            <a:xfrm>
              <a:off x="3908549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FC371E-B394-BA18-0DC8-CA553B65C5EB}"/>
                </a:ext>
              </a:extLst>
            </p:cNvPr>
            <p:cNvSpPr/>
            <p:nvPr/>
          </p:nvSpPr>
          <p:spPr>
            <a:xfrm>
              <a:off x="5696329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BBF49A-5567-16A0-1F6F-15D5338E2AE8}"/>
                </a:ext>
              </a:extLst>
            </p:cNvPr>
            <p:cNvSpPr txBox="1"/>
            <p:nvPr/>
          </p:nvSpPr>
          <p:spPr>
            <a:xfrm>
              <a:off x="5696329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(1,2)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E036EA-1B5E-67B9-52FD-A5AED7ECC412}"/>
                </a:ext>
              </a:extLst>
            </p:cNvPr>
            <p:cNvSpPr/>
            <p:nvPr/>
          </p:nvSpPr>
          <p:spPr>
            <a:xfrm>
              <a:off x="4804282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70DB35-E4F7-F8CC-FAE1-FBB369A6CDBA}"/>
                </a:ext>
              </a:extLst>
            </p:cNvPr>
            <p:cNvSpPr txBox="1"/>
            <p:nvPr/>
          </p:nvSpPr>
          <p:spPr>
            <a:xfrm>
              <a:off x="4804283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962AB-F31D-D03C-EA7A-84656F728DF6}"/>
                </a:ext>
              </a:extLst>
            </p:cNvPr>
            <p:cNvSpPr/>
            <p:nvPr/>
          </p:nvSpPr>
          <p:spPr>
            <a:xfrm>
              <a:off x="5696329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E2622-54F2-6081-135B-605938AE51A4}"/>
                </a:ext>
              </a:extLst>
            </p:cNvPr>
            <p:cNvSpPr txBox="1"/>
            <p:nvPr/>
          </p:nvSpPr>
          <p:spPr>
            <a:xfrm>
              <a:off x="5696329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(0,2)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12CFB5-2D42-298B-135E-93C300132FB3}"/>
                </a:ext>
              </a:extLst>
            </p:cNvPr>
            <p:cNvSpPr/>
            <p:nvPr/>
          </p:nvSpPr>
          <p:spPr>
            <a:xfrm>
              <a:off x="658837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C8BCB9-60B4-5D00-AA61-FC046FE6400F}"/>
                </a:ext>
              </a:extLst>
            </p:cNvPr>
            <p:cNvSpPr txBox="1"/>
            <p:nvPr/>
          </p:nvSpPr>
          <p:spPr>
            <a:xfrm>
              <a:off x="658837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01609E-4180-A435-6B62-050DEFA8B766}"/>
                </a:ext>
              </a:extLst>
            </p:cNvPr>
            <p:cNvSpPr/>
            <p:nvPr/>
          </p:nvSpPr>
          <p:spPr>
            <a:xfrm>
              <a:off x="8376155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83796-B5BF-1F59-A0FD-9844F4228B36}"/>
                </a:ext>
              </a:extLst>
            </p:cNvPr>
            <p:cNvSpPr txBox="1"/>
            <p:nvPr/>
          </p:nvSpPr>
          <p:spPr>
            <a:xfrm>
              <a:off x="8376155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(2,1)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E32049-A033-D578-4B1E-43943D7D4333}"/>
                </a:ext>
              </a:extLst>
            </p:cNvPr>
            <p:cNvSpPr/>
            <p:nvPr/>
          </p:nvSpPr>
          <p:spPr>
            <a:xfrm>
              <a:off x="7484108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A9F66-E509-6CFC-CAE9-266DD4CA8D62}"/>
                </a:ext>
              </a:extLst>
            </p:cNvPr>
            <p:cNvSpPr txBox="1"/>
            <p:nvPr/>
          </p:nvSpPr>
          <p:spPr>
            <a:xfrm>
              <a:off x="7484108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C08C21-002D-2864-CA52-22BC1FBC5F50}"/>
                </a:ext>
              </a:extLst>
            </p:cNvPr>
            <p:cNvSpPr/>
            <p:nvPr/>
          </p:nvSpPr>
          <p:spPr>
            <a:xfrm>
              <a:off x="837615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8BFA2E-25AA-2FF5-5722-AE2904C17E28}"/>
                </a:ext>
              </a:extLst>
            </p:cNvPr>
            <p:cNvSpPr txBox="1"/>
            <p:nvPr/>
          </p:nvSpPr>
          <p:spPr>
            <a:xfrm>
              <a:off x="837615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1231D4-186C-ACA0-86B0-D847970B21A0}"/>
                </a:ext>
              </a:extLst>
            </p:cNvPr>
            <p:cNvSpPr/>
            <p:nvPr/>
          </p:nvSpPr>
          <p:spPr>
            <a:xfrm>
              <a:off x="9268201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EF6126-BC8A-1E2F-4580-EFFBE3D82011}"/>
                </a:ext>
              </a:extLst>
            </p:cNvPr>
            <p:cNvSpPr txBox="1"/>
            <p:nvPr/>
          </p:nvSpPr>
          <p:spPr>
            <a:xfrm>
              <a:off x="9268201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(2,0)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F4718C-40E0-59E0-DD20-2C2B6DFB3355}"/>
                </a:ext>
              </a:extLst>
            </p:cNvPr>
            <p:cNvSpPr/>
            <p:nvPr/>
          </p:nvSpPr>
          <p:spPr>
            <a:xfrm>
              <a:off x="5696329" y="2624307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879FE-416B-4FBF-BCCF-3D8651858DF0}"/>
                </a:ext>
              </a:extLst>
            </p:cNvPr>
            <p:cNvSpPr txBox="1"/>
            <p:nvPr/>
          </p:nvSpPr>
          <p:spPr>
            <a:xfrm>
              <a:off x="5696329" y="2665810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8D0FD8-9032-D8CE-B725-2A918611D051}"/>
                </a:ext>
              </a:extLst>
            </p:cNvPr>
            <p:cNvCxnSpPr>
              <a:stCxn id="38" idx="2"/>
              <a:endCxn id="6" idx="7"/>
            </p:cNvCxnSpPr>
            <p:nvPr/>
          </p:nvCxnSpPr>
          <p:spPr>
            <a:xfrm flipH="1">
              <a:off x="3666695" y="2770357"/>
              <a:ext cx="2029634" cy="5490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2F575D-75B6-7181-0A00-E46460E7248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458076" y="2770357"/>
              <a:ext cx="2009519" cy="5477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7A9E70-BA1E-66E0-1919-F1FA0DD0CCF9}"/>
                </a:ext>
              </a:extLst>
            </p:cNvPr>
            <p:cNvCxnSpPr>
              <a:stCxn id="38" idx="4"/>
              <a:endCxn id="22" idx="0"/>
            </p:cNvCxnSpPr>
            <p:nvPr/>
          </p:nvCxnSpPr>
          <p:spPr>
            <a:xfrm>
              <a:off x="6077203" y="2916407"/>
              <a:ext cx="0" cy="36336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B29733-A375-C6C9-B93A-F2A2E8123EAE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2505330" y="3533547"/>
              <a:ext cx="644966" cy="32770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165C32-896E-594E-E683-49D6AE8527EC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666695" y="3525923"/>
              <a:ext cx="617206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6777F-BC6B-508D-D404-A9681A8C677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3397377" y="3568700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B43AFC-CAB2-4220-1928-EC6F000CBAF7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5185156" y="3525923"/>
              <a:ext cx="608132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F80FCA-3C87-2644-D890-7E07C726D2A0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6077203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948BB3-4ED0-FEAE-529F-6D2E2F43CD88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6356959" y="3533547"/>
              <a:ext cx="612290" cy="3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53B9FB-7B99-D51F-1CCA-BC662ABB680B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7864982" y="3529098"/>
              <a:ext cx="622728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5115B3-E252-9F81-B431-DFC1CA569BAC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>
              <a:off x="8757029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D9CCA0-316B-2C68-1190-8DB9E6B622FC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9056318" y="3525923"/>
              <a:ext cx="592757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128A7-FA99-DAF1-5A59-787200606743}"/>
              </a:ext>
            </a:extLst>
          </p:cNvPr>
          <p:cNvGrpSpPr/>
          <p:nvPr/>
        </p:nvGrpSpPr>
        <p:grpSpPr>
          <a:xfrm>
            <a:off x="4918229" y="2527406"/>
            <a:ext cx="3111256" cy="1534963"/>
            <a:chOff x="4918229" y="2527406"/>
            <a:chExt cx="3111256" cy="1534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E81C3C-A463-1C37-42F8-1AAE21B2F2CE}"/>
                </a:ext>
              </a:extLst>
            </p:cNvPr>
            <p:cNvSpPr/>
            <p:nvPr/>
          </p:nvSpPr>
          <p:spPr>
            <a:xfrm>
              <a:off x="4918229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3059E-C7F5-B5AB-5B8C-B6746A272D70}"/>
                </a:ext>
              </a:extLst>
            </p:cNvPr>
            <p:cNvSpPr txBox="1"/>
            <p:nvPr/>
          </p:nvSpPr>
          <p:spPr>
            <a:xfrm>
              <a:off x="4925152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FEDF3-8C36-7DA4-4CFD-FBCBC1D65052}"/>
                </a:ext>
              </a:extLst>
            </p:cNvPr>
            <p:cNvSpPr/>
            <p:nvPr/>
          </p:nvSpPr>
          <p:spPr>
            <a:xfrm>
              <a:off x="5465565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BCAD86-B780-1749-15E3-D789CDE5F8CF}"/>
                </a:ext>
              </a:extLst>
            </p:cNvPr>
            <p:cNvSpPr txBox="1"/>
            <p:nvPr/>
          </p:nvSpPr>
          <p:spPr>
            <a:xfrm>
              <a:off x="5472488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1F22D7-A4DA-DC20-6EA9-A4C05E7A358B}"/>
                </a:ext>
              </a:extLst>
            </p:cNvPr>
            <p:cNvSpPr/>
            <p:nvPr/>
          </p:nvSpPr>
          <p:spPr>
            <a:xfrm>
              <a:off x="63188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C0C25-C606-FC69-CB5D-6294AE6D610E}"/>
                </a:ext>
              </a:extLst>
            </p:cNvPr>
            <p:cNvSpPr txBox="1"/>
            <p:nvPr/>
          </p:nvSpPr>
          <p:spPr>
            <a:xfrm>
              <a:off x="63258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86E598-C042-2BEC-53C7-654F91A15517}"/>
                </a:ext>
              </a:extLst>
            </p:cNvPr>
            <p:cNvSpPr/>
            <p:nvPr/>
          </p:nvSpPr>
          <p:spPr>
            <a:xfrm>
              <a:off x="71401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2EFBE-2D96-0F75-5E42-05D5039981BD}"/>
                </a:ext>
              </a:extLst>
            </p:cNvPr>
            <p:cNvSpPr txBox="1"/>
            <p:nvPr/>
          </p:nvSpPr>
          <p:spPr>
            <a:xfrm>
              <a:off x="71471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30D8D-D102-46E4-28D0-0C4B3B803476}"/>
                </a:ext>
              </a:extLst>
            </p:cNvPr>
            <p:cNvSpPr/>
            <p:nvPr/>
          </p:nvSpPr>
          <p:spPr>
            <a:xfrm>
              <a:off x="7776471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67C684-6120-3254-27E2-761C38994AF0}"/>
                </a:ext>
              </a:extLst>
            </p:cNvPr>
            <p:cNvSpPr txBox="1"/>
            <p:nvPr/>
          </p:nvSpPr>
          <p:spPr>
            <a:xfrm>
              <a:off x="7783394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287DD-A3C1-8A90-F03F-282198B27A9F}"/>
                </a:ext>
              </a:extLst>
            </p:cNvPr>
            <p:cNvSpPr/>
            <p:nvPr/>
          </p:nvSpPr>
          <p:spPr>
            <a:xfrm>
              <a:off x="5465565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BB9CC-524A-0937-4A38-285698FF8BBA}"/>
                </a:ext>
              </a:extLst>
            </p:cNvPr>
            <p:cNvSpPr txBox="1"/>
            <p:nvPr/>
          </p:nvSpPr>
          <p:spPr>
            <a:xfrm>
              <a:off x="5472488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27E95B-1F80-C5F0-792A-C64F89EFBF99}"/>
                </a:ext>
              </a:extLst>
            </p:cNvPr>
            <p:cNvSpPr/>
            <p:nvPr/>
          </p:nvSpPr>
          <p:spPr>
            <a:xfrm>
              <a:off x="63188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79171-09E2-2233-2C26-94E565F12A94}"/>
                </a:ext>
              </a:extLst>
            </p:cNvPr>
            <p:cNvSpPr txBox="1"/>
            <p:nvPr/>
          </p:nvSpPr>
          <p:spPr>
            <a:xfrm>
              <a:off x="63258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48A303-59BF-B612-23D9-B2808FC1A491}"/>
                </a:ext>
              </a:extLst>
            </p:cNvPr>
            <p:cNvSpPr/>
            <p:nvPr/>
          </p:nvSpPr>
          <p:spPr>
            <a:xfrm>
              <a:off x="71401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8CDDB-4148-1948-44B3-33EFE8A2AF2A}"/>
                </a:ext>
              </a:extLst>
            </p:cNvPr>
            <p:cNvSpPr txBox="1"/>
            <p:nvPr/>
          </p:nvSpPr>
          <p:spPr>
            <a:xfrm>
              <a:off x="71471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BC3EB3-2F4D-D08B-EE42-5E68BB7DD00B}"/>
                </a:ext>
              </a:extLst>
            </p:cNvPr>
            <p:cNvSpPr/>
            <p:nvPr/>
          </p:nvSpPr>
          <p:spPr>
            <a:xfrm>
              <a:off x="6311963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2A68B3-0D0E-D58F-D185-9D3AD2ABEA0E}"/>
                </a:ext>
              </a:extLst>
            </p:cNvPr>
            <p:cNvSpPr txBox="1"/>
            <p:nvPr/>
          </p:nvSpPr>
          <p:spPr>
            <a:xfrm>
              <a:off x="6318886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FA63FC-706F-4C37-6C00-AEED85D03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305" y="2819651"/>
              <a:ext cx="360408" cy="447266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52A6E0-EE68-F9C0-DE93-7557FB6D3B95}"/>
                </a:ext>
              </a:extLst>
            </p:cNvPr>
            <p:cNvCxnSpPr>
              <a:cxnSpLocks/>
              <a:stCxn id="14" idx="0"/>
              <a:endCxn id="6" idx="4"/>
            </p:cNvCxnSpPr>
            <p:nvPr/>
          </p:nvCxnSpPr>
          <p:spPr>
            <a:xfrm flipV="1">
              <a:off x="5592072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1A6FA5-1CD4-38EB-F835-FBCC25A3AA32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05" y="3441992"/>
              <a:ext cx="371091" cy="40658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FA0E20-A54B-6D4E-3289-E620AA79DE7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711656" y="2717407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37C94D-8E2E-503A-9572-ACDB1F6B43C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6564977" y="2717407"/>
              <a:ext cx="582132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C714FC-A654-D236-2993-B5D6A001E03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550" y="2804644"/>
              <a:ext cx="652832" cy="102787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1CDA23-B8B5-85B6-493F-9E9FD9688DA2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5711656" y="3933642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57B8D2-1917-1453-FBD1-A1F1140FA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771" y="3413619"/>
              <a:ext cx="630261" cy="4577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41C6C4-962B-3128-5666-2EFDF9C2A03A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6438470" y="2846134"/>
              <a:ext cx="6923" cy="37646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071123-023F-71C0-AD36-F4B206C29D08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79" y="3474431"/>
              <a:ext cx="0" cy="3361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5AE248-9FB5-BA63-2E49-F111350AA639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>
              <a:off x="7266693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8CB20F-64F8-DFDE-F084-883A34DCC1CE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6571900" y="3933643"/>
              <a:ext cx="568286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A85858-7F06-A367-B23A-BF3AC77A6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861" y="2813836"/>
              <a:ext cx="454554" cy="45889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F5054E-49CE-BA9E-09C8-F4A799531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580" y="3441992"/>
              <a:ext cx="456307" cy="40806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4B970A-D457-56C3-3772-6B341E03DC03}"/>
                </a:ext>
              </a:extLst>
            </p:cNvPr>
            <p:cNvSpPr txBox="1"/>
            <p:nvPr/>
          </p:nvSpPr>
          <p:spPr>
            <a:xfrm>
              <a:off x="5144664" y="289877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FB5B34-A1D6-452B-B4C8-516AE82FDE06}"/>
                </a:ext>
              </a:extLst>
            </p:cNvPr>
            <p:cNvSpPr txBox="1"/>
            <p:nvPr/>
          </p:nvSpPr>
          <p:spPr>
            <a:xfrm>
              <a:off x="5919102" y="2527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805D87-2045-BBF2-69A1-807846388647}"/>
                </a:ext>
              </a:extLst>
            </p:cNvPr>
            <p:cNvSpPr txBox="1"/>
            <p:nvPr/>
          </p:nvSpPr>
          <p:spPr>
            <a:xfrm>
              <a:off x="6723971" y="253535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5B4C60-D56F-D313-AD70-D370B9B47333}"/>
                </a:ext>
              </a:extLst>
            </p:cNvPr>
            <p:cNvSpPr txBox="1"/>
            <p:nvPr/>
          </p:nvSpPr>
          <p:spPr>
            <a:xfrm>
              <a:off x="5547758" y="3205105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922B81-ED53-7460-5032-79EC353BA67D}"/>
                </a:ext>
              </a:extLst>
            </p:cNvPr>
            <p:cNvSpPr txBox="1"/>
            <p:nvPr/>
          </p:nvSpPr>
          <p:spPr>
            <a:xfrm>
              <a:off x="5860624" y="344910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6E6AC-7A81-E7CA-449E-233ADF11C7E5}"/>
                </a:ext>
              </a:extLst>
            </p:cNvPr>
            <p:cNvSpPr txBox="1"/>
            <p:nvPr/>
          </p:nvSpPr>
          <p:spPr>
            <a:xfrm>
              <a:off x="6406738" y="35424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7B55D4-8966-E5B2-573D-4575066FD0B0}"/>
                </a:ext>
              </a:extLst>
            </p:cNvPr>
            <p:cNvSpPr txBox="1"/>
            <p:nvPr/>
          </p:nvSpPr>
          <p:spPr>
            <a:xfrm>
              <a:off x="5936243" y="375629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335EA5-0BDC-87D6-1588-D2DCB3C31C3E}"/>
                </a:ext>
              </a:extLst>
            </p:cNvPr>
            <p:cNvSpPr txBox="1"/>
            <p:nvPr/>
          </p:nvSpPr>
          <p:spPr>
            <a:xfrm>
              <a:off x="6816485" y="314357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8621CD-C441-BF38-2A39-97E5590393D6}"/>
                </a:ext>
              </a:extLst>
            </p:cNvPr>
            <p:cNvSpPr txBox="1"/>
            <p:nvPr/>
          </p:nvSpPr>
          <p:spPr>
            <a:xfrm>
              <a:off x="7223018" y="3193707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3E346A-D029-B7A2-1E07-0836129CCD74}"/>
                </a:ext>
              </a:extLst>
            </p:cNvPr>
            <p:cNvSpPr txBox="1"/>
            <p:nvPr/>
          </p:nvSpPr>
          <p:spPr>
            <a:xfrm>
              <a:off x="7534419" y="284783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D375F8-088C-07C0-BAB0-458B60F9284F}"/>
                </a:ext>
              </a:extLst>
            </p:cNvPr>
            <p:cNvSpPr txBox="1"/>
            <p:nvPr/>
          </p:nvSpPr>
          <p:spPr>
            <a:xfrm>
              <a:off x="7530329" y="3615988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D13C12-3896-EEB4-197D-AE18E9953455}"/>
                </a:ext>
              </a:extLst>
            </p:cNvPr>
            <p:cNvSpPr txBox="1"/>
            <p:nvPr/>
          </p:nvSpPr>
          <p:spPr>
            <a:xfrm>
              <a:off x="6770926" y="37622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CC398E-B5DE-3066-CC63-33986311EACF}"/>
                </a:ext>
              </a:extLst>
            </p:cNvPr>
            <p:cNvSpPr txBox="1"/>
            <p:nvPr/>
          </p:nvSpPr>
          <p:spPr>
            <a:xfrm>
              <a:off x="5239539" y="346701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4829D1-B2F0-C9A0-0A03-7022A7F6C953}"/>
                </a:ext>
              </a:extLst>
            </p:cNvPr>
            <p:cNvSpPr txBox="1"/>
            <p:nvPr/>
          </p:nvSpPr>
          <p:spPr>
            <a:xfrm>
              <a:off x="6406738" y="292505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26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14168</TotalTime>
  <Words>75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8</cp:revision>
  <dcterms:created xsi:type="dcterms:W3CDTF">2024-08-23T03:51:07Z</dcterms:created>
  <dcterms:modified xsi:type="dcterms:W3CDTF">2024-09-01T23:59:15Z</dcterms:modified>
</cp:coreProperties>
</file>