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85"/>
    <p:restoredTop sz="94694"/>
  </p:normalViewPr>
  <p:slideViewPr>
    <p:cSldViewPr snapToGrid="0">
      <p:cViewPr>
        <p:scale>
          <a:sx n="317" d="100"/>
          <a:sy n="317" d="100"/>
        </p:scale>
        <p:origin x="-12576" y="-7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2F2C5-3FB8-AC7C-AA1F-C8BA6D27D4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0407C4-69E5-3A47-7581-4A33BE9651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B8B691-07A3-2EC9-CFCF-62CEFED8B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1E5C7-63CD-54A6-1E92-A6625EE59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F150A-FFA6-6426-6694-D82E9D29F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67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4E83B-774B-679E-031E-25AAE42A7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459C1-0672-7C2C-7974-E998F08DBB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B4028-D3F5-E6C8-40E5-9C63C4AF3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1AC28-E5B2-E97E-ADA8-B2EDBA03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563AD-6B85-889D-4E7F-541C406D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2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F03BBD-C678-8676-9062-43E143E0D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61C3A1-4D6E-30EA-52F5-11193B036E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D4381-B477-D970-D166-397D40D2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F85F18-B0C0-746C-3063-521136747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88AB1-3212-2366-4700-3EB15D121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191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CDF2A-3893-E241-DCDF-24CC84AAA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8C77F-EAB6-4049-D316-6225D60F4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153F9-D00D-591F-7B8C-0D4BEAF6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2EC07-BF30-9E8F-8599-6BFCE1A7D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C7008-F286-2D84-5D70-64E17237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980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A46C8-AFEF-470B-766B-5ADDB413A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B7C519-98A1-F9A7-3985-848A3BBEC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F8711-DF65-C31D-1CC3-8C16B2B25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34329A-B593-599D-C846-676BDDF36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648EC-F19D-313C-4CE7-29B682F79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25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B76E6-52DD-9446-874C-6E9C95DCA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9BD0D-026F-F3B0-607F-9D339725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494219-8F8A-5173-2AA5-C67691208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E1759-4D23-7B33-1AB8-4C7F8004C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6AA75-7925-E1AA-546B-1E36EE132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4F0411-A386-3A78-41BA-61740825F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54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942A-31EB-6FD2-7623-3E2A7B0A4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F0DF64-C585-D7A1-5CB5-0DE11E80CF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AB3046-66A4-A1BB-7BFC-391FAC1138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6B180A-6D85-BF71-4B2E-0D0F2EC7EA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3E25C4-6BD1-B576-490D-C07E3F6A17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3BC555-0269-C13A-F913-852F90303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1E4927-79AC-2C01-06E4-82B9680A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4736A0-D6E5-586C-D91A-19A401C3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446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1F39B-EA44-1D6A-DAD8-00F3DB3A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EFB144-10A1-6870-9C9E-6DE7A10B9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F1DD2-90EE-FCBC-93A7-A09E8DBF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E26B5-946F-DBA7-0D36-2B3A2389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8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F35E66-D251-B788-CEFC-15BEA3C9E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ED3E85-E632-A5F6-DD1D-485D90DAF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8AF73-82B8-6818-9C04-9555515D4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616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6A4EA-6163-240B-CBF0-8E309ED76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9C134-2599-FCA0-6D2C-459A0DB1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B1777-EF45-217A-5FB7-8D7F7967A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D1B31-0FA4-32FE-CD97-EDBEB7761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96640-F24C-64AA-F82A-E4BF459A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59317F-2562-131E-7FB1-75B5E07CE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664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20C87-9152-D3E7-4813-62A2A79CA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F67732-39F6-C8FC-EA46-D331008F0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EFA96C-61BE-E7CF-F606-2B0FE19101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78ADEC-09AF-2804-ED05-7B9829170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827C4-7713-5A75-E8EF-EA3A14A61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7312A5-86AF-8AAB-8F00-330CEEE00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14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7A2249-9764-B730-3BA6-184D92498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5252BC-3742-5DB7-3C3C-93CCBD04A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37D6A-581A-08E6-4383-805F9BD1B0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D9E787-2B43-274B-8AD7-812BD4D52900}" type="datetimeFigureOut">
              <a:rPr lang="en-US" smtClean="0"/>
              <a:t>8/22/24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6C63A-1252-D5C2-BD25-5BC1AC4378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FEFE0-4540-0E8C-C1EB-9170E648BE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2C1ADB-5879-404F-83F3-E332DCDE3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273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7D9D4816-767F-A8EF-3266-34A1765A9EEE}"/>
              </a:ext>
            </a:extLst>
          </p:cNvPr>
          <p:cNvGrpSpPr/>
          <p:nvPr/>
        </p:nvGrpSpPr>
        <p:grpSpPr>
          <a:xfrm>
            <a:off x="3829050" y="2750344"/>
            <a:ext cx="6200899" cy="1263306"/>
            <a:chOff x="2124456" y="2624307"/>
            <a:chExt cx="7905493" cy="153222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D99A31A-ED29-F08A-798D-11A6210E11BC}"/>
                </a:ext>
              </a:extLst>
            </p:cNvPr>
            <p:cNvSpPr/>
            <p:nvPr/>
          </p:nvSpPr>
          <p:spPr>
            <a:xfrm>
              <a:off x="3016503" y="3276600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F99AC7-4B9D-79CB-D973-91C3F825ABB2}"/>
                </a:ext>
              </a:extLst>
            </p:cNvPr>
            <p:cNvSpPr txBox="1"/>
            <p:nvPr/>
          </p:nvSpPr>
          <p:spPr>
            <a:xfrm>
              <a:off x="3016503" y="331810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BBFEFE0-5DCE-4679-9E22-2125A253BD17}"/>
                </a:ext>
              </a:extLst>
            </p:cNvPr>
            <p:cNvSpPr/>
            <p:nvPr/>
          </p:nvSpPr>
          <p:spPr>
            <a:xfrm>
              <a:off x="2124456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906A27E-C0CB-15DE-8FC7-055E93822601}"/>
                </a:ext>
              </a:extLst>
            </p:cNvPr>
            <p:cNvSpPr txBox="1"/>
            <p:nvPr/>
          </p:nvSpPr>
          <p:spPr>
            <a:xfrm>
              <a:off x="2124456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(0,0)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6236465-4FB2-ADC7-007D-71EF990EA3C6}"/>
                </a:ext>
              </a:extLst>
            </p:cNvPr>
            <p:cNvSpPr/>
            <p:nvPr/>
          </p:nvSpPr>
          <p:spPr>
            <a:xfrm>
              <a:off x="3016503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76E91DA-F6F7-71BE-34B6-E1B90DD577A4}"/>
                </a:ext>
              </a:extLst>
            </p:cNvPr>
            <p:cNvSpPr txBox="1"/>
            <p:nvPr/>
          </p:nvSpPr>
          <p:spPr>
            <a:xfrm>
              <a:off x="3016503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8B8CD62-AA26-8F47-D0AB-A4288CA61C21}"/>
                </a:ext>
              </a:extLst>
            </p:cNvPr>
            <p:cNvSpPr/>
            <p:nvPr/>
          </p:nvSpPr>
          <p:spPr>
            <a:xfrm>
              <a:off x="3908549" y="3861256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B84AF9B-9F93-3772-AC6D-AD5FDB39E734}"/>
                </a:ext>
              </a:extLst>
            </p:cNvPr>
            <p:cNvSpPr txBox="1"/>
            <p:nvPr/>
          </p:nvSpPr>
          <p:spPr>
            <a:xfrm>
              <a:off x="3908549" y="3899583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4FC371E-B394-BA18-0DC8-CA553B65C5EB}"/>
                </a:ext>
              </a:extLst>
            </p:cNvPr>
            <p:cNvSpPr/>
            <p:nvPr/>
          </p:nvSpPr>
          <p:spPr>
            <a:xfrm>
              <a:off x="5696329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CBBF49A-5567-16A0-1F6F-15D5338E2AE8}"/>
                </a:ext>
              </a:extLst>
            </p:cNvPr>
            <p:cNvSpPr txBox="1"/>
            <p:nvPr/>
          </p:nvSpPr>
          <p:spPr>
            <a:xfrm>
              <a:off x="5696329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(1,2)</a:t>
              </a: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5E036EA-1B5E-67B9-52FD-A5AED7ECC412}"/>
                </a:ext>
              </a:extLst>
            </p:cNvPr>
            <p:cNvSpPr/>
            <p:nvPr/>
          </p:nvSpPr>
          <p:spPr>
            <a:xfrm>
              <a:off x="4804282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470DB35-E4F7-F8CC-FAE1-FBB369A6CDBA}"/>
                </a:ext>
              </a:extLst>
            </p:cNvPr>
            <p:cNvSpPr txBox="1"/>
            <p:nvPr/>
          </p:nvSpPr>
          <p:spPr>
            <a:xfrm>
              <a:off x="4804283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(0,1)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B0E962AB-F31D-D03C-EA7A-84656F728DF6}"/>
                </a:ext>
              </a:extLst>
            </p:cNvPr>
            <p:cNvSpPr/>
            <p:nvPr/>
          </p:nvSpPr>
          <p:spPr>
            <a:xfrm>
              <a:off x="5696329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EE2622-54F2-6081-135B-605938AE51A4}"/>
                </a:ext>
              </a:extLst>
            </p:cNvPr>
            <p:cNvSpPr txBox="1"/>
            <p:nvPr/>
          </p:nvSpPr>
          <p:spPr>
            <a:xfrm>
              <a:off x="5696329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(0,2)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C12CFB5-2D42-298B-135E-93C300132FB3}"/>
                </a:ext>
              </a:extLst>
            </p:cNvPr>
            <p:cNvSpPr/>
            <p:nvPr/>
          </p:nvSpPr>
          <p:spPr>
            <a:xfrm>
              <a:off x="658837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6C8BCB9-60B4-5D00-AA61-FC046FE6400F}"/>
                </a:ext>
              </a:extLst>
            </p:cNvPr>
            <p:cNvSpPr txBox="1"/>
            <p:nvPr/>
          </p:nvSpPr>
          <p:spPr>
            <a:xfrm>
              <a:off x="658837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801609E-4180-A435-6B62-050DEFA8B766}"/>
                </a:ext>
              </a:extLst>
            </p:cNvPr>
            <p:cNvSpPr/>
            <p:nvPr/>
          </p:nvSpPr>
          <p:spPr>
            <a:xfrm>
              <a:off x="8376155" y="3279775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9583796-B5BF-1F59-A0FD-9844F4228B36}"/>
                </a:ext>
              </a:extLst>
            </p:cNvPr>
            <p:cNvSpPr txBox="1"/>
            <p:nvPr/>
          </p:nvSpPr>
          <p:spPr>
            <a:xfrm>
              <a:off x="8376155" y="3321278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(2,1)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0E32049-A033-D578-4B1E-43943D7D4333}"/>
                </a:ext>
              </a:extLst>
            </p:cNvPr>
            <p:cNvSpPr/>
            <p:nvPr/>
          </p:nvSpPr>
          <p:spPr>
            <a:xfrm>
              <a:off x="7484108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D3A9F66-E509-6CFC-CAE9-266DD4CA8D62}"/>
                </a:ext>
              </a:extLst>
            </p:cNvPr>
            <p:cNvSpPr txBox="1"/>
            <p:nvPr/>
          </p:nvSpPr>
          <p:spPr>
            <a:xfrm>
              <a:off x="7484108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(1,0)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C08C21-002D-2864-CA52-22BC1FBC5F50}"/>
                </a:ext>
              </a:extLst>
            </p:cNvPr>
            <p:cNvSpPr/>
            <p:nvPr/>
          </p:nvSpPr>
          <p:spPr>
            <a:xfrm>
              <a:off x="8376155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28BFA2E-25AA-2FF5-5722-AE2904C17E28}"/>
                </a:ext>
              </a:extLst>
            </p:cNvPr>
            <p:cNvSpPr txBox="1"/>
            <p:nvPr/>
          </p:nvSpPr>
          <p:spPr>
            <a:xfrm>
              <a:off x="8376155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(1,1)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31231D4-186C-ACA0-86B0-D847970B21A0}"/>
                </a:ext>
              </a:extLst>
            </p:cNvPr>
            <p:cNvSpPr/>
            <p:nvPr/>
          </p:nvSpPr>
          <p:spPr>
            <a:xfrm>
              <a:off x="9268201" y="3864431"/>
              <a:ext cx="761748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EF6126-BC8A-1E2F-4580-EFFBE3D82011}"/>
                </a:ext>
              </a:extLst>
            </p:cNvPr>
            <p:cNvSpPr txBox="1"/>
            <p:nvPr/>
          </p:nvSpPr>
          <p:spPr>
            <a:xfrm>
              <a:off x="9268201" y="3902759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(2,0)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7F4718C-40E0-59E0-DD20-2C2B6DFB3355}"/>
                </a:ext>
              </a:extLst>
            </p:cNvPr>
            <p:cNvSpPr/>
            <p:nvPr/>
          </p:nvSpPr>
          <p:spPr>
            <a:xfrm>
              <a:off x="5696329" y="2624307"/>
              <a:ext cx="761747" cy="292100"/>
            </a:xfrm>
            <a:prstGeom prst="ellipse">
              <a:avLst/>
            </a:prstGeom>
            <a:solidFill>
              <a:schemeClr val="accent1">
                <a:alpha val="21858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17879FE-416B-4FBF-BCCF-3D8651858DF0}"/>
                </a:ext>
              </a:extLst>
            </p:cNvPr>
            <p:cNvSpPr txBox="1"/>
            <p:nvPr/>
          </p:nvSpPr>
          <p:spPr>
            <a:xfrm>
              <a:off x="5696329" y="2665810"/>
              <a:ext cx="722893" cy="20365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" dirty="0" err="1"/>
                <a:t>minCost</a:t>
              </a:r>
              <a:r>
                <a:rPr lang="en-US" sz="600" dirty="0"/>
                <a:t>(2,2)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E8D0FD8-9032-D8CE-B725-2A918611D051}"/>
                </a:ext>
              </a:extLst>
            </p:cNvPr>
            <p:cNvCxnSpPr>
              <a:stCxn id="38" idx="2"/>
              <a:endCxn id="6" idx="7"/>
            </p:cNvCxnSpPr>
            <p:nvPr/>
          </p:nvCxnSpPr>
          <p:spPr>
            <a:xfrm flipH="1">
              <a:off x="3666695" y="2770357"/>
              <a:ext cx="2029634" cy="549020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32F575D-75B6-7181-0A00-E46460E7248C}"/>
                </a:ext>
              </a:extLst>
            </p:cNvPr>
            <p:cNvCxnSpPr>
              <a:cxnSpLocks/>
              <a:stCxn id="38" idx="6"/>
            </p:cNvCxnSpPr>
            <p:nvPr/>
          </p:nvCxnSpPr>
          <p:spPr>
            <a:xfrm>
              <a:off x="6458076" y="2770357"/>
              <a:ext cx="2009519" cy="54774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A7A9E70-BA1E-66E0-1919-F1FA0DD0CCF9}"/>
                </a:ext>
              </a:extLst>
            </p:cNvPr>
            <p:cNvCxnSpPr>
              <a:stCxn id="38" idx="4"/>
              <a:endCxn id="22" idx="0"/>
            </p:cNvCxnSpPr>
            <p:nvPr/>
          </p:nvCxnSpPr>
          <p:spPr>
            <a:xfrm>
              <a:off x="6077203" y="2916407"/>
              <a:ext cx="0" cy="36336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D9B29733-A375-C6C9-B93A-F2A2E8123EAE}"/>
                </a:ext>
              </a:extLst>
            </p:cNvPr>
            <p:cNvCxnSpPr>
              <a:endCxn id="12" idx="0"/>
            </p:cNvCxnSpPr>
            <p:nvPr/>
          </p:nvCxnSpPr>
          <p:spPr>
            <a:xfrm flipH="1">
              <a:off x="2505330" y="3533547"/>
              <a:ext cx="644966" cy="327709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8165C32-896E-594E-E683-49D6AE8527EC}"/>
                </a:ext>
              </a:extLst>
            </p:cNvPr>
            <p:cNvCxnSpPr>
              <a:stCxn id="6" idx="5"/>
            </p:cNvCxnSpPr>
            <p:nvPr/>
          </p:nvCxnSpPr>
          <p:spPr>
            <a:xfrm>
              <a:off x="3666695" y="3525923"/>
              <a:ext cx="617206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C66777F-BC6B-508D-D404-A9681A8C6774}"/>
                </a:ext>
              </a:extLst>
            </p:cNvPr>
            <p:cNvCxnSpPr>
              <a:stCxn id="6" idx="4"/>
              <a:endCxn id="18" idx="0"/>
            </p:cNvCxnSpPr>
            <p:nvPr/>
          </p:nvCxnSpPr>
          <p:spPr>
            <a:xfrm>
              <a:off x="3397377" y="3568700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9B43AFC-CAB2-4220-1928-EC6F000CBAF7}"/>
                </a:ext>
              </a:extLst>
            </p:cNvPr>
            <p:cNvCxnSpPr>
              <a:endCxn id="24" idx="0"/>
            </p:cNvCxnSpPr>
            <p:nvPr/>
          </p:nvCxnSpPr>
          <p:spPr>
            <a:xfrm flipH="1">
              <a:off x="5185156" y="3525923"/>
              <a:ext cx="608132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1F80FCA-3C87-2644-D890-7E07C726D2A0}"/>
                </a:ext>
              </a:extLst>
            </p:cNvPr>
            <p:cNvCxnSpPr>
              <a:stCxn id="22" idx="4"/>
              <a:endCxn id="26" idx="0"/>
            </p:cNvCxnSpPr>
            <p:nvPr/>
          </p:nvCxnSpPr>
          <p:spPr>
            <a:xfrm>
              <a:off x="6077203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C948BB3-4ED0-FEAE-529F-6D2E2F43CD88}"/>
                </a:ext>
              </a:extLst>
            </p:cNvPr>
            <p:cNvCxnSpPr>
              <a:endCxn id="28" idx="0"/>
            </p:cNvCxnSpPr>
            <p:nvPr/>
          </p:nvCxnSpPr>
          <p:spPr>
            <a:xfrm>
              <a:off x="6356959" y="3533547"/>
              <a:ext cx="612290" cy="330884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853B9FB-7B99-D51F-1CCA-BC662ABB680B}"/>
                </a:ext>
              </a:extLst>
            </p:cNvPr>
            <p:cNvCxnSpPr>
              <a:cxnSpLocks/>
              <a:stCxn id="30" idx="3"/>
              <a:endCxn id="32" idx="0"/>
            </p:cNvCxnSpPr>
            <p:nvPr/>
          </p:nvCxnSpPr>
          <p:spPr>
            <a:xfrm flipH="1">
              <a:off x="7864982" y="3529098"/>
              <a:ext cx="622728" cy="335333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4D5115B3-E252-9F81-B431-DFC1CA569BAC}"/>
                </a:ext>
              </a:extLst>
            </p:cNvPr>
            <p:cNvCxnSpPr>
              <a:stCxn id="30" idx="4"/>
              <a:endCxn id="34" idx="0"/>
            </p:cNvCxnSpPr>
            <p:nvPr/>
          </p:nvCxnSpPr>
          <p:spPr>
            <a:xfrm>
              <a:off x="8757029" y="3571875"/>
              <a:ext cx="0" cy="292556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9D9CCA0-316B-2C68-1190-8DB9E6B622FC}"/>
                </a:ext>
              </a:extLst>
            </p:cNvPr>
            <p:cNvCxnSpPr>
              <a:endCxn id="36" idx="0"/>
            </p:cNvCxnSpPr>
            <p:nvPr/>
          </p:nvCxnSpPr>
          <p:spPr>
            <a:xfrm>
              <a:off x="9056318" y="3525923"/>
              <a:ext cx="592757" cy="338508"/>
            </a:xfrm>
            <a:prstGeom prst="straightConnector1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25745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EB0128A7-FA99-DAF1-5A59-787200606743}"/>
              </a:ext>
            </a:extLst>
          </p:cNvPr>
          <p:cNvGrpSpPr/>
          <p:nvPr/>
        </p:nvGrpSpPr>
        <p:grpSpPr>
          <a:xfrm>
            <a:off x="6998001" y="865814"/>
            <a:ext cx="3111256" cy="1534963"/>
            <a:chOff x="4918229" y="2527406"/>
            <a:chExt cx="3111256" cy="153496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E81C3C-A463-1C37-42F8-1AAE21B2F2CE}"/>
                </a:ext>
              </a:extLst>
            </p:cNvPr>
            <p:cNvSpPr/>
            <p:nvPr/>
          </p:nvSpPr>
          <p:spPr>
            <a:xfrm>
              <a:off x="4918229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9B3059E-C7F5-B5AB-5B8C-B6746A272D70}"/>
                </a:ext>
              </a:extLst>
            </p:cNvPr>
            <p:cNvSpPr txBox="1"/>
            <p:nvPr/>
          </p:nvSpPr>
          <p:spPr>
            <a:xfrm>
              <a:off x="4925152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A3FEDF3-8C36-7DA4-4CFD-FBCBC1D65052}"/>
                </a:ext>
              </a:extLst>
            </p:cNvPr>
            <p:cNvSpPr/>
            <p:nvPr/>
          </p:nvSpPr>
          <p:spPr>
            <a:xfrm>
              <a:off x="5465565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4BCAD86-B780-1749-15E3-D789CDE5F8CF}"/>
                </a:ext>
              </a:extLst>
            </p:cNvPr>
            <p:cNvSpPr txBox="1"/>
            <p:nvPr/>
          </p:nvSpPr>
          <p:spPr>
            <a:xfrm>
              <a:off x="5472488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1F22D7-A4DA-DC20-6EA9-A4C05E7A358B}"/>
                </a:ext>
              </a:extLst>
            </p:cNvPr>
            <p:cNvSpPr/>
            <p:nvPr/>
          </p:nvSpPr>
          <p:spPr>
            <a:xfrm>
              <a:off x="63188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2CC0C25-C606-FC69-CB5D-6294AE6D610E}"/>
                </a:ext>
              </a:extLst>
            </p:cNvPr>
            <p:cNvSpPr txBox="1"/>
            <p:nvPr/>
          </p:nvSpPr>
          <p:spPr>
            <a:xfrm>
              <a:off x="63258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86E598-C042-2BEC-53C7-654F91A15517}"/>
                </a:ext>
              </a:extLst>
            </p:cNvPr>
            <p:cNvSpPr/>
            <p:nvPr/>
          </p:nvSpPr>
          <p:spPr>
            <a:xfrm>
              <a:off x="7140186" y="2588681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02EFBE-2D96-0F75-5E42-05D5039981BD}"/>
                </a:ext>
              </a:extLst>
            </p:cNvPr>
            <p:cNvSpPr txBox="1"/>
            <p:nvPr/>
          </p:nvSpPr>
          <p:spPr>
            <a:xfrm>
              <a:off x="7147109" y="2609685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530D8D-D102-46E4-28D0-0C4B3B803476}"/>
                </a:ext>
              </a:extLst>
            </p:cNvPr>
            <p:cNvSpPr/>
            <p:nvPr/>
          </p:nvSpPr>
          <p:spPr>
            <a:xfrm>
              <a:off x="7776471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067C684-6120-3254-27E2-761C38994AF0}"/>
                </a:ext>
              </a:extLst>
            </p:cNvPr>
            <p:cNvSpPr txBox="1"/>
            <p:nvPr/>
          </p:nvSpPr>
          <p:spPr>
            <a:xfrm>
              <a:off x="7783394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A9287DD-A3C1-8A90-F03F-282198B27A9F}"/>
                </a:ext>
              </a:extLst>
            </p:cNvPr>
            <p:cNvSpPr/>
            <p:nvPr/>
          </p:nvSpPr>
          <p:spPr>
            <a:xfrm>
              <a:off x="5465565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51BB9CC-524A-0937-4A38-285698FF8BBA}"/>
                </a:ext>
              </a:extLst>
            </p:cNvPr>
            <p:cNvSpPr txBox="1"/>
            <p:nvPr/>
          </p:nvSpPr>
          <p:spPr>
            <a:xfrm>
              <a:off x="5472488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227E95B-1F80-C5F0-792A-C64F89EFBF99}"/>
                </a:ext>
              </a:extLst>
            </p:cNvPr>
            <p:cNvSpPr/>
            <p:nvPr/>
          </p:nvSpPr>
          <p:spPr>
            <a:xfrm>
              <a:off x="63188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5E79171-09E2-2233-2C26-94E565F12A94}"/>
                </a:ext>
              </a:extLst>
            </p:cNvPr>
            <p:cNvSpPr txBox="1"/>
            <p:nvPr/>
          </p:nvSpPr>
          <p:spPr>
            <a:xfrm>
              <a:off x="63258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048A303-59BF-B612-23D9-B2808FC1A491}"/>
                </a:ext>
              </a:extLst>
            </p:cNvPr>
            <p:cNvSpPr/>
            <p:nvPr/>
          </p:nvSpPr>
          <p:spPr>
            <a:xfrm>
              <a:off x="7140186" y="380491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658CDDB-4148-1948-44B3-33EFE8A2AF2A}"/>
                </a:ext>
              </a:extLst>
            </p:cNvPr>
            <p:cNvSpPr txBox="1"/>
            <p:nvPr/>
          </p:nvSpPr>
          <p:spPr>
            <a:xfrm>
              <a:off x="7147109" y="382592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04BC3EB3-2F4D-D08B-EE42-5E68BB7DD00B}"/>
                </a:ext>
              </a:extLst>
            </p:cNvPr>
            <p:cNvSpPr/>
            <p:nvPr/>
          </p:nvSpPr>
          <p:spPr>
            <a:xfrm>
              <a:off x="6311963" y="3222594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E2A68B3-0D0E-D58F-D185-9D3AD2ABEA0E}"/>
                </a:ext>
              </a:extLst>
            </p:cNvPr>
            <p:cNvSpPr txBox="1"/>
            <p:nvPr/>
          </p:nvSpPr>
          <p:spPr>
            <a:xfrm>
              <a:off x="6318886" y="3243598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2FA63FC-706F-4C37-6C00-AEED85D034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34305" y="2819651"/>
              <a:ext cx="360408" cy="447266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852A6E0-EE68-F9C0-DE93-7557FB6D3B95}"/>
                </a:ext>
              </a:extLst>
            </p:cNvPr>
            <p:cNvCxnSpPr>
              <a:cxnSpLocks/>
              <a:stCxn id="14" idx="0"/>
              <a:endCxn id="6" idx="4"/>
            </p:cNvCxnSpPr>
            <p:nvPr/>
          </p:nvCxnSpPr>
          <p:spPr>
            <a:xfrm flipV="1">
              <a:off x="5592072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31A6FA5-1CD4-38EB-F835-FBCC25A3AA32}"/>
                </a:ext>
              </a:extLst>
            </p:cNvPr>
            <p:cNvCxnSpPr>
              <a:cxnSpLocks/>
            </p:cNvCxnSpPr>
            <p:nvPr/>
          </p:nvCxnSpPr>
          <p:spPr>
            <a:xfrm>
              <a:off x="5134305" y="3441992"/>
              <a:ext cx="371091" cy="40658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FA0E20-A54B-6D4E-3289-E620AA79DE77}"/>
                </a:ext>
              </a:extLst>
            </p:cNvPr>
            <p:cNvCxnSpPr>
              <a:stCxn id="7" idx="3"/>
              <a:endCxn id="9" idx="1"/>
            </p:cNvCxnSpPr>
            <p:nvPr/>
          </p:nvCxnSpPr>
          <p:spPr>
            <a:xfrm>
              <a:off x="5711656" y="2717407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37C94D-8E2E-503A-9572-ACDB1F6B43CC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6564977" y="2717407"/>
              <a:ext cx="582132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FC714FC-A654-D236-2993-B5D6A001E037}"/>
                </a:ext>
              </a:extLst>
            </p:cNvPr>
            <p:cNvCxnSpPr>
              <a:cxnSpLocks/>
            </p:cNvCxnSpPr>
            <p:nvPr/>
          </p:nvCxnSpPr>
          <p:spPr>
            <a:xfrm>
              <a:off x="6536550" y="2804644"/>
              <a:ext cx="652832" cy="1027873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1CDA23-B8B5-85B6-493F-9E9FD9688DA2}"/>
                </a:ext>
              </a:extLst>
            </p:cNvPr>
            <p:cNvCxnSpPr>
              <a:stCxn id="15" idx="3"/>
              <a:endCxn id="17" idx="1"/>
            </p:cNvCxnSpPr>
            <p:nvPr/>
          </p:nvCxnSpPr>
          <p:spPr>
            <a:xfrm>
              <a:off x="5711656" y="3933642"/>
              <a:ext cx="614153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957B8D2-1917-1453-FBD1-A1F1140FA3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97771" y="3413619"/>
              <a:ext cx="630261" cy="45772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41C6C4-962B-3128-5666-2EFDF9C2A03A}"/>
                </a:ext>
              </a:extLst>
            </p:cNvPr>
            <p:cNvCxnSpPr>
              <a:stCxn id="8" idx="4"/>
              <a:endCxn id="20" idx="0"/>
            </p:cNvCxnSpPr>
            <p:nvPr/>
          </p:nvCxnSpPr>
          <p:spPr>
            <a:xfrm flipH="1">
              <a:off x="6438470" y="2846134"/>
              <a:ext cx="6923" cy="37646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88071123-023F-71C0-AD36-F4B206C29D08}"/>
                </a:ext>
              </a:extLst>
            </p:cNvPr>
            <p:cNvCxnSpPr>
              <a:cxnSpLocks/>
            </p:cNvCxnSpPr>
            <p:nvPr/>
          </p:nvCxnSpPr>
          <p:spPr>
            <a:xfrm>
              <a:off x="6439779" y="3474431"/>
              <a:ext cx="0" cy="33610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7A5AE248-9FB5-BA63-2E49-F111350AA639}"/>
                </a:ext>
              </a:extLst>
            </p:cNvPr>
            <p:cNvCxnSpPr>
              <a:stCxn id="10" idx="4"/>
              <a:endCxn id="18" idx="0"/>
            </p:cNvCxnSpPr>
            <p:nvPr/>
          </p:nvCxnSpPr>
          <p:spPr>
            <a:xfrm>
              <a:off x="7266693" y="2846134"/>
              <a:ext cx="0" cy="958782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F88CB20F-64F8-DFDE-F084-883A34DCC1CE}"/>
                </a:ext>
              </a:extLst>
            </p:cNvPr>
            <p:cNvCxnSpPr>
              <a:stCxn id="16" idx="6"/>
              <a:endCxn id="18" idx="2"/>
            </p:cNvCxnSpPr>
            <p:nvPr/>
          </p:nvCxnSpPr>
          <p:spPr>
            <a:xfrm>
              <a:off x="6571900" y="3933643"/>
              <a:ext cx="568286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3EA85858-7F06-A367-B23A-BF3AC77A6AEC}"/>
                </a:ext>
              </a:extLst>
            </p:cNvPr>
            <p:cNvCxnSpPr>
              <a:cxnSpLocks/>
            </p:cNvCxnSpPr>
            <p:nvPr/>
          </p:nvCxnSpPr>
          <p:spPr>
            <a:xfrm>
              <a:off x="7354861" y="2813836"/>
              <a:ext cx="454554" cy="458895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DFF5054E-49CE-BA9E-09C8-F4A799531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51580" y="3441992"/>
              <a:ext cx="456307" cy="408064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34B970A-D457-56C3-3772-6B341E03DC03}"/>
                </a:ext>
              </a:extLst>
            </p:cNvPr>
            <p:cNvSpPr txBox="1"/>
            <p:nvPr/>
          </p:nvSpPr>
          <p:spPr>
            <a:xfrm>
              <a:off x="5144664" y="289877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1FB5B34-A1D6-452B-B4C8-516AE82FDE06}"/>
                </a:ext>
              </a:extLst>
            </p:cNvPr>
            <p:cNvSpPr txBox="1"/>
            <p:nvPr/>
          </p:nvSpPr>
          <p:spPr>
            <a:xfrm>
              <a:off x="5919102" y="2527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D805D87-2045-BBF2-69A1-807846388647}"/>
                </a:ext>
              </a:extLst>
            </p:cNvPr>
            <p:cNvSpPr txBox="1"/>
            <p:nvPr/>
          </p:nvSpPr>
          <p:spPr>
            <a:xfrm>
              <a:off x="6723971" y="253535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E5B4C60-D56F-D313-AD70-D370B9B47333}"/>
                </a:ext>
              </a:extLst>
            </p:cNvPr>
            <p:cNvSpPr txBox="1"/>
            <p:nvPr/>
          </p:nvSpPr>
          <p:spPr>
            <a:xfrm>
              <a:off x="5547758" y="3205105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A922B81-ED53-7460-5032-79EC353BA67D}"/>
                </a:ext>
              </a:extLst>
            </p:cNvPr>
            <p:cNvSpPr txBox="1"/>
            <p:nvPr/>
          </p:nvSpPr>
          <p:spPr>
            <a:xfrm>
              <a:off x="5860624" y="344910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396E6AC-7A81-E7CA-449E-233ADF11C7E5}"/>
                </a:ext>
              </a:extLst>
            </p:cNvPr>
            <p:cNvSpPr txBox="1"/>
            <p:nvPr/>
          </p:nvSpPr>
          <p:spPr>
            <a:xfrm>
              <a:off x="6406738" y="35424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A7B55D4-8966-E5B2-573D-4575066FD0B0}"/>
                </a:ext>
              </a:extLst>
            </p:cNvPr>
            <p:cNvSpPr txBox="1"/>
            <p:nvPr/>
          </p:nvSpPr>
          <p:spPr>
            <a:xfrm>
              <a:off x="5936243" y="375629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C7335EA5-0BDC-87D6-1588-D2DCB3C31C3E}"/>
                </a:ext>
              </a:extLst>
            </p:cNvPr>
            <p:cNvSpPr txBox="1"/>
            <p:nvPr/>
          </p:nvSpPr>
          <p:spPr>
            <a:xfrm>
              <a:off x="6816485" y="3143570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F8621CD-C441-BF38-2A39-97E5590393D6}"/>
                </a:ext>
              </a:extLst>
            </p:cNvPr>
            <p:cNvSpPr txBox="1"/>
            <p:nvPr/>
          </p:nvSpPr>
          <p:spPr>
            <a:xfrm>
              <a:off x="7223018" y="3193707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943E346A-D029-B7A2-1E07-0836129CCD74}"/>
                </a:ext>
              </a:extLst>
            </p:cNvPr>
            <p:cNvSpPr txBox="1"/>
            <p:nvPr/>
          </p:nvSpPr>
          <p:spPr>
            <a:xfrm>
              <a:off x="7534419" y="2847834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9D375F8-088C-07C0-BAB0-458B60F9284F}"/>
                </a:ext>
              </a:extLst>
            </p:cNvPr>
            <p:cNvSpPr txBox="1"/>
            <p:nvPr/>
          </p:nvSpPr>
          <p:spPr>
            <a:xfrm>
              <a:off x="7530329" y="3615988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9D13C12-3896-EEB4-197D-AE18E9953455}"/>
                </a:ext>
              </a:extLst>
            </p:cNvPr>
            <p:cNvSpPr txBox="1"/>
            <p:nvPr/>
          </p:nvSpPr>
          <p:spPr>
            <a:xfrm>
              <a:off x="6770926" y="376225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8CC398E-B5DE-3066-CC63-33986311EACF}"/>
                </a:ext>
              </a:extLst>
            </p:cNvPr>
            <p:cNvSpPr txBox="1"/>
            <p:nvPr/>
          </p:nvSpPr>
          <p:spPr>
            <a:xfrm>
              <a:off x="5239539" y="3467013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194829D1-B2F0-C9A0-0A03-7022A7F6C953}"/>
                </a:ext>
              </a:extLst>
            </p:cNvPr>
            <p:cNvSpPr txBox="1"/>
            <p:nvPr/>
          </p:nvSpPr>
          <p:spPr>
            <a:xfrm>
              <a:off x="6406738" y="2925059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  <p:sp>
        <p:nvSpPr>
          <p:cNvPr id="79" name="Cloud 78">
            <a:extLst>
              <a:ext uri="{FF2B5EF4-FFF2-40B4-BE49-F238E27FC236}">
                <a16:creationId xmlns:a16="http://schemas.microsoft.com/office/drawing/2014/main" id="{86A78290-74D9-4994-0692-CBC188A534E5}"/>
              </a:ext>
            </a:extLst>
          </p:cNvPr>
          <p:cNvSpPr/>
          <p:nvPr/>
        </p:nvSpPr>
        <p:spPr>
          <a:xfrm>
            <a:off x="2588455" y="3512234"/>
            <a:ext cx="801859" cy="614289"/>
          </a:xfrm>
          <a:prstGeom prst="cloud">
            <a:avLst/>
          </a:prstGeom>
          <a:solidFill>
            <a:schemeClr val="accent1">
              <a:alpha val="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Cloud 79">
            <a:extLst>
              <a:ext uri="{FF2B5EF4-FFF2-40B4-BE49-F238E27FC236}">
                <a16:creationId xmlns:a16="http://schemas.microsoft.com/office/drawing/2014/main" id="{FF1378C4-3A12-4F0D-9C26-F9403761D9D2}"/>
              </a:ext>
            </a:extLst>
          </p:cNvPr>
          <p:cNvSpPr/>
          <p:nvPr/>
        </p:nvSpPr>
        <p:spPr>
          <a:xfrm>
            <a:off x="1866315" y="2980246"/>
            <a:ext cx="2339926" cy="1526105"/>
          </a:xfrm>
          <a:prstGeom prst="cloud">
            <a:avLst/>
          </a:prstGeom>
          <a:solidFill>
            <a:schemeClr val="accent1">
              <a:alpha val="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F9C53369-2C07-E2D2-D5DF-A6E4C5E27E41}"/>
              </a:ext>
            </a:extLst>
          </p:cNvPr>
          <p:cNvSpPr/>
          <p:nvPr/>
        </p:nvSpPr>
        <p:spPr>
          <a:xfrm>
            <a:off x="2482990" y="3512234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9A595F12-1B7E-97E9-6373-E8A0123A6E19}"/>
              </a:ext>
            </a:extLst>
          </p:cNvPr>
          <p:cNvSpPr/>
          <p:nvPr/>
        </p:nvSpPr>
        <p:spPr>
          <a:xfrm>
            <a:off x="2764096" y="3371857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B5353502-30A9-BB12-272C-CBE03CAD31F2}"/>
              </a:ext>
            </a:extLst>
          </p:cNvPr>
          <p:cNvSpPr/>
          <p:nvPr/>
        </p:nvSpPr>
        <p:spPr>
          <a:xfrm>
            <a:off x="3171428" y="3347659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BCF03F23-CE60-7B36-B1AC-6F5B4631C6F3}"/>
              </a:ext>
            </a:extLst>
          </p:cNvPr>
          <p:cNvSpPr/>
          <p:nvPr/>
        </p:nvSpPr>
        <p:spPr>
          <a:xfrm>
            <a:off x="3433318" y="3512234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BD1D634-CF14-74F8-CE35-99A9AD9A7184}"/>
              </a:ext>
            </a:extLst>
          </p:cNvPr>
          <p:cNvSpPr/>
          <p:nvPr/>
        </p:nvSpPr>
        <p:spPr>
          <a:xfrm>
            <a:off x="2267881" y="3271830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B8F3CED6-E597-A65B-4C69-1E8E0DA24E18}"/>
              </a:ext>
            </a:extLst>
          </p:cNvPr>
          <p:cNvSpPr/>
          <p:nvPr/>
        </p:nvSpPr>
        <p:spPr>
          <a:xfrm>
            <a:off x="2169827" y="3440711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30F5CDB8-EF48-4436-7C1F-89655516DF49}"/>
              </a:ext>
            </a:extLst>
          </p:cNvPr>
          <p:cNvSpPr/>
          <p:nvPr/>
        </p:nvSpPr>
        <p:spPr>
          <a:xfrm>
            <a:off x="2483198" y="3215841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E0E8E3D-F44F-352B-4E11-B42C4391E5B9}"/>
              </a:ext>
            </a:extLst>
          </p:cNvPr>
          <p:cNvCxnSpPr>
            <a:stCxn id="81" idx="5"/>
          </p:cNvCxnSpPr>
          <p:nvPr/>
        </p:nvCxnSpPr>
        <p:spPr>
          <a:xfrm>
            <a:off x="2580551" y="3607813"/>
            <a:ext cx="89624" cy="6875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E271572D-0B3E-F381-5793-B87DE7621B1A}"/>
              </a:ext>
            </a:extLst>
          </p:cNvPr>
          <p:cNvCxnSpPr>
            <a:stCxn id="81" idx="1"/>
            <a:endCxn id="85" idx="5"/>
          </p:cNvCxnSpPr>
          <p:nvPr/>
        </p:nvCxnSpPr>
        <p:spPr>
          <a:xfrm flipH="1" flipV="1">
            <a:off x="2365442" y="3367409"/>
            <a:ext cx="134287" cy="16122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8634810-74C6-6B8B-C248-13B1EBD6C39C}"/>
              </a:ext>
            </a:extLst>
          </p:cNvPr>
          <p:cNvCxnSpPr>
            <a:stCxn id="81" idx="0"/>
          </p:cNvCxnSpPr>
          <p:nvPr/>
        </p:nvCxnSpPr>
        <p:spPr>
          <a:xfrm flipV="1">
            <a:off x="2540140" y="3401029"/>
            <a:ext cx="3886" cy="111205"/>
          </a:xfrm>
          <a:prstGeom prst="line">
            <a:avLst/>
          </a:prstGeom>
          <a:ln w="6350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2965D2C-D480-BAA7-D135-0235C7C9241B}"/>
              </a:ext>
            </a:extLst>
          </p:cNvPr>
          <p:cNvCxnSpPr>
            <a:stCxn id="81" idx="2"/>
          </p:cNvCxnSpPr>
          <p:nvPr/>
        </p:nvCxnSpPr>
        <p:spPr>
          <a:xfrm flipH="1" flipV="1">
            <a:off x="2365442" y="3539272"/>
            <a:ext cx="117548" cy="28951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6DFB36C-9328-7976-EE74-416BB6A222E5}"/>
              </a:ext>
            </a:extLst>
          </p:cNvPr>
          <p:cNvCxnSpPr>
            <a:stCxn id="82" idx="4"/>
          </p:cNvCxnSpPr>
          <p:nvPr/>
        </p:nvCxnSpPr>
        <p:spPr>
          <a:xfrm>
            <a:off x="2821246" y="3483835"/>
            <a:ext cx="0" cy="9938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80CC25DA-1A64-1363-2EDD-08C8933EA23E}"/>
              </a:ext>
            </a:extLst>
          </p:cNvPr>
          <p:cNvSpPr/>
          <p:nvPr/>
        </p:nvSpPr>
        <p:spPr>
          <a:xfrm>
            <a:off x="2795236" y="3112487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0E78D46B-79E5-4AD9-D058-18C9C2302EF0}"/>
              </a:ext>
            </a:extLst>
          </p:cNvPr>
          <p:cNvSpPr/>
          <p:nvPr/>
        </p:nvSpPr>
        <p:spPr>
          <a:xfrm>
            <a:off x="3200008" y="3092240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95F4D1F-F66F-5B69-DD92-E5AF4F6C00E5}"/>
              </a:ext>
            </a:extLst>
          </p:cNvPr>
          <p:cNvSpPr/>
          <p:nvPr/>
        </p:nvSpPr>
        <p:spPr>
          <a:xfrm>
            <a:off x="3724575" y="3402705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475FE024-64FF-603C-06B1-63A422D8B30E}"/>
              </a:ext>
            </a:extLst>
          </p:cNvPr>
          <p:cNvSpPr/>
          <p:nvPr/>
        </p:nvSpPr>
        <p:spPr>
          <a:xfrm>
            <a:off x="3720254" y="3583216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0119382-AB25-8C06-41CB-B97AE15E47B7}"/>
              </a:ext>
            </a:extLst>
          </p:cNvPr>
          <p:cNvSpPr/>
          <p:nvPr/>
        </p:nvSpPr>
        <p:spPr>
          <a:xfrm>
            <a:off x="3537476" y="3233788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17B13070-18AA-43F2-4EF1-DEA3678D99D9}"/>
              </a:ext>
            </a:extLst>
          </p:cNvPr>
          <p:cNvSpPr/>
          <p:nvPr/>
        </p:nvSpPr>
        <p:spPr>
          <a:xfrm>
            <a:off x="3397746" y="3112487"/>
            <a:ext cx="114300" cy="111978"/>
          </a:xfrm>
          <a:prstGeom prst="ellipse">
            <a:avLst/>
          </a:prstGeom>
          <a:solidFill>
            <a:schemeClr val="accent1">
              <a:alpha val="13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F5860C5D-ADDF-5E44-49C2-2CEC89249F4D}"/>
              </a:ext>
            </a:extLst>
          </p:cNvPr>
          <p:cNvGrpSpPr/>
          <p:nvPr/>
        </p:nvGrpSpPr>
        <p:grpSpPr>
          <a:xfrm>
            <a:off x="7044551" y="4164978"/>
            <a:ext cx="3111256" cy="1534963"/>
            <a:chOff x="7044551" y="4164978"/>
            <a:chExt cx="3111256" cy="153496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24553229-7B93-9A0A-373D-EC654D6A79F4}"/>
                </a:ext>
              </a:extLst>
            </p:cNvPr>
            <p:cNvSpPr/>
            <p:nvPr/>
          </p:nvSpPr>
          <p:spPr>
            <a:xfrm>
              <a:off x="7044551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FC31D678-F38D-C68E-C8F0-D835BF6EDEC6}"/>
                </a:ext>
              </a:extLst>
            </p:cNvPr>
            <p:cNvSpPr txBox="1"/>
            <p:nvPr/>
          </p:nvSpPr>
          <p:spPr>
            <a:xfrm>
              <a:off x="7051474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0</a:t>
              </a:r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0BDCC689-D062-7EE7-F613-FFA4815095AF}"/>
                </a:ext>
              </a:extLst>
            </p:cNvPr>
            <p:cNvSpPr/>
            <p:nvPr/>
          </p:nvSpPr>
          <p:spPr>
            <a:xfrm>
              <a:off x="7591887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83162DF-0FA6-9508-1BCE-84B5D82ED029}"/>
                </a:ext>
              </a:extLst>
            </p:cNvPr>
            <p:cNvSpPr txBox="1"/>
            <p:nvPr/>
          </p:nvSpPr>
          <p:spPr>
            <a:xfrm>
              <a:off x="7598810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1</a:t>
              </a:r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0F26765E-71C5-F967-D2DC-4379CC2277BD}"/>
                </a:ext>
              </a:extLst>
            </p:cNvPr>
            <p:cNvSpPr/>
            <p:nvPr/>
          </p:nvSpPr>
          <p:spPr>
            <a:xfrm>
              <a:off x="84452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3EFA114-31B2-FF1C-ED40-69A745DD6B98}"/>
                </a:ext>
              </a:extLst>
            </p:cNvPr>
            <p:cNvSpPr txBox="1"/>
            <p:nvPr/>
          </p:nvSpPr>
          <p:spPr>
            <a:xfrm>
              <a:off x="84521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2</a:t>
              </a: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D6AB376F-F8FC-DBC2-72E2-F48C5AC047DF}"/>
                </a:ext>
              </a:extLst>
            </p:cNvPr>
            <p:cNvSpPr/>
            <p:nvPr/>
          </p:nvSpPr>
          <p:spPr>
            <a:xfrm>
              <a:off x="9266508" y="4226253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BDA2950-6BDA-30D2-7668-260BDDE39C7B}"/>
                </a:ext>
              </a:extLst>
            </p:cNvPr>
            <p:cNvSpPr txBox="1"/>
            <p:nvPr/>
          </p:nvSpPr>
          <p:spPr>
            <a:xfrm>
              <a:off x="9273431" y="4247257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7</a:t>
              </a: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8844027D-4460-D4BC-7B4A-4536F868BE25}"/>
                </a:ext>
              </a:extLst>
            </p:cNvPr>
            <p:cNvSpPr/>
            <p:nvPr/>
          </p:nvSpPr>
          <p:spPr>
            <a:xfrm>
              <a:off x="9902793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46589154-E976-33B1-FBF9-037F86BD2A29}"/>
                </a:ext>
              </a:extLst>
            </p:cNvPr>
            <p:cNvSpPr txBox="1"/>
            <p:nvPr/>
          </p:nvSpPr>
          <p:spPr>
            <a:xfrm>
              <a:off x="9909716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8</a:t>
              </a: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C7BB3BDB-1970-59A9-0817-8CD9FB273E18}"/>
                </a:ext>
              </a:extLst>
            </p:cNvPr>
            <p:cNvSpPr/>
            <p:nvPr/>
          </p:nvSpPr>
          <p:spPr>
            <a:xfrm>
              <a:off x="7591887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52FCFFB5-AA2A-35BD-FCC1-7970C2343E79}"/>
                </a:ext>
              </a:extLst>
            </p:cNvPr>
            <p:cNvSpPr txBox="1"/>
            <p:nvPr/>
          </p:nvSpPr>
          <p:spPr>
            <a:xfrm>
              <a:off x="7598810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3</a:t>
              </a: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658F915F-1DF8-713A-D192-9A984479CF8A}"/>
                </a:ext>
              </a:extLst>
            </p:cNvPr>
            <p:cNvSpPr/>
            <p:nvPr/>
          </p:nvSpPr>
          <p:spPr>
            <a:xfrm>
              <a:off x="84452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B7765A83-7F17-F524-6103-981C0509692C}"/>
                </a:ext>
              </a:extLst>
            </p:cNvPr>
            <p:cNvSpPr txBox="1"/>
            <p:nvPr/>
          </p:nvSpPr>
          <p:spPr>
            <a:xfrm>
              <a:off x="84521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5</a:t>
              </a: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3C4B0967-5291-6078-DAC4-BB2390A5C54F}"/>
                </a:ext>
              </a:extLst>
            </p:cNvPr>
            <p:cNvSpPr/>
            <p:nvPr/>
          </p:nvSpPr>
          <p:spPr>
            <a:xfrm>
              <a:off x="9266508" y="5442488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10B3DE92-0CF2-F94F-8DAA-91BA0CC9196C}"/>
                </a:ext>
              </a:extLst>
            </p:cNvPr>
            <p:cNvSpPr txBox="1"/>
            <p:nvPr/>
          </p:nvSpPr>
          <p:spPr>
            <a:xfrm>
              <a:off x="9273431" y="5463492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6</a:t>
              </a: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CA135156-EA72-5EDD-B77C-986FCFA25992}"/>
                </a:ext>
              </a:extLst>
            </p:cNvPr>
            <p:cNvSpPr/>
            <p:nvPr/>
          </p:nvSpPr>
          <p:spPr>
            <a:xfrm>
              <a:off x="8438285" y="4860166"/>
              <a:ext cx="253014" cy="257453"/>
            </a:xfrm>
            <a:prstGeom prst="ellipse">
              <a:avLst/>
            </a:prstGeom>
            <a:solidFill>
              <a:schemeClr val="accent1">
                <a:alpha val="39000"/>
              </a:schemeClr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C6473DE6-5430-22BB-E1B4-E28ECB9D0291}"/>
                </a:ext>
              </a:extLst>
            </p:cNvPr>
            <p:cNvSpPr txBox="1"/>
            <p:nvPr/>
          </p:nvSpPr>
          <p:spPr>
            <a:xfrm>
              <a:off x="8445208" y="4881170"/>
              <a:ext cx="23916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 dirty="0"/>
                <a:t>4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FA072EF3-750A-E1B9-46A8-FCB4B3FA6F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0627" y="4457223"/>
              <a:ext cx="360408" cy="447266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A5A00FD7-ED19-15D0-B37F-BBDB9501BDD5}"/>
                </a:ext>
              </a:extLst>
            </p:cNvPr>
            <p:cNvCxnSpPr>
              <a:cxnSpLocks/>
              <a:stCxn id="117" idx="0"/>
              <a:endCxn id="109" idx="4"/>
            </p:cNvCxnSpPr>
            <p:nvPr/>
          </p:nvCxnSpPr>
          <p:spPr>
            <a:xfrm flipV="1">
              <a:off x="7718394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16F7C81-0846-8C11-0FB1-754DA7EB807D}"/>
                </a:ext>
              </a:extLst>
            </p:cNvPr>
            <p:cNvCxnSpPr>
              <a:cxnSpLocks/>
            </p:cNvCxnSpPr>
            <p:nvPr/>
          </p:nvCxnSpPr>
          <p:spPr>
            <a:xfrm>
              <a:off x="7260627" y="5079564"/>
              <a:ext cx="371091" cy="40658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B607D3B-7E31-D5D4-F0F0-6E6DF15B7D5D}"/>
                </a:ext>
              </a:extLst>
            </p:cNvPr>
            <p:cNvCxnSpPr>
              <a:stCxn id="110" idx="3"/>
              <a:endCxn id="112" idx="1"/>
            </p:cNvCxnSpPr>
            <p:nvPr/>
          </p:nvCxnSpPr>
          <p:spPr>
            <a:xfrm>
              <a:off x="7837978" y="4354979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070BC16B-47AA-D8EB-2847-AF1A234CA076}"/>
                </a:ext>
              </a:extLst>
            </p:cNvPr>
            <p:cNvCxnSpPr>
              <a:stCxn id="112" idx="3"/>
              <a:endCxn id="114" idx="1"/>
            </p:cNvCxnSpPr>
            <p:nvPr/>
          </p:nvCxnSpPr>
          <p:spPr>
            <a:xfrm>
              <a:off x="8691299" y="4354979"/>
              <a:ext cx="582132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206E00AC-D567-7E7A-3F88-007AD7FC7709}"/>
                </a:ext>
              </a:extLst>
            </p:cNvPr>
            <p:cNvCxnSpPr>
              <a:cxnSpLocks/>
            </p:cNvCxnSpPr>
            <p:nvPr/>
          </p:nvCxnSpPr>
          <p:spPr>
            <a:xfrm>
              <a:off x="8662872" y="4442216"/>
              <a:ext cx="652832" cy="1027873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EAF5E16-FC6E-A77D-2037-7753F23568F1}"/>
                </a:ext>
              </a:extLst>
            </p:cNvPr>
            <p:cNvCxnSpPr>
              <a:stCxn id="118" idx="3"/>
              <a:endCxn id="120" idx="1"/>
            </p:cNvCxnSpPr>
            <p:nvPr/>
          </p:nvCxnSpPr>
          <p:spPr>
            <a:xfrm>
              <a:off x="7837978" y="5571214"/>
              <a:ext cx="614153" cy="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809D109-DB99-160D-9E1A-A11E2983DA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093" y="5051191"/>
              <a:ext cx="630261" cy="45772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94C293B6-BAC6-7926-BBBF-C0BBC69056C0}"/>
                </a:ext>
              </a:extLst>
            </p:cNvPr>
            <p:cNvCxnSpPr>
              <a:stCxn id="111" idx="4"/>
              <a:endCxn id="123" idx="0"/>
            </p:cNvCxnSpPr>
            <p:nvPr/>
          </p:nvCxnSpPr>
          <p:spPr>
            <a:xfrm flipH="1">
              <a:off x="8564792" y="4483706"/>
              <a:ext cx="6923" cy="37646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38FD4484-2CC5-FCEC-4D8F-57370ADCB8D9}"/>
                </a:ext>
              </a:extLst>
            </p:cNvPr>
            <p:cNvCxnSpPr>
              <a:cxnSpLocks/>
            </p:cNvCxnSpPr>
            <p:nvPr/>
          </p:nvCxnSpPr>
          <p:spPr>
            <a:xfrm>
              <a:off x="8566101" y="5112003"/>
              <a:ext cx="0" cy="336100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3F7088-E340-46F4-16FF-EB5E25F060BF}"/>
                </a:ext>
              </a:extLst>
            </p:cNvPr>
            <p:cNvCxnSpPr>
              <a:stCxn id="113" idx="4"/>
              <a:endCxn id="121" idx="0"/>
            </p:cNvCxnSpPr>
            <p:nvPr/>
          </p:nvCxnSpPr>
          <p:spPr>
            <a:xfrm>
              <a:off x="9393015" y="4483706"/>
              <a:ext cx="0" cy="958782"/>
            </a:xfrm>
            <a:prstGeom prst="line">
              <a:avLst/>
            </a:prstGeom>
            <a:ln w="6350">
              <a:headEnd type="triangle" w="sm" len="sm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BB5C2AC-C072-AF4F-D70A-DFE30377AAA4}"/>
                </a:ext>
              </a:extLst>
            </p:cNvPr>
            <p:cNvCxnSpPr>
              <a:stCxn id="119" idx="6"/>
              <a:endCxn id="121" idx="2"/>
            </p:cNvCxnSpPr>
            <p:nvPr/>
          </p:nvCxnSpPr>
          <p:spPr>
            <a:xfrm>
              <a:off x="8698222" y="5571215"/>
              <a:ext cx="568286" cy="0"/>
            </a:xfrm>
            <a:prstGeom prst="line">
              <a:avLst/>
            </a:prstGeom>
            <a:ln w="6350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05DBA94-DED7-890A-F590-F60CE822B165}"/>
                </a:ext>
              </a:extLst>
            </p:cNvPr>
            <p:cNvCxnSpPr>
              <a:cxnSpLocks/>
            </p:cNvCxnSpPr>
            <p:nvPr/>
          </p:nvCxnSpPr>
          <p:spPr>
            <a:xfrm>
              <a:off x="9481183" y="4451408"/>
              <a:ext cx="454554" cy="458895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1965497-FBA1-55B7-BF81-6420CFC8331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902" y="5079564"/>
              <a:ext cx="456307" cy="408064"/>
            </a:xfrm>
            <a:prstGeom prst="line">
              <a:avLst/>
            </a:prstGeom>
            <a:ln w="6350"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218FF6FD-CA72-23DC-9055-D38AA8FFDC2D}"/>
                </a:ext>
              </a:extLst>
            </p:cNvPr>
            <p:cNvSpPr txBox="1"/>
            <p:nvPr/>
          </p:nvSpPr>
          <p:spPr>
            <a:xfrm>
              <a:off x="7270986" y="4536347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6B9CD9BE-B149-3DF6-695B-7FBA624C16FD}"/>
                </a:ext>
              </a:extLst>
            </p:cNvPr>
            <p:cNvSpPr txBox="1"/>
            <p:nvPr/>
          </p:nvSpPr>
          <p:spPr>
            <a:xfrm>
              <a:off x="8045424" y="4164978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6F111181-73BF-CA03-2F16-7873C1F3F30B}"/>
                </a:ext>
              </a:extLst>
            </p:cNvPr>
            <p:cNvSpPr txBox="1"/>
            <p:nvPr/>
          </p:nvSpPr>
          <p:spPr>
            <a:xfrm>
              <a:off x="8850293" y="417292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26BDB2CD-EDD0-E5D7-A154-31F2E555ABAA}"/>
                </a:ext>
              </a:extLst>
            </p:cNvPr>
            <p:cNvSpPr txBox="1"/>
            <p:nvPr/>
          </p:nvSpPr>
          <p:spPr>
            <a:xfrm>
              <a:off x="7674080" y="4842677"/>
              <a:ext cx="32535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87CAC7D-15B7-6355-10E3-EAC4125425C8}"/>
                </a:ext>
              </a:extLst>
            </p:cNvPr>
            <p:cNvSpPr txBox="1"/>
            <p:nvPr/>
          </p:nvSpPr>
          <p:spPr>
            <a:xfrm>
              <a:off x="7986946" y="508667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</a:t>
              </a:r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20821A49-1DC8-97D3-6828-4FC95CD929CC}"/>
                </a:ext>
              </a:extLst>
            </p:cNvPr>
            <p:cNvSpPr txBox="1"/>
            <p:nvPr/>
          </p:nvSpPr>
          <p:spPr>
            <a:xfrm>
              <a:off x="8533060" y="51800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</a:t>
              </a: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61BECFA5-ACE5-845F-4D88-109EB2AA5689}"/>
                </a:ext>
              </a:extLst>
            </p:cNvPr>
            <p:cNvSpPr txBox="1"/>
            <p:nvPr/>
          </p:nvSpPr>
          <p:spPr>
            <a:xfrm>
              <a:off x="8062565" y="539387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</a:t>
              </a:r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21CE4E77-A256-398C-A865-3913E8799E73}"/>
                </a:ext>
              </a:extLst>
            </p:cNvPr>
            <p:cNvSpPr txBox="1"/>
            <p:nvPr/>
          </p:nvSpPr>
          <p:spPr>
            <a:xfrm>
              <a:off x="8942807" y="4781142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</a:t>
              </a:r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373B5FEE-3AFE-4EFD-05DF-507E1EAE4059}"/>
                </a:ext>
              </a:extLst>
            </p:cNvPr>
            <p:cNvSpPr txBox="1"/>
            <p:nvPr/>
          </p:nvSpPr>
          <p:spPr>
            <a:xfrm>
              <a:off x="9349340" y="4831279"/>
              <a:ext cx="28901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14</a:t>
              </a:r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1D2D1E2-88AD-E134-ECAB-AB9970C1D0B5}"/>
                </a:ext>
              </a:extLst>
            </p:cNvPr>
            <p:cNvSpPr txBox="1"/>
            <p:nvPr/>
          </p:nvSpPr>
          <p:spPr>
            <a:xfrm>
              <a:off x="9660741" y="4485406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</a:t>
              </a:r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40500A06-773A-7C66-1C8A-B5B65290B639}"/>
                </a:ext>
              </a:extLst>
            </p:cNvPr>
            <p:cNvSpPr txBox="1"/>
            <p:nvPr/>
          </p:nvSpPr>
          <p:spPr>
            <a:xfrm>
              <a:off x="9656651" y="5253560"/>
              <a:ext cx="30874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A54A1B8F-611B-8FC2-C972-8574645C269A}"/>
                </a:ext>
              </a:extLst>
            </p:cNvPr>
            <p:cNvSpPr txBox="1"/>
            <p:nvPr/>
          </p:nvSpPr>
          <p:spPr>
            <a:xfrm>
              <a:off x="8897248" y="539982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528C3DA-0775-B2F3-0FD5-E97CC743BD3B}"/>
                </a:ext>
              </a:extLst>
            </p:cNvPr>
            <p:cNvSpPr txBox="1"/>
            <p:nvPr/>
          </p:nvSpPr>
          <p:spPr>
            <a:xfrm>
              <a:off x="7365861" y="5104585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</a:t>
              </a:r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9A334DE1-BF00-D6D8-E682-8DB647DE3FA4}"/>
                </a:ext>
              </a:extLst>
            </p:cNvPr>
            <p:cNvSpPr txBox="1"/>
            <p:nvPr/>
          </p:nvSpPr>
          <p:spPr>
            <a:xfrm>
              <a:off x="8533060" y="4562631"/>
              <a:ext cx="227338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0265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D9B10D7-016B-13B6-E743-1C5711C5139B}"/>
              </a:ext>
            </a:extLst>
          </p:cNvPr>
          <p:cNvSpPr/>
          <p:nvPr/>
        </p:nvSpPr>
        <p:spPr>
          <a:xfrm>
            <a:off x="7042451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E93C23-FF32-471A-5D6B-091642FBD752}"/>
              </a:ext>
            </a:extLst>
          </p:cNvPr>
          <p:cNvSpPr txBox="1"/>
          <p:nvPr/>
        </p:nvSpPr>
        <p:spPr>
          <a:xfrm>
            <a:off x="7049374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D2BBF63-2C6D-7924-6E71-C3A8D25F688E}"/>
              </a:ext>
            </a:extLst>
          </p:cNvPr>
          <p:cNvSpPr/>
          <p:nvPr/>
        </p:nvSpPr>
        <p:spPr>
          <a:xfrm>
            <a:off x="7589787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EDE27-71A8-E8CD-B684-A30B124C158E}"/>
              </a:ext>
            </a:extLst>
          </p:cNvPr>
          <p:cNvSpPr txBox="1"/>
          <p:nvPr/>
        </p:nvSpPr>
        <p:spPr>
          <a:xfrm>
            <a:off x="7596710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1CFA0E3-2832-1E84-3B90-4D07740F0176}"/>
              </a:ext>
            </a:extLst>
          </p:cNvPr>
          <p:cNvSpPr/>
          <p:nvPr/>
        </p:nvSpPr>
        <p:spPr>
          <a:xfrm>
            <a:off x="8443108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BC726-2EFC-0A68-F3C2-40E3F71861F9}"/>
              </a:ext>
            </a:extLst>
          </p:cNvPr>
          <p:cNvSpPr txBox="1"/>
          <p:nvPr/>
        </p:nvSpPr>
        <p:spPr>
          <a:xfrm>
            <a:off x="8450031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1127E08-7D3E-4EE4-6808-8FE4CBF0C35A}"/>
              </a:ext>
            </a:extLst>
          </p:cNvPr>
          <p:cNvSpPr/>
          <p:nvPr/>
        </p:nvSpPr>
        <p:spPr>
          <a:xfrm>
            <a:off x="9264408" y="2722793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B0987E7-E67C-FB57-891B-C72FA3DB2C07}"/>
              </a:ext>
            </a:extLst>
          </p:cNvPr>
          <p:cNvSpPr txBox="1"/>
          <p:nvPr/>
        </p:nvSpPr>
        <p:spPr>
          <a:xfrm>
            <a:off x="9271331" y="2743797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862846A-78B5-F49F-0876-889B53B14717}"/>
              </a:ext>
            </a:extLst>
          </p:cNvPr>
          <p:cNvSpPr/>
          <p:nvPr/>
        </p:nvSpPr>
        <p:spPr>
          <a:xfrm>
            <a:off x="9900693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176142-1F4F-CEB7-F277-B6C095BF8A65}"/>
              </a:ext>
            </a:extLst>
          </p:cNvPr>
          <p:cNvSpPr txBox="1"/>
          <p:nvPr/>
        </p:nvSpPr>
        <p:spPr>
          <a:xfrm>
            <a:off x="9907616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5BB7DB0-1D6C-1438-593A-760D8B97AD93}"/>
              </a:ext>
            </a:extLst>
          </p:cNvPr>
          <p:cNvSpPr/>
          <p:nvPr/>
        </p:nvSpPr>
        <p:spPr>
          <a:xfrm>
            <a:off x="7589787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043C6-4D25-962B-575A-86326EC9A879}"/>
              </a:ext>
            </a:extLst>
          </p:cNvPr>
          <p:cNvSpPr txBox="1"/>
          <p:nvPr/>
        </p:nvSpPr>
        <p:spPr>
          <a:xfrm>
            <a:off x="7596710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CF9E790-45C9-E34A-C921-D58E13436DD4}"/>
              </a:ext>
            </a:extLst>
          </p:cNvPr>
          <p:cNvSpPr/>
          <p:nvPr/>
        </p:nvSpPr>
        <p:spPr>
          <a:xfrm>
            <a:off x="8443108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30C1E3-AFF5-37A8-DE4E-9849273FD691}"/>
              </a:ext>
            </a:extLst>
          </p:cNvPr>
          <p:cNvSpPr txBox="1"/>
          <p:nvPr/>
        </p:nvSpPr>
        <p:spPr>
          <a:xfrm>
            <a:off x="8450031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6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47FDF8F-D5A7-7526-E2B3-13D22760ECCD}"/>
              </a:ext>
            </a:extLst>
          </p:cNvPr>
          <p:cNvSpPr/>
          <p:nvPr/>
        </p:nvSpPr>
        <p:spPr>
          <a:xfrm>
            <a:off x="9264408" y="3939028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CDDEAC-288B-EC74-4092-261908AF08ED}"/>
              </a:ext>
            </a:extLst>
          </p:cNvPr>
          <p:cNvSpPr txBox="1"/>
          <p:nvPr/>
        </p:nvSpPr>
        <p:spPr>
          <a:xfrm>
            <a:off x="9271331" y="3960032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7DF2BB0-5310-57B0-5508-E652EF64D1FF}"/>
              </a:ext>
            </a:extLst>
          </p:cNvPr>
          <p:cNvSpPr/>
          <p:nvPr/>
        </p:nvSpPr>
        <p:spPr>
          <a:xfrm>
            <a:off x="8436185" y="3356706"/>
            <a:ext cx="253014" cy="257453"/>
          </a:xfrm>
          <a:prstGeom prst="ellipse">
            <a:avLst/>
          </a:prstGeom>
          <a:solidFill>
            <a:schemeClr val="accent1">
              <a:alpha val="39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A0C572-331B-B77D-3C81-30F7A3C9945F}"/>
              </a:ext>
            </a:extLst>
          </p:cNvPr>
          <p:cNvSpPr txBox="1"/>
          <p:nvPr/>
        </p:nvSpPr>
        <p:spPr>
          <a:xfrm>
            <a:off x="8443108" y="3377710"/>
            <a:ext cx="23916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4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64B397-016F-723B-3648-CD232637FAAC}"/>
              </a:ext>
            </a:extLst>
          </p:cNvPr>
          <p:cNvCxnSpPr>
            <a:cxnSpLocks/>
          </p:cNvCxnSpPr>
          <p:nvPr/>
        </p:nvCxnSpPr>
        <p:spPr>
          <a:xfrm flipV="1">
            <a:off x="7258527" y="2953763"/>
            <a:ext cx="360408" cy="447266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B6D4093-793D-1773-0275-A643468F3661}"/>
              </a:ext>
            </a:extLst>
          </p:cNvPr>
          <p:cNvCxnSpPr>
            <a:cxnSpLocks/>
          </p:cNvCxnSpPr>
          <p:nvPr/>
        </p:nvCxnSpPr>
        <p:spPr>
          <a:xfrm>
            <a:off x="7258527" y="3576104"/>
            <a:ext cx="371091" cy="406583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51E4C3-8532-99DD-4588-F3C82FBCF59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7835878" y="2851519"/>
            <a:ext cx="61415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E4D9A21-8609-5515-6399-5D487F36331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>
            <a:off x="8689199" y="2851519"/>
            <a:ext cx="582132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F233BD1-DF05-B3BA-084B-599EBCA3133F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>
            <a:off x="7835878" y="4067754"/>
            <a:ext cx="614153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0BB029C-35D6-BDB5-11AF-F5C8D3577875}"/>
              </a:ext>
            </a:extLst>
          </p:cNvPr>
          <p:cNvCxnSpPr>
            <a:cxnSpLocks/>
          </p:cNvCxnSpPr>
          <p:nvPr/>
        </p:nvCxnSpPr>
        <p:spPr>
          <a:xfrm flipV="1">
            <a:off x="7821993" y="3547731"/>
            <a:ext cx="630261" cy="45772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D8C2571-09C7-C61D-B8E8-781D847B59E5}"/>
              </a:ext>
            </a:extLst>
          </p:cNvPr>
          <p:cNvCxnSpPr>
            <a:stCxn id="7" idx="4"/>
            <a:endCxn id="19" idx="0"/>
          </p:cNvCxnSpPr>
          <p:nvPr/>
        </p:nvCxnSpPr>
        <p:spPr>
          <a:xfrm flipH="1">
            <a:off x="8562692" y="2980246"/>
            <a:ext cx="6923" cy="37646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F80EF97-BB66-B7F2-2785-BC8788B7771E}"/>
              </a:ext>
            </a:extLst>
          </p:cNvPr>
          <p:cNvCxnSpPr>
            <a:cxnSpLocks/>
          </p:cNvCxnSpPr>
          <p:nvPr/>
        </p:nvCxnSpPr>
        <p:spPr>
          <a:xfrm>
            <a:off x="8564001" y="3608543"/>
            <a:ext cx="0" cy="33610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D19F3CE-F7A9-AF9C-5227-EA23072EDE2E}"/>
              </a:ext>
            </a:extLst>
          </p:cNvPr>
          <p:cNvCxnSpPr>
            <a:stCxn id="15" idx="6"/>
            <a:endCxn id="17" idx="2"/>
          </p:cNvCxnSpPr>
          <p:nvPr/>
        </p:nvCxnSpPr>
        <p:spPr>
          <a:xfrm>
            <a:off x="8696122" y="4067755"/>
            <a:ext cx="56828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6BD7CB9-5622-DF65-39D4-2D6FD1437B45}"/>
              </a:ext>
            </a:extLst>
          </p:cNvPr>
          <p:cNvCxnSpPr>
            <a:cxnSpLocks/>
          </p:cNvCxnSpPr>
          <p:nvPr/>
        </p:nvCxnSpPr>
        <p:spPr>
          <a:xfrm>
            <a:off x="9479083" y="2947948"/>
            <a:ext cx="454554" cy="4588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0355322-9C6D-BB4D-5B26-080CB7D9658A}"/>
              </a:ext>
            </a:extLst>
          </p:cNvPr>
          <p:cNvCxnSpPr>
            <a:cxnSpLocks/>
          </p:cNvCxnSpPr>
          <p:nvPr/>
        </p:nvCxnSpPr>
        <p:spPr>
          <a:xfrm flipV="1">
            <a:off x="9475802" y="3576104"/>
            <a:ext cx="456307" cy="40806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7A20FEA-DBFF-A051-396B-8A2C7F97A774}"/>
              </a:ext>
            </a:extLst>
          </p:cNvPr>
          <p:cNvSpPr txBox="1"/>
          <p:nvPr/>
        </p:nvSpPr>
        <p:spPr>
          <a:xfrm>
            <a:off x="7268886" y="3032887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C34092-3AEB-536C-9F23-085B9BEA9D38}"/>
              </a:ext>
            </a:extLst>
          </p:cNvPr>
          <p:cNvSpPr txBox="1"/>
          <p:nvPr/>
        </p:nvSpPr>
        <p:spPr>
          <a:xfrm>
            <a:off x="8043324" y="2661518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8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DA1FBFA-B51C-36B9-96DA-B72223C17FD7}"/>
              </a:ext>
            </a:extLst>
          </p:cNvPr>
          <p:cNvSpPr txBox="1"/>
          <p:nvPr/>
        </p:nvSpPr>
        <p:spPr>
          <a:xfrm>
            <a:off x="8848193" y="2669462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9178F-2E11-850D-C2CB-F2D992F1E9CC}"/>
              </a:ext>
            </a:extLst>
          </p:cNvPr>
          <p:cNvSpPr txBox="1"/>
          <p:nvPr/>
        </p:nvSpPr>
        <p:spPr>
          <a:xfrm>
            <a:off x="7984846" y="3583216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46B6E6B-5627-AE03-C242-1789889769F4}"/>
              </a:ext>
            </a:extLst>
          </p:cNvPr>
          <p:cNvSpPr txBox="1"/>
          <p:nvPr/>
        </p:nvSpPr>
        <p:spPr>
          <a:xfrm>
            <a:off x="8530960" y="367656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7CD27C-83E2-5135-40BD-75DC385E24B7}"/>
              </a:ext>
            </a:extLst>
          </p:cNvPr>
          <p:cNvSpPr txBox="1"/>
          <p:nvPr/>
        </p:nvSpPr>
        <p:spPr>
          <a:xfrm>
            <a:off x="8060465" y="3890411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BAD4B5C-77A2-F96E-ACBB-ECECBDFF7056}"/>
              </a:ext>
            </a:extLst>
          </p:cNvPr>
          <p:cNvSpPr txBox="1"/>
          <p:nvPr/>
        </p:nvSpPr>
        <p:spPr>
          <a:xfrm>
            <a:off x="9658641" y="2981946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9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E24586A-0C2A-977E-6A3F-D52350B2E41F}"/>
              </a:ext>
            </a:extLst>
          </p:cNvPr>
          <p:cNvSpPr txBox="1"/>
          <p:nvPr/>
        </p:nvSpPr>
        <p:spPr>
          <a:xfrm>
            <a:off x="9654551" y="3750100"/>
            <a:ext cx="30874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10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955EFC-8ECA-FBC2-1C2B-6EA9A2FA097B}"/>
              </a:ext>
            </a:extLst>
          </p:cNvPr>
          <p:cNvSpPr txBox="1"/>
          <p:nvPr/>
        </p:nvSpPr>
        <p:spPr>
          <a:xfrm>
            <a:off x="8895148" y="389636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01AD19B-D5E5-4DBE-11E5-11C68A444407}"/>
              </a:ext>
            </a:extLst>
          </p:cNvPr>
          <p:cNvSpPr txBox="1"/>
          <p:nvPr/>
        </p:nvSpPr>
        <p:spPr>
          <a:xfrm>
            <a:off x="7363761" y="3601125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8E5D705-E091-2EF3-B859-D8174585ABAD}"/>
              </a:ext>
            </a:extLst>
          </p:cNvPr>
          <p:cNvSpPr txBox="1"/>
          <p:nvPr/>
        </p:nvSpPr>
        <p:spPr>
          <a:xfrm>
            <a:off x="8530960" y="3059171"/>
            <a:ext cx="22733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FDC0D13-C8B8-7E6B-BE90-449081B77956}"/>
              </a:ext>
            </a:extLst>
          </p:cNvPr>
          <p:cNvCxnSpPr>
            <a:cxnSpLocks/>
          </p:cNvCxnSpPr>
          <p:nvPr/>
        </p:nvCxnSpPr>
        <p:spPr>
          <a:xfrm>
            <a:off x="7806847" y="2934337"/>
            <a:ext cx="640174" cy="493509"/>
          </a:xfrm>
          <a:prstGeom prst="line">
            <a:avLst/>
          </a:prstGeom>
          <a:ln w="6350"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620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22942</TotalTime>
  <Words>118</Words>
  <Application>Microsoft Macintosh PowerPoint</Application>
  <PresentationFormat>Widescreen</PresentationFormat>
  <Paragraphs>79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Gueorguiev, Dimitar</dc:creator>
  <cp:lastModifiedBy>Gueorguiev, Dimitar</cp:lastModifiedBy>
  <cp:revision>10</cp:revision>
  <dcterms:created xsi:type="dcterms:W3CDTF">2024-08-23T03:51:07Z</dcterms:created>
  <dcterms:modified xsi:type="dcterms:W3CDTF">2024-09-08T02:13:53Z</dcterms:modified>
</cp:coreProperties>
</file>