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/>
    <p:restoredTop sz="94694"/>
  </p:normalViewPr>
  <p:slideViewPr>
    <p:cSldViewPr snapToGrid="0">
      <p:cViewPr>
        <p:scale>
          <a:sx n="400" d="100"/>
          <a:sy n="400" d="100"/>
        </p:scale>
        <p:origin x="-3728" y="-6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F2C5-3FB8-AC7C-AA1F-C8BA6D27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07C4-69E5-3A47-7581-4A33BE96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B691-07A3-2EC9-CFCF-62CEFED8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E5C7-63CD-54A6-1E92-A6625EE5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150A-FFA6-6426-6694-D82E9D29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E83B-774B-679E-031E-25AAE42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459C1-0672-7C2C-7974-E998F08D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4028-D3F5-E6C8-40E5-9C63C4AF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AC28-E5B2-E97E-ADA8-B2EDBA03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63AD-6B85-889D-4E7F-541C406D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03BBD-C678-8676-9062-43E143E0D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1C3A1-4D6E-30EA-52F5-11193B03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4381-B477-D970-D166-397D40D2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5F18-B0C0-746C-3063-52113674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8AB1-3212-2366-4700-3EB15D1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DF2A-3893-E241-DCDF-24CC84AA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C77F-EAB6-4049-D316-6225D60F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53F9-D00D-591F-7B8C-0D4BEAF6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C07-BF30-9E8F-8599-6BFCE1A7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7008-F286-2D84-5D70-64E17237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46C8-AFEF-470B-766B-5ADDB413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C519-98A1-F9A7-3985-848A3BBE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8711-DF65-C31D-1CC3-8C16B2B2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329A-B593-599D-C846-676BDDF3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48EC-F19D-313C-4CE7-29B682F7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76E6-52DD-9446-874C-6E9C95DC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BD0D-026F-F3B0-607F-9D339725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94219-8F8A-5173-2AA5-C67691208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1759-4D23-7B33-1AB8-4C7F8004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AA75-7925-E1AA-546B-1E36EE13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F0411-A386-3A78-41BA-6174082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942A-31EB-6FD2-7623-3E2A7B0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0DF64-C585-D7A1-5CB5-0DE11E80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B3046-66A4-A1BB-7BFC-391FAC11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B180A-6D85-BF71-4B2E-0D0F2EC7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25C4-6BD1-B576-490D-C07E3F6A1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BC555-0269-C13A-F913-852F903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E4927-79AC-2C01-06E4-82B9680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736A0-D6E5-586C-D91A-19A401C3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F39B-EA44-1D6A-DAD8-00F3DB3A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FB144-10A1-6870-9C9E-6DE7A10B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1DD2-90EE-FCBC-93A7-A09E8DB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E26B5-946F-DBA7-0D36-2B3A2389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35E66-D251-B788-CEFC-15BEA3C9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3E85-E632-A5F6-DD1D-485D90D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AF73-82B8-6818-9C04-9555515D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1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4EA-6163-240B-CBF0-8E309ED7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C134-2599-FCA0-6D2C-459A0DB1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1777-EF45-217A-5FB7-8D7F7967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1B31-0FA4-32FE-CD97-EDBEB776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6640-F24C-64AA-F82A-E4BF459A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317F-2562-131E-7FB1-75B5E07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0C87-9152-D3E7-4813-62A2A79C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67732-39F6-C8FC-EA46-D331008F0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A96C-61BE-E7CF-F606-2B0FE1910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ADEC-09AF-2804-ED05-7B982917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27C4-7713-5A75-E8EF-EA3A14A6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12A5-86AF-8AAB-8F00-330CEEE0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A2249-9764-B730-3BA6-184D9249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2BC-3742-5DB7-3C3C-93CCBD04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7D6A-581A-08E6-4383-805F9BD1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C63A-1252-D5C2-BD25-5BC1AC43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EFE0-4540-0E8C-C1EB-9170E648B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7D9D4816-767F-A8EF-3266-34A1765A9EEE}"/>
              </a:ext>
            </a:extLst>
          </p:cNvPr>
          <p:cNvGrpSpPr/>
          <p:nvPr/>
        </p:nvGrpSpPr>
        <p:grpSpPr>
          <a:xfrm>
            <a:off x="3829050" y="2750344"/>
            <a:ext cx="6200899" cy="1263306"/>
            <a:chOff x="2124456" y="2624307"/>
            <a:chExt cx="7905493" cy="15322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99A31A-ED29-F08A-798D-11A6210E11BC}"/>
                </a:ext>
              </a:extLst>
            </p:cNvPr>
            <p:cNvSpPr/>
            <p:nvPr/>
          </p:nvSpPr>
          <p:spPr>
            <a:xfrm>
              <a:off x="3016503" y="3276600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F99AC7-4B9D-79CB-D973-91C3F825ABB2}"/>
                </a:ext>
              </a:extLst>
            </p:cNvPr>
            <p:cNvSpPr txBox="1"/>
            <p:nvPr/>
          </p:nvSpPr>
          <p:spPr>
            <a:xfrm>
              <a:off x="3016503" y="331810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BFEFE0-5DCE-4679-9E22-2125A253BD17}"/>
                </a:ext>
              </a:extLst>
            </p:cNvPr>
            <p:cNvSpPr/>
            <p:nvPr/>
          </p:nvSpPr>
          <p:spPr>
            <a:xfrm>
              <a:off x="2124456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06A27E-C0CB-15DE-8FC7-055E93822601}"/>
                </a:ext>
              </a:extLst>
            </p:cNvPr>
            <p:cNvSpPr txBox="1"/>
            <p:nvPr/>
          </p:nvSpPr>
          <p:spPr>
            <a:xfrm>
              <a:off x="2124456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(0,0)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236465-4FB2-ADC7-007D-71EF990EA3C6}"/>
                </a:ext>
              </a:extLst>
            </p:cNvPr>
            <p:cNvSpPr/>
            <p:nvPr/>
          </p:nvSpPr>
          <p:spPr>
            <a:xfrm>
              <a:off x="3016503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6E91DA-F6F7-71BE-34B6-E1B90DD577A4}"/>
                </a:ext>
              </a:extLst>
            </p:cNvPr>
            <p:cNvSpPr txBox="1"/>
            <p:nvPr/>
          </p:nvSpPr>
          <p:spPr>
            <a:xfrm>
              <a:off x="3016503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(0,1)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B8CD62-AA26-8F47-D0AB-A4288CA61C21}"/>
                </a:ext>
              </a:extLst>
            </p:cNvPr>
            <p:cNvSpPr/>
            <p:nvPr/>
          </p:nvSpPr>
          <p:spPr>
            <a:xfrm>
              <a:off x="3908549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84AF9B-9F93-3772-AC6D-AD5FDB39E734}"/>
                </a:ext>
              </a:extLst>
            </p:cNvPr>
            <p:cNvSpPr txBox="1"/>
            <p:nvPr/>
          </p:nvSpPr>
          <p:spPr>
            <a:xfrm>
              <a:off x="3908549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(1,0)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FC371E-B394-BA18-0DC8-CA553B65C5EB}"/>
                </a:ext>
              </a:extLst>
            </p:cNvPr>
            <p:cNvSpPr/>
            <p:nvPr/>
          </p:nvSpPr>
          <p:spPr>
            <a:xfrm>
              <a:off x="5696329" y="3279775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BBF49A-5567-16A0-1F6F-15D5338E2AE8}"/>
                </a:ext>
              </a:extLst>
            </p:cNvPr>
            <p:cNvSpPr txBox="1"/>
            <p:nvPr/>
          </p:nvSpPr>
          <p:spPr>
            <a:xfrm>
              <a:off x="5696329" y="3321278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(1,2)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E036EA-1B5E-67B9-52FD-A5AED7ECC412}"/>
                </a:ext>
              </a:extLst>
            </p:cNvPr>
            <p:cNvSpPr/>
            <p:nvPr/>
          </p:nvSpPr>
          <p:spPr>
            <a:xfrm>
              <a:off x="4804282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70DB35-E4F7-F8CC-FAE1-FBB369A6CDBA}"/>
                </a:ext>
              </a:extLst>
            </p:cNvPr>
            <p:cNvSpPr txBox="1"/>
            <p:nvPr/>
          </p:nvSpPr>
          <p:spPr>
            <a:xfrm>
              <a:off x="4804283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(0,1)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962AB-F31D-D03C-EA7A-84656F728DF6}"/>
                </a:ext>
              </a:extLst>
            </p:cNvPr>
            <p:cNvSpPr/>
            <p:nvPr/>
          </p:nvSpPr>
          <p:spPr>
            <a:xfrm>
              <a:off x="5696329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E2622-54F2-6081-135B-605938AE51A4}"/>
                </a:ext>
              </a:extLst>
            </p:cNvPr>
            <p:cNvSpPr txBox="1"/>
            <p:nvPr/>
          </p:nvSpPr>
          <p:spPr>
            <a:xfrm>
              <a:off x="5696329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(0,2)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12CFB5-2D42-298B-135E-93C300132FB3}"/>
                </a:ext>
              </a:extLst>
            </p:cNvPr>
            <p:cNvSpPr/>
            <p:nvPr/>
          </p:nvSpPr>
          <p:spPr>
            <a:xfrm>
              <a:off x="6588375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C8BCB9-60B4-5D00-AA61-FC046FE6400F}"/>
                </a:ext>
              </a:extLst>
            </p:cNvPr>
            <p:cNvSpPr txBox="1"/>
            <p:nvPr/>
          </p:nvSpPr>
          <p:spPr>
            <a:xfrm>
              <a:off x="6588375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01609E-4180-A435-6B62-050DEFA8B766}"/>
                </a:ext>
              </a:extLst>
            </p:cNvPr>
            <p:cNvSpPr/>
            <p:nvPr/>
          </p:nvSpPr>
          <p:spPr>
            <a:xfrm>
              <a:off x="8376155" y="3279775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83796-B5BF-1F59-A0FD-9844F4228B36}"/>
                </a:ext>
              </a:extLst>
            </p:cNvPr>
            <p:cNvSpPr txBox="1"/>
            <p:nvPr/>
          </p:nvSpPr>
          <p:spPr>
            <a:xfrm>
              <a:off x="8376155" y="3321278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(2,1)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E32049-A033-D578-4B1E-43943D7D4333}"/>
                </a:ext>
              </a:extLst>
            </p:cNvPr>
            <p:cNvSpPr/>
            <p:nvPr/>
          </p:nvSpPr>
          <p:spPr>
            <a:xfrm>
              <a:off x="7484108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A9F66-E509-6CFC-CAE9-266DD4CA8D62}"/>
                </a:ext>
              </a:extLst>
            </p:cNvPr>
            <p:cNvSpPr txBox="1"/>
            <p:nvPr/>
          </p:nvSpPr>
          <p:spPr>
            <a:xfrm>
              <a:off x="7484108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(1,0)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C08C21-002D-2864-CA52-22BC1FBC5F50}"/>
                </a:ext>
              </a:extLst>
            </p:cNvPr>
            <p:cNvSpPr/>
            <p:nvPr/>
          </p:nvSpPr>
          <p:spPr>
            <a:xfrm>
              <a:off x="8376155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8BFA2E-25AA-2FF5-5722-AE2904C17E28}"/>
                </a:ext>
              </a:extLst>
            </p:cNvPr>
            <p:cNvSpPr txBox="1"/>
            <p:nvPr/>
          </p:nvSpPr>
          <p:spPr>
            <a:xfrm>
              <a:off x="8376155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1231D4-186C-ACA0-86B0-D847970B21A0}"/>
                </a:ext>
              </a:extLst>
            </p:cNvPr>
            <p:cNvSpPr/>
            <p:nvPr/>
          </p:nvSpPr>
          <p:spPr>
            <a:xfrm>
              <a:off x="9268201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EF6126-BC8A-1E2F-4580-EFFBE3D82011}"/>
                </a:ext>
              </a:extLst>
            </p:cNvPr>
            <p:cNvSpPr txBox="1"/>
            <p:nvPr/>
          </p:nvSpPr>
          <p:spPr>
            <a:xfrm>
              <a:off x="9268201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(2,0)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F4718C-40E0-59E0-DD20-2C2B6DFB3355}"/>
                </a:ext>
              </a:extLst>
            </p:cNvPr>
            <p:cNvSpPr/>
            <p:nvPr/>
          </p:nvSpPr>
          <p:spPr>
            <a:xfrm>
              <a:off x="5696329" y="2624307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7879FE-416B-4FBF-BCCF-3D8651858DF0}"/>
                </a:ext>
              </a:extLst>
            </p:cNvPr>
            <p:cNvSpPr txBox="1"/>
            <p:nvPr/>
          </p:nvSpPr>
          <p:spPr>
            <a:xfrm>
              <a:off x="5696329" y="2665810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(2,2)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8D0FD8-9032-D8CE-B725-2A918611D051}"/>
                </a:ext>
              </a:extLst>
            </p:cNvPr>
            <p:cNvCxnSpPr>
              <a:stCxn id="38" idx="2"/>
              <a:endCxn id="6" idx="7"/>
            </p:cNvCxnSpPr>
            <p:nvPr/>
          </p:nvCxnSpPr>
          <p:spPr>
            <a:xfrm flipH="1">
              <a:off x="3666695" y="2770357"/>
              <a:ext cx="2029634" cy="54902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2F575D-75B6-7181-0A00-E46460E7248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6458076" y="2770357"/>
              <a:ext cx="2009519" cy="54774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7A9E70-BA1E-66E0-1919-F1FA0DD0CCF9}"/>
                </a:ext>
              </a:extLst>
            </p:cNvPr>
            <p:cNvCxnSpPr>
              <a:stCxn id="38" idx="4"/>
              <a:endCxn id="22" idx="0"/>
            </p:cNvCxnSpPr>
            <p:nvPr/>
          </p:nvCxnSpPr>
          <p:spPr>
            <a:xfrm>
              <a:off x="6077203" y="2916407"/>
              <a:ext cx="0" cy="36336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B29733-A375-C6C9-B93A-F2A2E8123EAE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2505330" y="3533547"/>
              <a:ext cx="644966" cy="32770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165C32-896E-594E-E683-49D6AE8527EC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3666695" y="3525923"/>
              <a:ext cx="617206" cy="33533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6777F-BC6B-508D-D404-A9681A8C6774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>
              <a:off x="3397377" y="3568700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9B43AFC-CAB2-4220-1928-EC6F000CBAF7}"/>
                </a:ext>
              </a:extLst>
            </p:cNvPr>
            <p:cNvCxnSpPr>
              <a:endCxn id="24" idx="0"/>
            </p:cNvCxnSpPr>
            <p:nvPr/>
          </p:nvCxnSpPr>
          <p:spPr>
            <a:xfrm flipH="1">
              <a:off x="5185156" y="3525923"/>
              <a:ext cx="608132" cy="33850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F80FCA-3C87-2644-D890-7E07C726D2A0}"/>
                </a:ext>
              </a:extLst>
            </p:cNvPr>
            <p:cNvCxnSpPr>
              <a:stCxn id="22" idx="4"/>
              <a:endCxn id="26" idx="0"/>
            </p:cNvCxnSpPr>
            <p:nvPr/>
          </p:nvCxnSpPr>
          <p:spPr>
            <a:xfrm>
              <a:off x="6077203" y="3571875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C948BB3-4ED0-FEAE-529F-6D2E2F43CD88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6356959" y="3533547"/>
              <a:ext cx="612290" cy="33088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853B9FB-7B99-D51F-1CCA-BC662ABB680B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7864982" y="3529098"/>
              <a:ext cx="622728" cy="33533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5115B3-E252-9F81-B431-DFC1CA569BAC}"/>
                </a:ext>
              </a:extLst>
            </p:cNvPr>
            <p:cNvCxnSpPr>
              <a:stCxn id="30" idx="4"/>
              <a:endCxn id="34" idx="0"/>
            </p:cNvCxnSpPr>
            <p:nvPr/>
          </p:nvCxnSpPr>
          <p:spPr>
            <a:xfrm>
              <a:off x="8757029" y="3571875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9D9CCA0-316B-2C68-1190-8DB9E6B622FC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9056318" y="3525923"/>
              <a:ext cx="592757" cy="33850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7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128A7-FA99-DAF1-5A59-787200606743}"/>
              </a:ext>
            </a:extLst>
          </p:cNvPr>
          <p:cNvGrpSpPr/>
          <p:nvPr/>
        </p:nvGrpSpPr>
        <p:grpSpPr>
          <a:xfrm>
            <a:off x="6998001" y="865814"/>
            <a:ext cx="3111256" cy="1534963"/>
            <a:chOff x="4918229" y="2527406"/>
            <a:chExt cx="3111256" cy="15349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E81C3C-A463-1C37-42F8-1AAE21B2F2CE}"/>
                </a:ext>
              </a:extLst>
            </p:cNvPr>
            <p:cNvSpPr/>
            <p:nvPr/>
          </p:nvSpPr>
          <p:spPr>
            <a:xfrm>
              <a:off x="4918229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B3059E-C7F5-B5AB-5B8C-B6746A272D70}"/>
                </a:ext>
              </a:extLst>
            </p:cNvPr>
            <p:cNvSpPr txBox="1"/>
            <p:nvPr/>
          </p:nvSpPr>
          <p:spPr>
            <a:xfrm>
              <a:off x="4925152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3FEDF3-8C36-7DA4-4CFD-FBCBC1D65052}"/>
                </a:ext>
              </a:extLst>
            </p:cNvPr>
            <p:cNvSpPr/>
            <p:nvPr/>
          </p:nvSpPr>
          <p:spPr>
            <a:xfrm>
              <a:off x="5465565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BCAD86-B780-1749-15E3-D789CDE5F8CF}"/>
                </a:ext>
              </a:extLst>
            </p:cNvPr>
            <p:cNvSpPr txBox="1"/>
            <p:nvPr/>
          </p:nvSpPr>
          <p:spPr>
            <a:xfrm>
              <a:off x="5472488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1F22D7-A4DA-DC20-6EA9-A4C05E7A358B}"/>
                </a:ext>
              </a:extLst>
            </p:cNvPr>
            <p:cNvSpPr/>
            <p:nvPr/>
          </p:nvSpPr>
          <p:spPr>
            <a:xfrm>
              <a:off x="6318886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CC0C25-C606-FC69-CB5D-6294AE6D610E}"/>
                </a:ext>
              </a:extLst>
            </p:cNvPr>
            <p:cNvSpPr txBox="1"/>
            <p:nvPr/>
          </p:nvSpPr>
          <p:spPr>
            <a:xfrm>
              <a:off x="6325809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86E598-C042-2BEC-53C7-654F91A15517}"/>
                </a:ext>
              </a:extLst>
            </p:cNvPr>
            <p:cNvSpPr/>
            <p:nvPr/>
          </p:nvSpPr>
          <p:spPr>
            <a:xfrm>
              <a:off x="7140186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02EFBE-2D96-0F75-5E42-05D5039981BD}"/>
                </a:ext>
              </a:extLst>
            </p:cNvPr>
            <p:cNvSpPr txBox="1"/>
            <p:nvPr/>
          </p:nvSpPr>
          <p:spPr>
            <a:xfrm>
              <a:off x="7147109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30D8D-D102-46E4-28D0-0C4B3B803476}"/>
                </a:ext>
              </a:extLst>
            </p:cNvPr>
            <p:cNvSpPr/>
            <p:nvPr/>
          </p:nvSpPr>
          <p:spPr>
            <a:xfrm>
              <a:off x="7776471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67C684-6120-3254-27E2-761C38994AF0}"/>
                </a:ext>
              </a:extLst>
            </p:cNvPr>
            <p:cNvSpPr txBox="1"/>
            <p:nvPr/>
          </p:nvSpPr>
          <p:spPr>
            <a:xfrm>
              <a:off x="7783394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9287DD-A3C1-8A90-F03F-282198B27A9F}"/>
                </a:ext>
              </a:extLst>
            </p:cNvPr>
            <p:cNvSpPr/>
            <p:nvPr/>
          </p:nvSpPr>
          <p:spPr>
            <a:xfrm>
              <a:off x="5465565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BB9CC-524A-0937-4A38-285698FF8BBA}"/>
                </a:ext>
              </a:extLst>
            </p:cNvPr>
            <p:cNvSpPr txBox="1"/>
            <p:nvPr/>
          </p:nvSpPr>
          <p:spPr>
            <a:xfrm>
              <a:off x="5472488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27E95B-1F80-C5F0-792A-C64F89EFBF99}"/>
                </a:ext>
              </a:extLst>
            </p:cNvPr>
            <p:cNvSpPr/>
            <p:nvPr/>
          </p:nvSpPr>
          <p:spPr>
            <a:xfrm>
              <a:off x="6318886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E79171-09E2-2233-2C26-94E565F12A94}"/>
                </a:ext>
              </a:extLst>
            </p:cNvPr>
            <p:cNvSpPr txBox="1"/>
            <p:nvPr/>
          </p:nvSpPr>
          <p:spPr>
            <a:xfrm>
              <a:off x="6325809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48A303-59BF-B612-23D9-B2808FC1A491}"/>
                </a:ext>
              </a:extLst>
            </p:cNvPr>
            <p:cNvSpPr/>
            <p:nvPr/>
          </p:nvSpPr>
          <p:spPr>
            <a:xfrm>
              <a:off x="7140186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58CDDB-4148-1948-44B3-33EFE8A2AF2A}"/>
                </a:ext>
              </a:extLst>
            </p:cNvPr>
            <p:cNvSpPr txBox="1"/>
            <p:nvPr/>
          </p:nvSpPr>
          <p:spPr>
            <a:xfrm>
              <a:off x="7147109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BC3EB3-2F4D-D08B-EE42-5E68BB7DD00B}"/>
                </a:ext>
              </a:extLst>
            </p:cNvPr>
            <p:cNvSpPr/>
            <p:nvPr/>
          </p:nvSpPr>
          <p:spPr>
            <a:xfrm>
              <a:off x="6311963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2A68B3-0D0E-D58F-D185-9D3AD2ABEA0E}"/>
                </a:ext>
              </a:extLst>
            </p:cNvPr>
            <p:cNvSpPr txBox="1"/>
            <p:nvPr/>
          </p:nvSpPr>
          <p:spPr>
            <a:xfrm>
              <a:off x="6318886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FA63FC-706F-4C37-6C00-AEED85D03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305" y="2819651"/>
              <a:ext cx="360408" cy="447266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52A6E0-EE68-F9C0-DE93-7557FB6D3B95}"/>
                </a:ext>
              </a:extLst>
            </p:cNvPr>
            <p:cNvCxnSpPr>
              <a:cxnSpLocks/>
              <a:stCxn id="14" idx="0"/>
              <a:endCxn id="6" idx="4"/>
            </p:cNvCxnSpPr>
            <p:nvPr/>
          </p:nvCxnSpPr>
          <p:spPr>
            <a:xfrm flipV="1">
              <a:off x="5592072" y="2846134"/>
              <a:ext cx="0" cy="958782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1A6FA5-1CD4-38EB-F835-FBCC25A3AA32}"/>
                </a:ext>
              </a:extLst>
            </p:cNvPr>
            <p:cNvCxnSpPr>
              <a:cxnSpLocks/>
            </p:cNvCxnSpPr>
            <p:nvPr/>
          </p:nvCxnSpPr>
          <p:spPr>
            <a:xfrm>
              <a:off x="5134305" y="3441992"/>
              <a:ext cx="371091" cy="40658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FA0E20-A54B-6D4E-3289-E620AA79DE77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711656" y="2717407"/>
              <a:ext cx="614153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37C94D-8E2E-503A-9572-ACDB1F6B43CC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6564977" y="2717407"/>
              <a:ext cx="582132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C714FC-A654-D236-2993-B5D6A001E03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550" y="2804644"/>
              <a:ext cx="652832" cy="102787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1CDA23-B8B5-85B6-493F-9E9FD9688DA2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>
              <a:off x="5711656" y="3933642"/>
              <a:ext cx="614153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957B8D2-1917-1453-FBD1-A1F1140FA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7771" y="3413619"/>
              <a:ext cx="630261" cy="4577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41C6C4-962B-3128-5666-2EFDF9C2A03A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 flipH="1">
              <a:off x="6438470" y="2846134"/>
              <a:ext cx="6923" cy="37646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8071123-023F-71C0-AD36-F4B206C29D08}"/>
                </a:ext>
              </a:extLst>
            </p:cNvPr>
            <p:cNvCxnSpPr>
              <a:cxnSpLocks/>
            </p:cNvCxnSpPr>
            <p:nvPr/>
          </p:nvCxnSpPr>
          <p:spPr>
            <a:xfrm>
              <a:off x="6439779" y="3474431"/>
              <a:ext cx="0" cy="33610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5AE248-9FB5-BA63-2E49-F111350AA639}"/>
                </a:ext>
              </a:extLst>
            </p:cNvPr>
            <p:cNvCxnSpPr>
              <a:stCxn id="10" idx="4"/>
              <a:endCxn id="18" idx="0"/>
            </p:cNvCxnSpPr>
            <p:nvPr/>
          </p:nvCxnSpPr>
          <p:spPr>
            <a:xfrm>
              <a:off x="7266693" y="2846134"/>
              <a:ext cx="0" cy="958782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88CB20F-64F8-DFDE-F084-883A34DCC1CE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6571900" y="3933643"/>
              <a:ext cx="568286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A85858-7F06-A367-B23A-BF3AC77A6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54861" y="2813836"/>
              <a:ext cx="454554" cy="45889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F5054E-49CE-BA9E-09C8-F4A799531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1580" y="3441992"/>
              <a:ext cx="456307" cy="408064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4B970A-D457-56C3-3772-6B341E03DC03}"/>
                </a:ext>
              </a:extLst>
            </p:cNvPr>
            <p:cNvSpPr txBox="1"/>
            <p:nvPr/>
          </p:nvSpPr>
          <p:spPr>
            <a:xfrm>
              <a:off x="5144664" y="289877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FB5B34-A1D6-452B-B4C8-516AE82FDE06}"/>
                </a:ext>
              </a:extLst>
            </p:cNvPr>
            <p:cNvSpPr txBox="1"/>
            <p:nvPr/>
          </p:nvSpPr>
          <p:spPr>
            <a:xfrm>
              <a:off x="5919102" y="252740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805D87-2045-BBF2-69A1-807846388647}"/>
                </a:ext>
              </a:extLst>
            </p:cNvPr>
            <p:cNvSpPr txBox="1"/>
            <p:nvPr/>
          </p:nvSpPr>
          <p:spPr>
            <a:xfrm>
              <a:off x="6723971" y="2535350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E5B4C60-D56F-D313-AD70-D370B9B47333}"/>
                </a:ext>
              </a:extLst>
            </p:cNvPr>
            <p:cNvSpPr txBox="1"/>
            <p:nvPr/>
          </p:nvSpPr>
          <p:spPr>
            <a:xfrm>
              <a:off x="5547758" y="3205105"/>
              <a:ext cx="3253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922B81-ED53-7460-5032-79EC353BA67D}"/>
                </a:ext>
              </a:extLst>
            </p:cNvPr>
            <p:cNvSpPr txBox="1"/>
            <p:nvPr/>
          </p:nvSpPr>
          <p:spPr>
            <a:xfrm>
              <a:off x="5860624" y="3449104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96E6AC-7A81-E7CA-449E-233ADF11C7E5}"/>
                </a:ext>
              </a:extLst>
            </p:cNvPr>
            <p:cNvSpPr txBox="1"/>
            <p:nvPr/>
          </p:nvSpPr>
          <p:spPr>
            <a:xfrm>
              <a:off x="6406738" y="354245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7B55D4-8966-E5B2-573D-4575066FD0B0}"/>
                </a:ext>
              </a:extLst>
            </p:cNvPr>
            <p:cNvSpPr txBox="1"/>
            <p:nvPr/>
          </p:nvSpPr>
          <p:spPr>
            <a:xfrm>
              <a:off x="5936243" y="3756299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335EA5-0BDC-87D6-1588-D2DCB3C31C3E}"/>
                </a:ext>
              </a:extLst>
            </p:cNvPr>
            <p:cNvSpPr txBox="1"/>
            <p:nvPr/>
          </p:nvSpPr>
          <p:spPr>
            <a:xfrm>
              <a:off x="6816485" y="3143570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8621CD-C441-BF38-2A39-97E5590393D6}"/>
                </a:ext>
              </a:extLst>
            </p:cNvPr>
            <p:cNvSpPr txBox="1"/>
            <p:nvPr/>
          </p:nvSpPr>
          <p:spPr>
            <a:xfrm>
              <a:off x="7223018" y="3193707"/>
              <a:ext cx="2890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3E346A-D029-B7A2-1E07-0836129CCD74}"/>
                </a:ext>
              </a:extLst>
            </p:cNvPr>
            <p:cNvSpPr txBox="1"/>
            <p:nvPr/>
          </p:nvSpPr>
          <p:spPr>
            <a:xfrm>
              <a:off x="7534419" y="2847834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9D375F8-088C-07C0-BAB0-458B60F9284F}"/>
                </a:ext>
              </a:extLst>
            </p:cNvPr>
            <p:cNvSpPr txBox="1"/>
            <p:nvPr/>
          </p:nvSpPr>
          <p:spPr>
            <a:xfrm>
              <a:off x="7530329" y="3615988"/>
              <a:ext cx="308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D13C12-3896-EEB4-197D-AE18E9953455}"/>
                </a:ext>
              </a:extLst>
            </p:cNvPr>
            <p:cNvSpPr txBox="1"/>
            <p:nvPr/>
          </p:nvSpPr>
          <p:spPr>
            <a:xfrm>
              <a:off x="6770926" y="376225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CC398E-B5DE-3066-CC63-33986311EACF}"/>
                </a:ext>
              </a:extLst>
            </p:cNvPr>
            <p:cNvSpPr txBox="1"/>
            <p:nvPr/>
          </p:nvSpPr>
          <p:spPr>
            <a:xfrm>
              <a:off x="5239539" y="346701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4829D1-B2F0-C9A0-0A03-7022A7F6C953}"/>
                </a:ext>
              </a:extLst>
            </p:cNvPr>
            <p:cNvSpPr txBox="1"/>
            <p:nvPr/>
          </p:nvSpPr>
          <p:spPr>
            <a:xfrm>
              <a:off x="6406738" y="2925059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5860C5D-ADDF-5E44-49C2-2CEC89249F4D}"/>
              </a:ext>
            </a:extLst>
          </p:cNvPr>
          <p:cNvGrpSpPr/>
          <p:nvPr/>
        </p:nvGrpSpPr>
        <p:grpSpPr>
          <a:xfrm>
            <a:off x="8616322" y="4267222"/>
            <a:ext cx="3111256" cy="1534963"/>
            <a:chOff x="7044551" y="4164978"/>
            <a:chExt cx="3111256" cy="1534963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4553229-7B93-9A0A-373D-EC654D6A79F4}"/>
                </a:ext>
              </a:extLst>
            </p:cNvPr>
            <p:cNvSpPr/>
            <p:nvPr/>
          </p:nvSpPr>
          <p:spPr>
            <a:xfrm>
              <a:off x="7044551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31D678-F38D-C68E-C8F0-D835BF6EDEC6}"/>
                </a:ext>
              </a:extLst>
            </p:cNvPr>
            <p:cNvSpPr txBox="1"/>
            <p:nvPr/>
          </p:nvSpPr>
          <p:spPr>
            <a:xfrm>
              <a:off x="7051474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DCC689-D062-7EE7-F613-FFA4815095AF}"/>
                </a:ext>
              </a:extLst>
            </p:cNvPr>
            <p:cNvSpPr/>
            <p:nvPr/>
          </p:nvSpPr>
          <p:spPr>
            <a:xfrm>
              <a:off x="7591887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3162DF-0FA6-9508-1BCE-84B5D82ED029}"/>
                </a:ext>
              </a:extLst>
            </p:cNvPr>
            <p:cNvSpPr txBox="1"/>
            <p:nvPr/>
          </p:nvSpPr>
          <p:spPr>
            <a:xfrm>
              <a:off x="7598810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F26765E-71C5-F967-D2DC-4379CC2277BD}"/>
                </a:ext>
              </a:extLst>
            </p:cNvPr>
            <p:cNvSpPr/>
            <p:nvPr/>
          </p:nvSpPr>
          <p:spPr>
            <a:xfrm>
              <a:off x="84452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EFA114-31B2-FF1C-ED40-69A745DD6B98}"/>
                </a:ext>
              </a:extLst>
            </p:cNvPr>
            <p:cNvSpPr txBox="1"/>
            <p:nvPr/>
          </p:nvSpPr>
          <p:spPr>
            <a:xfrm>
              <a:off x="84521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AB376F-F8FC-DBC2-72E2-F48C5AC047DF}"/>
                </a:ext>
              </a:extLst>
            </p:cNvPr>
            <p:cNvSpPr/>
            <p:nvPr/>
          </p:nvSpPr>
          <p:spPr>
            <a:xfrm>
              <a:off x="92665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DA2950-6BDA-30D2-7668-260BDDE39C7B}"/>
                </a:ext>
              </a:extLst>
            </p:cNvPr>
            <p:cNvSpPr txBox="1"/>
            <p:nvPr/>
          </p:nvSpPr>
          <p:spPr>
            <a:xfrm>
              <a:off x="92734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844027D-4460-D4BC-7B4A-4536F868BE25}"/>
                </a:ext>
              </a:extLst>
            </p:cNvPr>
            <p:cNvSpPr/>
            <p:nvPr/>
          </p:nvSpPr>
          <p:spPr>
            <a:xfrm>
              <a:off x="9902793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6589154-E976-33B1-FBF9-037F86BD2A29}"/>
                </a:ext>
              </a:extLst>
            </p:cNvPr>
            <p:cNvSpPr txBox="1"/>
            <p:nvPr/>
          </p:nvSpPr>
          <p:spPr>
            <a:xfrm>
              <a:off x="9909716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7BB3BDB-1970-59A9-0817-8CD9FB273E18}"/>
                </a:ext>
              </a:extLst>
            </p:cNvPr>
            <p:cNvSpPr/>
            <p:nvPr/>
          </p:nvSpPr>
          <p:spPr>
            <a:xfrm>
              <a:off x="7591887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2FCFFB5-AA2A-35BD-FCC1-7970C2343E79}"/>
                </a:ext>
              </a:extLst>
            </p:cNvPr>
            <p:cNvSpPr txBox="1"/>
            <p:nvPr/>
          </p:nvSpPr>
          <p:spPr>
            <a:xfrm>
              <a:off x="7598810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58F915F-1DF8-713A-D192-9A984479CF8A}"/>
                </a:ext>
              </a:extLst>
            </p:cNvPr>
            <p:cNvSpPr/>
            <p:nvPr/>
          </p:nvSpPr>
          <p:spPr>
            <a:xfrm>
              <a:off x="84452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7765A83-7F17-F524-6103-981C0509692C}"/>
                </a:ext>
              </a:extLst>
            </p:cNvPr>
            <p:cNvSpPr txBox="1"/>
            <p:nvPr/>
          </p:nvSpPr>
          <p:spPr>
            <a:xfrm>
              <a:off x="84521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C4B0967-5291-6078-DAC4-BB2390A5C54F}"/>
                </a:ext>
              </a:extLst>
            </p:cNvPr>
            <p:cNvSpPr/>
            <p:nvPr/>
          </p:nvSpPr>
          <p:spPr>
            <a:xfrm>
              <a:off x="92665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0B3DE92-0CF2-F94F-8DAA-91BA0CC9196C}"/>
                </a:ext>
              </a:extLst>
            </p:cNvPr>
            <p:cNvSpPr txBox="1"/>
            <p:nvPr/>
          </p:nvSpPr>
          <p:spPr>
            <a:xfrm>
              <a:off x="92734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A135156-EA72-5EDD-B77C-986FCFA25992}"/>
                </a:ext>
              </a:extLst>
            </p:cNvPr>
            <p:cNvSpPr/>
            <p:nvPr/>
          </p:nvSpPr>
          <p:spPr>
            <a:xfrm>
              <a:off x="8438285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6473DE6-5430-22BB-E1B4-E28ECB9D0291}"/>
                </a:ext>
              </a:extLst>
            </p:cNvPr>
            <p:cNvSpPr txBox="1"/>
            <p:nvPr/>
          </p:nvSpPr>
          <p:spPr>
            <a:xfrm>
              <a:off x="8445208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A072EF3-750A-E1B9-46A8-FCB4B3FA6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627" y="4457223"/>
              <a:ext cx="360408" cy="447266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A00FD7-ED19-15D0-B37F-BBDB9501BDD5}"/>
                </a:ext>
              </a:extLst>
            </p:cNvPr>
            <p:cNvCxnSpPr>
              <a:cxnSpLocks/>
              <a:stCxn id="117" idx="0"/>
              <a:endCxn id="109" idx="4"/>
            </p:cNvCxnSpPr>
            <p:nvPr/>
          </p:nvCxnSpPr>
          <p:spPr>
            <a:xfrm flipV="1">
              <a:off x="7718394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16F7C81-0846-8C11-0FB1-754DA7EB807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627" y="5079564"/>
              <a:ext cx="371091" cy="40658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607D3B-7E31-D5D4-F0F0-6E6DF15B7D5D}"/>
                </a:ext>
              </a:extLst>
            </p:cNvPr>
            <p:cNvCxnSpPr>
              <a:stCxn id="110" idx="3"/>
              <a:endCxn id="112" idx="1"/>
            </p:cNvCxnSpPr>
            <p:nvPr/>
          </p:nvCxnSpPr>
          <p:spPr>
            <a:xfrm>
              <a:off x="7837978" y="4354979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0BC16B-47AA-D8EB-2847-AF1A234CA076}"/>
                </a:ext>
              </a:extLst>
            </p:cNvPr>
            <p:cNvCxnSpPr>
              <a:stCxn id="112" idx="3"/>
              <a:endCxn id="114" idx="1"/>
            </p:cNvCxnSpPr>
            <p:nvPr/>
          </p:nvCxnSpPr>
          <p:spPr>
            <a:xfrm>
              <a:off x="8691299" y="4354979"/>
              <a:ext cx="582132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06E00AC-D567-7E7A-3F88-007AD7FC7709}"/>
                </a:ext>
              </a:extLst>
            </p:cNvPr>
            <p:cNvCxnSpPr>
              <a:cxnSpLocks/>
            </p:cNvCxnSpPr>
            <p:nvPr/>
          </p:nvCxnSpPr>
          <p:spPr>
            <a:xfrm>
              <a:off x="8662872" y="4442216"/>
              <a:ext cx="652832" cy="102787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EAF5E16-FC6E-A77D-2037-7753F23568F1}"/>
                </a:ext>
              </a:extLst>
            </p:cNvPr>
            <p:cNvCxnSpPr>
              <a:stCxn id="118" idx="3"/>
              <a:endCxn id="120" idx="1"/>
            </p:cNvCxnSpPr>
            <p:nvPr/>
          </p:nvCxnSpPr>
          <p:spPr>
            <a:xfrm>
              <a:off x="7837978" y="5571214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809D109-DB99-160D-9E1A-A11E2983D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093" y="5051191"/>
              <a:ext cx="630261" cy="45772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C293B6-BAC6-7926-BBBF-C0BBC69056C0}"/>
                </a:ext>
              </a:extLst>
            </p:cNvPr>
            <p:cNvCxnSpPr>
              <a:stCxn id="111" idx="4"/>
              <a:endCxn id="123" idx="0"/>
            </p:cNvCxnSpPr>
            <p:nvPr/>
          </p:nvCxnSpPr>
          <p:spPr>
            <a:xfrm flipH="1">
              <a:off x="8564792" y="4483706"/>
              <a:ext cx="6923" cy="37646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8FD4484-2CC5-FCEC-4D8F-57370ADCB8D9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01" y="5112003"/>
              <a:ext cx="0" cy="33610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3F7088-E340-46F4-16FF-EB5E25F060BF}"/>
                </a:ext>
              </a:extLst>
            </p:cNvPr>
            <p:cNvCxnSpPr>
              <a:stCxn id="113" idx="4"/>
              <a:endCxn id="121" idx="0"/>
            </p:cNvCxnSpPr>
            <p:nvPr/>
          </p:nvCxnSpPr>
          <p:spPr>
            <a:xfrm>
              <a:off x="9393015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B5C2AC-C072-AF4F-D70A-DFE30377AAA4}"/>
                </a:ext>
              </a:extLst>
            </p:cNvPr>
            <p:cNvCxnSpPr>
              <a:stCxn id="119" idx="6"/>
              <a:endCxn id="121" idx="2"/>
            </p:cNvCxnSpPr>
            <p:nvPr/>
          </p:nvCxnSpPr>
          <p:spPr>
            <a:xfrm>
              <a:off x="8698222" y="5571215"/>
              <a:ext cx="568286" cy="0"/>
            </a:xfrm>
            <a:prstGeom prst="line">
              <a:avLst/>
            </a:prstGeom>
            <a:ln w="6350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05DBA94-DED7-890A-F590-F60CE822B1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1183" y="4451408"/>
              <a:ext cx="454554" cy="45889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965497-FBA1-55B7-BF81-6420CFC83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902" y="5079564"/>
              <a:ext cx="456307" cy="408064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18FF6FD-CA72-23DC-9055-D38AA8FFDC2D}"/>
                </a:ext>
              </a:extLst>
            </p:cNvPr>
            <p:cNvSpPr txBox="1"/>
            <p:nvPr/>
          </p:nvSpPr>
          <p:spPr>
            <a:xfrm>
              <a:off x="7270986" y="4536347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B9CD9BE-B149-3DF6-695B-7FBA624C16FD}"/>
                </a:ext>
              </a:extLst>
            </p:cNvPr>
            <p:cNvSpPr txBox="1"/>
            <p:nvPr/>
          </p:nvSpPr>
          <p:spPr>
            <a:xfrm>
              <a:off x="8045424" y="4164978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F111181-73BF-CA03-2F16-7873C1F3F30B}"/>
                </a:ext>
              </a:extLst>
            </p:cNvPr>
            <p:cNvSpPr txBox="1"/>
            <p:nvPr/>
          </p:nvSpPr>
          <p:spPr>
            <a:xfrm>
              <a:off x="8850293" y="417292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6BDB2CD-EDD0-E5D7-A154-31F2E555ABAA}"/>
                </a:ext>
              </a:extLst>
            </p:cNvPr>
            <p:cNvSpPr txBox="1"/>
            <p:nvPr/>
          </p:nvSpPr>
          <p:spPr>
            <a:xfrm>
              <a:off x="7674080" y="4842677"/>
              <a:ext cx="3253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87CAC7D-15B7-6355-10E3-EAC4125425C8}"/>
                </a:ext>
              </a:extLst>
            </p:cNvPr>
            <p:cNvSpPr txBox="1"/>
            <p:nvPr/>
          </p:nvSpPr>
          <p:spPr>
            <a:xfrm>
              <a:off x="7986946" y="508667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0821A49-1DC8-97D3-6828-4FC95CD929CC}"/>
                </a:ext>
              </a:extLst>
            </p:cNvPr>
            <p:cNvSpPr txBox="1"/>
            <p:nvPr/>
          </p:nvSpPr>
          <p:spPr>
            <a:xfrm>
              <a:off x="8533060" y="51800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1BECFA5-ACE5-845F-4D88-109EB2AA5689}"/>
                </a:ext>
              </a:extLst>
            </p:cNvPr>
            <p:cNvSpPr txBox="1"/>
            <p:nvPr/>
          </p:nvSpPr>
          <p:spPr>
            <a:xfrm>
              <a:off x="8062565" y="539387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1CE4E77-A256-398C-A865-3913E8799E73}"/>
                </a:ext>
              </a:extLst>
            </p:cNvPr>
            <p:cNvSpPr txBox="1"/>
            <p:nvPr/>
          </p:nvSpPr>
          <p:spPr>
            <a:xfrm>
              <a:off x="8942807" y="478114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73B5FEE-3AFE-4EFD-05DF-507E1EAE4059}"/>
                </a:ext>
              </a:extLst>
            </p:cNvPr>
            <p:cNvSpPr txBox="1"/>
            <p:nvPr/>
          </p:nvSpPr>
          <p:spPr>
            <a:xfrm>
              <a:off x="9349340" y="4831279"/>
              <a:ext cx="2890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14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1D2D1E2-88AD-E134-ECAB-AB9970C1D0B5}"/>
                </a:ext>
              </a:extLst>
            </p:cNvPr>
            <p:cNvSpPr txBox="1"/>
            <p:nvPr/>
          </p:nvSpPr>
          <p:spPr>
            <a:xfrm>
              <a:off x="9660741" y="448540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500A06-773A-7C66-1C8A-B5B65290B639}"/>
                </a:ext>
              </a:extLst>
            </p:cNvPr>
            <p:cNvSpPr txBox="1"/>
            <p:nvPr/>
          </p:nvSpPr>
          <p:spPr>
            <a:xfrm>
              <a:off x="9656651" y="5253560"/>
              <a:ext cx="308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54A1B8F-611B-8FC2-C972-8574645C269A}"/>
                </a:ext>
              </a:extLst>
            </p:cNvPr>
            <p:cNvSpPr txBox="1"/>
            <p:nvPr/>
          </p:nvSpPr>
          <p:spPr>
            <a:xfrm>
              <a:off x="8897248" y="53998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528C3DA-0775-B2F3-0FD5-E97CC743BD3B}"/>
                </a:ext>
              </a:extLst>
            </p:cNvPr>
            <p:cNvSpPr txBox="1"/>
            <p:nvPr/>
          </p:nvSpPr>
          <p:spPr>
            <a:xfrm>
              <a:off x="7365861" y="510458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A334DE1-BF00-D6D8-E682-8DB647DE3FA4}"/>
                </a:ext>
              </a:extLst>
            </p:cNvPr>
            <p:cNvSpPr txBox="1"/>
            <p:nvPr/>
          </p:nvSpPr>
          <p:spPr>
            <a:xfrm>
              <a:off x="8533060" y="456263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BBC4DF85-02E5-321C-B684-603D5A37174E}"/>
              </a:ext>
            </a:extLst>
          </p:cNvPr>
          <p:cNvGrpSpPr/>
          <p:nvPr/>
        </p:nvGrpSpPr>
        <p:grpSpPr>
          <a:xfrm>
            <a:off x="4765382" y="4242311"/>
            <a:ext cx="3111256" cy="1534963"/>
            <a:chOff x="7044551" y="4164978"/>
            <a:chExt cx="3111256" cy="1534963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0E0CE30-BB49-A2AC-AAB1-3D1B1B285B62}"/>
                </a:ext>
              </a:extLst>
            </p:cNvPr>
            <p:cNvSpPr/>
            <p:nvPr/>
          </p:nvSpPr>
          <p:spPr>
            <a:xfrm>
              <a:off x="7044551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5072AD57-D574-BE54-1E92-F70EA7E7834D}"/>
                </a:ext>
              </a:extLst>
            </p:cNvPr>
            <p:cNvSpPr txBox="1"/>
            <p:nvPr/>
          </p:nvSpPr>
          <p:spPr>
            <a:xfrm>
              <a:off x="7051474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8BADC215-A803-A3D0-4DA6-24A22559321C}"/>
                </a:ext>
              </a:extLst>
            </p:cNvPr>
            <p:cNvSpPr/>
            <p:nvPr/>
          </p:nvSpPr>
          <p:spPr>
            <a:xfrm>
              <a:off x="7591887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C22BE1A-285A-7469-4E1F-E2400418B6C5}"/>
                </a:ext>
              </a:extLst>
            </p:cNvPr>
            <p:cNvSpPr txBox="1"/>
            <p:nvPr/>
          </p:nvSpPr>
          <p:spPr>
            <a:xfrm>
              <a:off x="7598810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0B96541-6FCF-F458-08FF-F52C55151F08}"/>
                </a:ext>
              </a:extLst>
            </p:cNvPr>
            <p:cNvSpPr/>
            <p:nvPr/>
          </p:nvSpPr>
          <p:spPr>
            <a:xfrm>
              <a:off x="84452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CADA7DD8-851F-7818-D4EF-A0C6BF30D2BD}"/>
                </a:ext>
              </a:extLst>
            </p:cNvPr>
            <p:cNvSpPr txBox="1"/>
            <p:nvPr/>
          </p:nvSpPr>
          <p:spPr>
            <a:xfrm>
              <a:off x="84521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B0A4100C-D3AD-DE7B-C246-2F73F5E4212A}"/>
                </a:ext>
              </a:extLst>
            </p:cNvPr>
            <p:cNvSpPr/>
            <p:nvPr/>
          </p:nvSpPr>
          <p:spPr>
            <a:xfrm>
              <a:off x="92665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2FE7CF7D-60CC-029E-58A0-635739AD0C42}"/>
                </a:ext>
              </a:extLst>
            </p:cNvPr>
            <p:cNvSpPr txBox="1"/>
            <p:nvPr/>
          </p:nvSpPr>
          <p:spPr>
            <a:xfrm>
              <a:off x="92734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B4BC2E47-89CB-19DA-0AFB-78D25281EBDA}"/>
                </a:ext>
              </a:extLst>
            </p:cNvPr>
            <p:cNvSpPr/>
            <p:nvPr/>
          </p:nvSpPr>
          <p:spPr>
            <a:xfrm>
              <a:off x="9902793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DEACBF5-76E4-681E-6E54-451F8D9D0265}"/>
                </a:ext>
              </a:extLst>
            </p:cNvPr>
            <p:cNvSpPr txBox="1"/>
            <p:nvPr/>
          </p:nvSpPr>
          <p:spPr>
            <a:xfrm>
              <a:off x="9909716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B668BBE2-6ED7-B4E5-F23C-7FE8B8BE7671}"/>
                </a:ext>
              </a:extLst>
            </p:cNvPr>
            <p:cNvSpPr/>
            <p:nvPr/>
          </p:nvSpPr>
          <p:spPr>
            <a:xfrm>
              <a:off x="7591887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317DFD5E-48D2-B505-B016-AB9728630FE8}"/>
                </a:ext>
              </a:extLst>
            </p:cNvPr>
            <p:cNvSpPr txBox="1"/>
            <p:nvPr/>
          </p:nvSpPr>
          <p:spPr>
            <a:xfrm>
              <a:off x="7598810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2779102-2082-515E-1CC1-C1547EBC68AD}"/>
                </a:ext>
              </a:extLst>
            </p:cNvPr>
            <p:cNvSpPr/>
            <p:nvPr/>
          </p:nvSpPr>
          <p:spPr>
            <a:xfrm>
              <a:off x="84452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E32757FB-8FDB-FCBA-0150-E90A8994F155}"/>
                </a:ext>
              </a:extLst>
            </p:cNvPr>
            <p:cNvSpPr txBox="1"/>
            <p:nvPr/>
          </p:nvSpPr>
          <p:spPr>
            <a:xfrm>
              <a:off x="84521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E2096EE-CC2B-A00B-7481-F5A57BA549D4}"/>
                </a:ext>
              </a:extLst>
            </p:cNvPr>
            <p:cNvSpPr/>
            <p:nvPr/>
          </p:nvSpPr>
          <p:spPr>
            <a:xfrm>
              <a:off x="92665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12B4ED29-0158-12D1-9D1E-F3F204D24AE7}"/>
                </a:ext>
              </a:extLst>
            </p:cNvPr>
            <p:cNvSpPr txBox="1"/>
            <p:nvPr/>
          </p:nvSpPr>
          <p:spPr>
            <a:xfrm>
              <a:off x="92734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836C0C2C-283B-0DF7-8F6A-93CCDD05D4EA}"/>
                </a:ext>
              </a:extLst>
            </p:cNvPr>
            <p:cNvSpPr/>
            <p:nvPr/>
          </p:nvSpPr>
          <p:spPr>
            <a:xfrm>
              <a:off x="8438285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8A7F06B-6F8A-5C8D-33B1-BB1BD35087E1}"/>
                </a:ext>
              </a:extLst>
            </p:cNvPr>
            <p:cNvSpPr txBox="1"/>
            <p:nvPr/>
          </p:nvSpPr>
          <p:spPr>
            <a:xfrm>
              <a:off x="8445208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8C9AA43B-915A-E0CC-48EE-44E53E04B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627" y="4457223"/>
              <a:ext cx="360408" cy="447266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057721F6-EDB4-D79B-276D-13B003E7924E}"/>
                </a:ext>
              </a:extLst>
            </p:cNvPr>
            <p:cNvCxnSpPr>
              <a:cxnSpLocks/>
              <a:stCxn id="165" idx="0"/>
              <a:endCxn id="157" idx="4"/>
            </p:cNvCxnSpPr>
            <p:nvPr/>
          </p:nvCxnSpPr>
          <p:spPr>
            <a:xfrm flipV="1">
              <a:off x="7718394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0FA15C4A-DB2B-1006-B0D2-EF0AD483466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627" y="5079564"/>
              <a:ext cx="371091" cy="40658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4ACB476-D368-B53D-0EC7-06985A5273F6}"/>
                </a:ext>
              </a:extLst>
            </p:cNvPr>
            <p:cNvCxnSpPr>
              <a:stCxn id="158" idx="3"/>
              <a:endCxn id="160" idx="1"/>
            </p:cNvCxnSpPr>
            <p:nvPr/>
          </p:nvCxnSpPr>
          <p:spPr>
            <a:xfrm>
              <a:off x="7837978" y="4354979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1352E4DF-3577-1371-57B5-1ECF7E2561EA}"/>
                </a:ext>
              </a:extLst>
            </p:cNvPr>
            <p:cNvCxnSpPr>
              <a:stCxn id="160" idx="3"/>
              <a:endCxn id="162" idx="1"/>
            </p:cNvCxnSpPr>
            <p:nvPr/>
          </p:nvCxnSpPr>
          <p:spPr>
            <a:xfrm>
              <a:off x="8691299" y="4354979"/>
              <a:ext cx="582132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738DEA0E-C322-9D94-34FE-A8402CFCB165}"/>
                </a:ext>
              </a:extLst>
            </p:cNvPr>
            <p:cNvCxnSpPr>
              <a:cxnSpLocks/>
            </p:cNvCxnSpPr>
            <p:nvPr/>
          </p:nvCxnSpPr>
          <p:spPr>
            <a:xfrm>
              <a:off x="8662872" y="4442216"/>
              <a:ext cx="652832" cy="102787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06159E-96DD-3F98-4101-01F13BA9106D}"/>
                </a:ext>
              </a:extLst>
            </p:cNvPr>
            <p:cNvCxnSpPr>
              <a:stCxn id="166" idx="3"/>
              <a:endCxn id="168" idx="1"/>
            </p:cNvCxnSpPr>
            <p:nvPr/>
          </p:nvCxnSpPr>
          <p:spPr>
            <a:xfrm>
              <a:off x="7837978" y="5571214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181B94D-D703-073B-62F6-E4E56D3EE9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093" y="5051191"/>
              <a:ext cx="630261" cy="45772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27E36CA1-6DAF-3B78-4531-C3B56E1020FF}"/>
                </a:ext>
              </a:extLst>
            </p:cNvPr>
            <p:cNvCxnSpPr>
              <a:stCxn id="159" idx="4"/>
              <a:endCxn id="171" idx="0"/>
            </p:cNvCxnSpPr>
            <p:nvPr/>
          </p:nvCxnSpPr>
          <p:spPr>
            <a:xfrm flipH="1">
              <a:off x="8564792" y="4483706"/>
              <a:ext cx="6923" cy="37646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610BCFFA-6CA7-0054-CC36-E8E62566ED57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01" y="5112003"/>
              <a:ext cx="0" cy="33610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7F6E0F1C-7866-20D2-8AE4-05A0BECC90A2}"/>
                </a:ext>
              </a:extLst>
            </p:cNvPr>
            <p:cNvCxnSpPr>
              <a:stCxn id="161" idx="4"/>
              <a:endCxn id="169" idx="0"/>
            </p:cNvCxnSpPr>
            <p:nvPr/>
          </p:nvCxnSpPr>
          <p:spPr>
            <a:xfrm>
              <a:off x="9393015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B3F9C8F8-9274-5C81-7552-FE4651C34FEB}"/>
                </a:ext>
              </a:extLst>
            </p:cNvPr>
            <p:cNvCxnSpPr>
              <a:stCxn id="167" idx="6"/>
              <a:endCxn id="169" idx="2"/>
            </p:cNvCxnSpPr>
            <p:nvPr/>
          </p:nvCxnSpPr>
          <p:spPr>
            <a:xfrm>
              <a:off x="8698222" y="5571215"/>
              <a:ext cx="568286" cy="0"/>
            </a:xfrm>
            <a:prstGeom prst="line">
              <a:avLst/>
            </a:prstGeom>
            <a:ln w="6350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A248C0FE-24B2-0B79-159F-D1B16719892A}"/>
                </a:ext>
              </a:extLst>
            </p:cNvPr>
            <p:cNvCxnSpPr>
              <a:cxnSpLocks/>
            </p:cNvCxnSpPr>
            <p:nvPr/>
          </p:nvCxnSpPr>
          <p:spPr>
            <a:xfrm>
              <a:off x="9481183" y="4451408"/>
              <a:ext cx="454554" cy="45889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0263470C-C71B-0F4D-FE73-5979DA5A74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902" y="5079564"/>
              <a:ext cx="456307" cy="408064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98714A4E-4164-4991-65E9-2E09FA34514D}"/>
                </a:ext>
              </a:extLst>
            </p:cNvPr>
            <p:cNvSpPr txBox="1"/>
            <p:nvPr/>
          </p:nvSpPr>
          <p:spPr>
            <a:xfrm>
              <a:off x="7270986" y="4536347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C107E05F-95F2-D544-C38C-1B01AE322921}"/>
                </a:ext>
              </a:extLst>
            </p:cNvPr>
            <p:cNvSpPr txBox="1"/>
            <p:nvPr/>
          </p:nvSpPr>
          <p:spPr>
            <a:xfrm>
              <a:off x="8045424" y="4164978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8696449F-456B-8D60-5A06-AE4A40BDC382}"/>
                </a:ext>
              </a:extLst>
            </p:cNvPr>
            <p:cNvSpPr txBox="1"/>
            <p:nvPr/>
          </p:nvSpPr>
          <p:spPr>
            <a:xfrm>
              <a:off x="8850293" y="417292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11D6D886-5CDA-88D1-2E6F-D8676610ABE2}"/>
                </a:ext>
              </a:extLst>
            </p:cNvPr>
            <p:cNvSpPr txBox="1"/>
            <p:nvPr/>
          </p:nvSpPr>
          <p:spPr>
            <a:xfrm>
              <a:off x="7674080" y="4842677"/>
              <a:ext cx="3253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4546380F-CCE2-B80A-A068-6A0C9DA4F794}"/>
                </a:ext>
              </a:extLst>
            </p:cNvPr>
            <p:cNvSpPr txBox="1"/>
            <p:nvPr/>
          </p:nvSpPr>
          <p:spPr>
            <a:xfrm>
              <a:off x="7986946" y="508667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EFC1BC21-3FAC-DAF5-40D0-25A5CF263359}"/>
                </a:ext>
              </a:extLst>
            </p:cNvPr>
            <p:cNvSpPr txBox="1"/>
            <p:nvPr/>
          </p:nvSpPr>
          <p:spPr>
            <a:xfrm>
              <a:off x="8533060" y="51800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E375886-3E2B-780E-2603-6C2961711C0D}"/>
                </a:ext>
              </a:extLst>
            </p:cNvPr>
            <p:cNvSpPr txBox="1"/>
            <p:nvPr/>
          </p:nvSpPr>
          <p:spPr>
            <a:xfrm>
              <a:off x="8062565" y="539387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8F88EF83-B182-C8CA-B1E6-8F44C00B7926}"/>
                </a:ext>
              </a:extLst>
            </p:cNvPr>
            <p:cNvSpPr txBox="1"/>
            <p:nvPr/>
          </p:nvSpPr>
          <p:spPr>
            <a:xfrm>
              <a:off x="8942807" y="478114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95" name="TextBox 194">
              <a:extLst>
                <a:ext uri="{FF2B5EF4-FFF2-40B4-BE49-F238E27FC236}">
                  <a16:creationId xmlns:a16="http://schemas.microsoft.com/office/drawing/2014/main" id="{0A8FBA85-CA06-BDE5-92F3-2C35CA54FD3A}"/>
                </a:ext>
              </a:extLst>
            </p:cNvPr>
            <p:cNvSpPr txBox="1"/>
            <p:nvPr/>
          </p:nvSpPr>
          <p:spPr>
            <a:xfrm>
              <a:off x="9349340" y="4831279"/>
              <a:ext cx="2890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14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146D22DB-20D7-CC8C-DB92-A80353E20FBD}"/>
                </a:ext>
              </a:extLst>
            </p:cNvPr>
            <p:cNvSpPr txBox="1"/>
            <p:nvPr/>
          </p:nvSpPr>
          <p:spPr>
            <a:xfrm>
              <a:off x="9660741" y="448540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07DDFAFF-9320-400D-7738-B956B1AEB4DE}"/>
                </a:ext>
              </a:extLst>
            </p:cNvPr>
            <p:cNvSpPr txBox="1"/>
            <p:nvPr/>
          </p:nvSpPr>
          <p:spPr>
            <a:xfrm>
              <a:off x="9656651" y="5253560"/>
              <a:ext cx="308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A466CEC6-EC79-6B0A-EB9D-44A1B74310AB}"/>
                </a:ext>
              </a:extLst>
            </p:cNvPr>
            <p:cNvSpPr txBox="1"/>
            <p:nvPr/>
          </p:nvSpPr>
          <p:spPr>
            <a:xfrm>
              <a:off x="8897248" y="53998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EA830FBC-06A5-A3B5-01A1-62CBEDA0A041}"/>
                </a:ext>
              </a:extLst>
            </p:cNvPr>
            <p:cNvSpPr txBox="1"/>
            <p:nvPr/>
          </p:nvSpPr>
          <p:spPr>
            <a:xfrm>
              <a:off x="7365861" y="510458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B9DFFF5E-E541-BD3F-188E-EA0DF86ACD5B}"/>
                </a:ext>
              </a:extLst>
            </p:cNvPr>
            <p:cNvSpPr txBox="1"/>
            <p:nvPr/>
          </p:nvSpPr>
          <p:spPr>
            <a:xfrm>
              <a:off x="8533060" y="456263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</p:grpSp>
      <p:grpSp>
        <p:nvGrpSpPr>
          <p:cNvPr id="241" name="Group 240">
            <a:extLst>
              <a:ext uri="{FF2B5EF4-FFF2-40B4-BE49-F238E27FC236}">
                <a16:creationId xmlns:a16="http://schemas.microsoft.com/office/drawing/2014/main" id="{CE007A7E-5173-793B-33A8-1F9B01014563}"/>
              </a:ext>
            </a:extLst>
          </p:cNvPr>
          <p:cNvGrpSpPr/>
          <p:nvPr/>
        </p:nvGrpSpPr>
        <p:grpSpPr>
          <a:xfrm>
            <a:off x="1866315" y="2980246"/>
            <a:ext cx="2339926" cy="1526105"/>
            <a:chOff x="1866315" y="2980246"/>
            <a:chExt cx="2339926" cy="1526105"/>
          </a:xfrm>
        </p:grpSpPr>
        <p:sp>
          <p:nvSpPr>
            <p:cNvPr id="79" name="Cloud 78">
              <a:extLst>
                <a:ext uri="{FF2B5EF4-FFF2-40B4-BE49-F238E27FC236}">
                  <a16:creationId xmlns:a16="http://schemas.microsoft.com/office/drawing/2014/main" id="{86A78290-74D9-4994-0692-CBC188A534E5}"/>
                </a:ext>
              </a:extLst>
            </p:cNvPr>
            <p:cNvSpPr/>
            <p:nvPr/>
          </p:nvSpPr>
          <p:spPr>
            <a:xfrm>
              <a:off x="2588455" y="3512234"/>
              <a:ext cx="801859" cy="614289"/>
            </a:xfrm>
            <a:prstGeom prst="cloud">
              <a:avLst/>
            </a:prstGeom>
            <a:solidFill>
              <a:schemeClr val="accent1">
                <a:alpha val="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Cloud 79">
              <a:extLst>
                <a:ext uri="{FF2B5EF4-FFF2-40B4-BE49-F238E27FC236}">
                  <a16:creationId xmlns:a16="http://schemas.microsoft.com/office/drawing/2014/main" id="{FF1378C4-3A12-4F0D-9C26-F9403761D9D2}"/>
                </a:ext>
              </a:extLst>
            </p:cNvPr>
            <p:cNvSpPr/>
            <p:nvPr/>
          </p:nvSpPr>
          <p:spPr>
            <a:xfrm>
              <a:off x="1866315" y="2980246"/>
              <a:ext cx="2339926" cy="1526105"/>
            </a:xfrm>
            <a:prstGeom prst="cloud">
              <a:avLst/>
            </a:prstGeom>
            <a:solidFill>
              <a:schemeClr val="accent1">
                <a:alpha val="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F9C53369-2C07-E2D2-D5DF-A6E4C5E27E41}"/>
                </a:ext>
              </a:extLst>
            </p:cNvPr>
            <p:cNvSpPr/>
            <p:nvPr/>
          </p:nvSpPr>
          <p:spPr>
            <a:xfrm>
              <a:off x="2482990" y="3512234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A595F12-1B7E-97E9-6373-E8A0123A6E19}"/>
                </a:ext>
              </a:extLst>
            </p:cNvPr>
            <p:cNvSpPr/>
            <p:nvPr/>
          </p:nvSpPr>
          <p:spPr>
            <a:xfrm>
              <a:off x="2764096" y="3371857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B5353502-30A9-BB12-272C-CBE03CAD31F2}"/>
                </a:ext>
              </a:extLst>
            </p:cNvPr>
            <p:cNvSpPr/>
            <p:nvPr/>
          </p:nvSpPr>
          <p:spPr>
            <a:xfrm>
              <a:off x="3171428" y="3347659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BCF03F23-CE60-7B36-B1AC-6F5B4631C6F3}"/>
                </a:ext>
              </a:extLst>
            </p:cNvPr>
            <p:cNvSpPr/>
            <p:nvPr/>
          </p:nvSpPr>
          <p:spPr>
            <a:xfrm>
              <a:off x="3433318" y="3512234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BD1D634-CF14-74F8-CE35-99A9AD9A7184}"/>
                </a:ext>
              </a:extLst>
            </p:cNvPr>
            <p:cNvSpPr/>
            <p:nvPr/>
          </p:nvSpPr>
          <p:spPr>
            <a:xfrm>
              <a:off x="2267881" y="3271830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8F3CED6-E597-A65B-4C69-1E8E0DA24E18}"/>
                </a:ext>
              </a:extLst>
            </p:cNvPr>
            <p:cNvSpPr/>
            <p:nvPr/>
          </p:nvSpPr>
          <p:spPr>
            <a:xfrm>
              <a:off x="2169827" y="3440711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30F5CDB8-EF48-4436-7C1F-89655516DF49}"/>
                </a:ext>
              </a:extLst>
            </p:cNvPr>
            <p:cNvSpPr/>
            <p:nvPr/>
          </p:nvSpPr>
          <p:spPr>
            <a:xfrm>
              <a:off x="2483198" y="3215841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0E0E8E3D-F44F-352B-4E11-B42C4391E5B9}"/>
                </a:ext>
              </a:extLst>
            </p:cNvPr>
            <p:cNvCxnSpPr>
              <a:stCxn id="81" idx="5"/>
            </p:cNvCxnSpPr>
            <p:nvPr/>
          </p:nvCxnSpPr>
          <p:spPr>
            <a:xfrm>
              <a:off x="2580551" y="3607813"/>
              <a:ext cx="89624" cy="68752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E271572D-0B3E-F381-5793-B87DE7621B1A}"/>
                </a:ext>
              </a:extLst>
            </p:cNvPr>
            <p:cNvCxnSpPr>
              <a:stCxn id="81" idx="1"/>
              <a:endCxn id="85" idx="5"/>
            </p:cNvCxnSpPr>
            <p:nvPr/>
          </p:nvCxnSpPr>
          <p:spPr>
            <a:xfrm flipH="1" flipV="1">
              <a:off x="2365442" y="3367409"/>
              <a:ext cx="134287" cy="161224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8634810-74C6-6B8B-C248-13B1EBD6C39C}"/>
                </a:ext>
              </a:extLst>
            </p:cNvPr>
            <p:cNvCxnSpPr>
              <a:stCxn id="81" idx="0"/>
            </p:cNvCxnSpPr>
            <p:nvPr/>
          </p:nvCxnSpPr>
          <p:spPr>
            <a:xfrm flipV="1">
              <a:off x="2540140" y="3401029"/>
              <a:ext cx="3886" cy="111205"/>
            </a:xfrm>
            <a:prstGeom prst="line">
              <a:avLst/>
            </a:prstGeom>
            <a:ln w="6350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965D2C-D480-BAA7-D135-0235C7C9241B}"/>
                </a:ext>
              </a:extLst>
            </p:cNvPr>
            <p:cNvCxnSpPr>
              <a:stCxn id="81" idx="2"/>
            </p:cNvCxnSpPr>
            <p:nvPr/>
          </p:nvCxnSpPr>
          <p:spPr>
            <a:xfrm flipH="1" flipV="1">
              <a:off x="2365442" y="3539272"/>
              <a:ext cx="117548" cy="28951"/>
            </a:xfrm>
            <a:prstGeom prst="line">
              <a:avLst/>
            </a:prstGeom>
            <a:ln w="6350"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6DFB36C-9328-7976-EE74-416BB6A222E5}"/>
                </a:ext>
              </a:extLst>
            </p:cNvPr>
            <p:cNvCxnSpPr>
              <a:stCxn id="82" idx="4"/>
            </p:cNvCxnSpPr>
            <p:nvPr/>
          </p:nvCxnSpPr>
          <p:spPr>
            <a:xfrm>
              <a:off x="2821246" y="3483835"/>
              <a:ext cx="0" cy="99381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80CC25DA-1A64-1363-2EDD-08C8933EA23E}"/>
                </a:ext>
              </a:extLst>
            </p:cNvPr>
            <p:cNvSpPr/>
            <p:nvPr/>
          </p:nvSpPr>
          <p:spPr>
            <a:xfrm>
              <a:off x="2795236" y="3112487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E78D46B-79E5-4AD9-D058-18C9C2302EF0}"/>
                </a:ext>
              </a:extLst>
            </p:cNvPr>
            <p:cNvSpPr/>
            <p:nvPr/>
          </p:nvSpPr>
          <p:spPr>
            <a:xfrm>
              <a:off x="3200008" y="3092240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F95F4D1F-F66F-5B69-DD92-E5AF4F6C00E5}"/>
                </a:ext>
              </a:extLst>
            </p:cNvPr>
            <p:cNvSpPr/>
            <p:nvPr/>
          </p:nvSpPr>
          <p:spPr>
            <a:xfrm>
              <a:off x="3724575" y="3402705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75FE024-64FF-603C-06B1-63A422D8B30E}"/>
                </a:ext>
              </a:extLst>
            </p:cNvPr>
            <p:cNvSpPr/>
            <p:nvPr/>
          </p:nvSpPr>
          <p:spPr>
            <a:xfrm>
              <a:off x="3720254" y="3583216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E0119382-AB25-8C06-41CB-B97AE15E47B7}"/>
                </a:ext>
              </a:extLst>
            </p:cNvPr>
            <p:cNvSpPr/>
            <p:nvPr/>
          </p:nvSpPr>
          <p:spPr>
            <a:xfrm>
              <a:off x="3537476" y="3233788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17B13070-18AA-43F2-4EF1-DEA3678D99D9}"/>
                </a:ext>
              </a:extLst>
            </p:cNvPr>
            <p:cNvSpPr/>
            <p:nvPr/>
          </p:nvSpPr>
          <p:spPr>
            <a:xfrm>
              <a:off x="3397746" y="3112487"/>
              <a:ext cx="114300" cy="111978"/>
            </a:xfrm>
            <a:prstGeom prst="ellipse">
              <a:avLst/>
            </a:prstGeom>
            <a:solidFill>
              <a:schemeClr val="accent1">
                <a:alpha val="13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158DFC22-1DB7-580C-3850-50C1D30E0EDA}"/>
                    </a:ext>
                  </a:extLst>
                </p:cNvPr>
                <p:cNvSpPr txBox="1"/>
                <p:nvPr/>
              </p:nvSpPr>
              <p:spPr>
                <a:xfrm>
                  <a:off x="2204591" y="3229402"/>
                  <a:ext cx="25821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158DFC22-1DB7-580C-3850-50C1D30E0E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4591" y="3229402"/>
                  <a:ext cx="258211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8FFC497A-DC4C-73B0-D70C-3475D5DFBD05}"/>
                    </a:ext>
                  </a:extLst>
                </p:cNvPr>
                <p:cNvSpPr txBox="1"/>
                <p:nvPr/>
              </p:nvSpPr>
              <p:spPr>
                <a:xfrm>
                  <a:off x="2418448" y="3471081"/>
                  <a:ext cx="258211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8FFC497A-DC4C-73B0-D70C-3475D5DFB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8448" y="3471081"/>
                  <a:ext cx="258211" cy="1846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990F756-7F1D-EA05-E0C5-ACD75E11E95E}"/>
                    </a:ext>
                  </a:extLst>
                </p:cNvPr>
                <p:cNvSpPr txBox="1"/>
                <p:nvPr/>
              </p:nvSpPr>
              <p:spPr>
                <a:xfrm>
                  <a:off x="2697306" y="3331601"/>
                  <a:ext cx="26000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9990F756-7F1D-EA05-E0C5-ACD75E11E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7306" y="3331601"/>
                  <a:ext cx="260007" cy="18466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1EA8257F-CFE6-3A1E-EFC6-16BD1EDBAE78}"/>
                    </a:ext>
                  </a:extLst>
                </p:cNvPr>
                <p:cNvSpPr txBox="1"/>
                <p:nvPr/>
              </p:nvSpPr>
              <p:spPr>
                <a:xfrm>
                  <a:off x="2731304" y="3068560"/>
                  <a:ext cx="26058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1EA8257F-CFE6-3A1E-EFC6-16BD1EDBAE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1304" y="3068560"/>
                  <a:ext cx="260584" cy="18466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60D49FE4-C60E-5E6D-41A6-EBDC61D97E7E}"/>
                    </a:ext>
                  </a:extLst>
                </p:cNvPr>
                <p:cNvSpPr txBox="1"/>
                <p:nvPr/>
              </p:nvSpPr>
              <p:spPr>
                <a:xfrm>
                  <a:off x="3097202" y="3299169"/>
                  <a:ext cx="26000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60D49FE4-C60E-5E6D-41A6-EBDC61D97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202" y="3299169"/>
                  <a:ext cx="260007" cy="184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7F4E1D6-56A9-6459-28E2-109E032E913A}"/>
                    </a:ext>
                  </a:extLst>
                </p:cNvPr>
                <p:cNvSpPr txBox="1"/>
                <p:nvPr/>
              </p:nvSpPr>
              <p:spPr>
                <a:xfrm>
                  <a:off x="3324604" y="3067028"/>
                  <a:ext cx="260584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08" name="TextBox 207">
                  <a:extLst>
                    <a:ext uri="{FF2B5EF4-FFF2-40B4-BE49-F238E27FC236}">
                      <a16:creationId xmlns:a16="http://schemas.microsoft.com/office/drawing/2014/main" id="{C7F4E1D6-56A9-6459-28E2-109E032E91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4604" y="3067028"/>
                  <a:ext cx="260584" cy="18466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826D7475-5742-BAAE-A79E-F45E1F4283B7}"/>
                    </a:ext>
                  </a:extLst>
                </p:cNvPr>
                <p:cNvSpPr txBox="1"/>
                <p:nvPr/>
              </p:nvSpPr>
              <p:spPr>
                <a:xfrm>
                  <a:off x="2090652" y="3404367"/>
                  <a:ext cx="2774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09" name="TextBox 208">
                  <a:extLst>
                    <a:ext uri="{FF2B5EF4-FFF2-40B4-BE49-F238E27FC236}">
                      <a16:creationId xmlns:a16="http://schemas.microsoft.com/office/drawing/2014/main" id="{826D7475-5742-BAAE-A79E-F45E1F4283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0652" y="3404367"/>
                  <a:ext cx="277448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A497641B-CC13-E370-EE59-92EFB30B07E2}"/>
                    </a:ext>
                  </a:extLst>
                </p:cNvPr>
                <p:cNvSpPr txBox="1"/>
                <p:nvPr/>
              </p:nvSpPr>
              <p:spPr>
                <a:xfrm>
                  <a:off x="2408236" y="3177424"/>
                  <a:ext cx="277448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10" name="TextBox 209">
                  <a:extLst>
                    <a:ext uri="{FF2B5EF4-FFF2-40B4-BE49-F238E27FC236}">
                      <a16:creationId xmlns:a16="http://schemas.microsoft.com/office/drawing/2014/main" id="{A497641B-CC13-E370-EE59-92EFB30B0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8236" y="3177424"/>
                  <a:ext cx="277448" cy="1846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DCD563F-27A8-7F4F-E726-E4D26AFDC468}"/>
                    </a:ext>
                  </a:extLst>
                </p:cNvPr>
                <p:cNvSpPr txBox="1"/>
                <p:nvPr/>
              </p:nvSpPr>
              <p:spPr>
                <a:xfrm>
                  <a:off x="3124701" y="3048353"/>
                  <a:ext cx="279243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11" name="TextBox 210">
                  <a:extLst>
                    <a:ext uri="{FF2B5EF4-FFF2-40B4-BE49-F238E27FC236}">
                      <a16:creationId xmlns:a16="http://schemas.microsoft.com/office/drawing/2014/main" id="{BDCD563F-27A8-7F4F-E726-E4D26AFDC4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701" y="3048353"/>
                  <a:ext cx="279243" cy="18466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60ED4BCC-A1E5-CB27-BAEF-ABDDA463229A}"/>
                    </a:ext>
                  </a:extLst>
                </p:cNvPr>
                <p:cNvSpPr txBox="1"/>
                <p:nvPr/>
              </p:nvSpPr>
              <p:spPr>
                <a:xfrm>
                  <a:off x="3455902" y="3189932"/>
                  <a:ext cx="27764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12" name="TextBox 211">
                  <a:extLst>
                    <a:ext uri="{FF2B5EF4-FFF2-40B4-BE49-F238E27FC236}">
                      <a16:creationId xmlns:a16="http://schemas.microsoft.com/office/drawing/2014/main" id="{60ED4BCC-A1E5-CB27-BAEF-ABDDA46322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55902" y="3189932"/>
                  <a:ext cx="277640" cy="18466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FF150C5C-25A5-3690-C9F1-8ECD99E97DFB}"/>
                    </a:ext>
                  </a:extLst>
                </p:cNvPr>
                <p:cNvSpPr txBox="1"/>
                <p:nvPr/>
              </p:nvSpPr>
              <p:spPr>
                <a:xfrm>
                  <a:off x="3360464" y="3473312"/>
                  <a:ext cx="260007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13" name="TextBox 212">
                  <a:extLst>
                    <a:ext uri="{FF2B5EF4-FFF2-40B4-BE49-F238E27FC236}">
                      <a16:creationId xmlns:a16="http://schemas.microsoft.com/office/drawing/2014/main" id="{FF150C5C-25A5-3690-C9F1-8ECD99E97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464" y="3473312"/>
                  <a:ext cx="260007" cy="18466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4F1E3A81-0402-7915-0FD9-15F0CCBE65B9}"/>
                    </a:ext>
                  </a:extLst>
                </p:cNvPr>
                <p:cNvSpPr txBox="1"/>
                <p:nvPr/>
              </p:nvSpPr>
              <p:spPr>
                <a:xfrm>
                  <a:off x="3655208" y="3355688"/>
                  <a:ext cx="258725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14" name="TextBox 213">
                  <a:extLst>
                    <a:ext uri="{FF2B5EF4-FFF2-40B4-BE49-F238E27FC236}">
                      <a16:creationId xmlns:a16="http://schemas.microsoft.com/office/drawing/2014/main" id="{4F1E3A81-0402-7915-0FD9-15F0CCBE65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5208" y="3355688"/>
                  <a:ext cx="258725" cy="18466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88126DAE-07CD-CE55-E4EC-837A10024E23}"/>
                    </a:ext>
                  </a:extLst>
                </p:cNvPr>
                <p:cNvSpPr txBox="1"/>
                <p:nvPr/>
              </p:nvSpPr>
              <p:spPr>
                <a:xfrm>
                  <a:off x="3643268" y="3536542"/>
                  <a:ext cx="277640" cy="1846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600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600" dirty="0"/>
                </a:p>
              </p:txBody>
            </p:sp>
          </mc:Choice>
          <mc:Fallback>
            <p:sp>
              <p:nvSpPr>
                <p:cNvPr id="215" name="TextBox 214">
                  <a:extLst>
                    <a:ext uri="{FF2B5EF4-FFF2-40B4-BE49-F238E27FC236}">
                      <a16:creationId xmlns:a16="http://schemas.microsoft.com/office/drawing/2014/main" id="{88126DAE-07CD-CE55-E4EC-837A10024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3268" y="3536542"/>
                  <a:ext cx="277640" cy="18466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8A1367CE-62EC-94D2-A560-AE7960A640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2425" y="3219456"/>
              <a:ext cx="33077" cy="146269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>
              <a:extLst>
                <a:ext uri="{FF2B5EF4-FFF2-40B4-BE49-F238E27FC236}">
                  <a16:creationId xmlns:a16="http://schemas.microsoft.com/office/drawing/2014/main" id="{71D94472-F991-B009-A2C7-09B5CE64A6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63426" y="3194145"/>
              <a:ext cx="151689" cy="171127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38FD6306-16C4-0E37-C39B-A9CE4FA304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34444" y="3478468"/>
              <a:ext cx="194067" cy="63161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EE73D7A-5421-E8AF-AAC8-63EDFC9A15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5559" y="3338244"/>
              <a:ext cx="169337" cy="34923"/>
            </a:xfrm>
            <a:prstGeom prst="line">
              <a:avLst/>
            </a:prstGeom>
            <a:ln w="6350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7126B11-49C1-7130-5DE2-A7FA41890E4E}"/>
                </a:ext>
              </a:extLst>
            </p:cNvPr>
            <p:cNvCxnSpPr>
              <a:cxnSpLocks/>
            </p:cNvCxnSpPr>
            <p:nvPr/>
          </p:nvCxnSpPr>
          <p:spPr>
            <a:xfrm>
              <a:off x="3542410" y="3575196"/>
              <a:ext cx="144130" cy="42039"/>
            </a:xfrm>
            <a:prstGeom prst="line">
              <a:avLst/>
            </a:prstGeom>
            <a:ln w="6350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3EED8429-BBC3-4F64-D728-1F79229C6F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32306" y="3238851"/>
              <a:ext cx="1062" cy="101852"/>
            </a:xfrm>
            <a:prstGeom prst="line">
              <a:avLst/>
            </a:prstGeom>
            <a:ln w="6350"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0B734646-DCD2-DECE-7C57-C04A150DDE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9887" y="3448526"/>
              <a:ext cx="40261" cy="8804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8EAA59DE-2819-637E-FD8F-E49F06B593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58006" y="3586499"/>
              <a:ext cx="79479" cy="41881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02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D9B10D7-016B-13B6-E743-1C5711C5139B}"/>
              </a:ext>
            </a:extLst>
          </p:cNvPr>
          <p:cNvSpPr/>
          <p:nvPr/>
        </p:nvSpPr>
        <p:spPr>
          <a:xfrm>
            <a:off x="7042451" y="3356706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93C23-FF32-471A-5D6B-091642FBD752}"/>
              </a:ext>
            </a:extLst>
          </p:cNvPr>
          <p:cNvSpPr txBox="1"/>
          <p:nvPr/>
        </p:nvSpPr>
        <p:spPr>
          <a:xfrm>
            <a:off x="7049374" y="337771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BBF63-2C6D-7924-6E71-C3A8D25F688E}"/>
              </a:ext>
            </a:extLst>
          </p:cNvPr>
          <p:cNvSpPr/>
          <p:nvPr/>
        </p:nvSpPr>
        <p:spPr>
          <a:xfrm>
            <a:off x="7589787" y="2722793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DE27-71A8-E8CD-B684-A30B124C158E}"/>
              </a:ext>
            </a:extLst>
          </p:cNvPr>
          <p:cNvSpPr txBox="1"/>
          <p:nvPr/>
        </p:nvSpPr>
        <p:spPr>
          <a:xfrm>
            <a:off x="7596710" y="274379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CFA0E3-2832-1E84-3B90-4D07740F0176}"/>
              </a:ext>
            </a:extLst>
          </p:cNvPr>
          <p:cNvSpPr/>
          <p:nvPr/>
        </p:nvSpPr>
        <p:spPr>
          <a:xfrm>
            <a:off x="8443108" y="2722793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BC726-2EFC-0A68-F3C2-40E3F71861F9}"/>
              </a:ext>
            </a:extLst>
          </p:cNvPr>
          <p:cNvSpPr txBox="1"/>
          <p:nvPr/>
        </p:nvSpPr>
        <p:spPr>
          <a:xfrm>
            <a:off x="8450031" y="274379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127E08-7D3E-4EE4-6808-8FE4CBF0C35A}"/>
              </a:ext>
            </a:extLst>
          </p:cNvPr>
          <p:cNvSpPr/>
          <p:nvPr/>
        </p:nvSpPr>
        <p:spPr>
          <a:xfrm>
            <a:off x="9264408" y="2722793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987E7-E67C-FB57-891B-C72FA3DB2C07}"/>
              </a:ext>
            </a:extLst>
          </p:cNvPr>
          <p:cNvSpPr txBox="1"/>
          <p:nvPr/>
        </p:nvSpPr>
        <p:spPr>
          <a:xfrm>
            <a:off x="9271331" y="274379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62846A-78B5-F49F-0876-889B53B14717}"/>
              </a:ext>
            </a:extLst>
          </p:cNvPr>
          <p:cNvSpPr/>
          <p:nvPr/>
        </p:nvSpPr>
        <p:spPr>
          <a:xfrm>
            <a:off x="9900693" y="3356706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76142-1F4F-CEB7-F277-B6C095BF8A65}"/>
              </a:ext>
            </a:extLst>
          </p:cNvPr>
          <p:cNvSpPr txBox="1"/>
          <p:nvPr/>
        </p:nvSpPr>
        <p:spPr>
          <a:xfrm>
            <a:off x="9907616" y="337771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BB7DB0-1D6C-1438-593A-760D8B97AD93}"/>
              </a:ext>
            </a:extLst>
          </p:cNvPr>
          <p:cNvSpPr/>
          <p:nvPr/>
        </p:nvSpPr>
        <p:spPr>
          <a:xfrm>
            <a:off x="7589787" y="3939028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043C6-4D25-962B-575A-86326EC9A879}"/>
              </a:ext>
            </a:extLst>
          </p:cNvPr>
          <p:cNvSpPr txBox="1"/>
          <p:nvPr/>
        </p:nvSpPr>
        <p:spPr>
          <a:xfrm>
            <a:off x="7596710" y="396003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F9E790-45C9-E34A-C921-D58E13436DD4}"/>
              </a:ext>
            </a:extLst>
          </p:cNvPr>
          <p:cNvSpPr/>
          <p:nvPr/>
        </p:nvSpPr>
        <p:spPr>
          <a:xfrm>
            <a:off x="8443108" y="3939028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C1E3-AFF5-37A8-DE4E-9849273FD691}"/>
              </a:ext>
            </a:extLst>
          </p:cNvPr>
          <p:cNvSpPr txBox="1"/>
          <p:nvPr/>
        </p:nvSpPr>
        <p:spPr>
          <a:xfrm>
            <a:off x="8450031" y="396003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7FDF8F-D5A7-7526-E2B3-13D22760ECCD}"/>
              </a:ext>
            </a:extLst>
          </p:cNvPr>
          <p:cNvSpPr/>
          <p:nvPr/>
        </p:nvSpPr>
        <p:spPr>
          <a:xfrm>
            <a:off x="9264408" y="3939028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DDEAC-288B-EC74-4092-261908AF08ED}"/>
              </a:ext>
            </a:extLst>
          </p:cNvPr>
          <p:cNvSpPr txBox="1"/>
          <p:nvPr/>
        </p:nvSpPr>
        <p:spPr>
          <a:xfrm>
            <a:off x="9271331" y="396003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DF2BB0-5310-57B0-5508-E652EF64D1FF}"/>
              </a:ext>
            </a:extLst>
          </p:cNvPr>
          <p:cNvSpPr/>
          <p:nvPr/>
        </p:nvSpPr>
        <p:spPr>
          <a:xfrm>
            <a:off x="8436185" y="3356706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0C572-331B-B77D-3C81-30F7A3C9945F}"/>
              </a:ext>
            </a:extLst>
          </p:cNvPr>
          <p:cNvSpPr txBox="1"/>
          <p:nvPr/>
        </p:nvSpPr>
        <p:spPr>
          <a:xfrm>
            <a:off x="8443108" y="337771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4B397-016F-723B-3648-CD232637FAAC}"/>
              </a:ext>
            </a:extLst>
          </p:cNvPr>
          <p:cNvCxnSpPr>
            <a:cxnSpLocks/>
          </p:cNvCxnSpPr>
          <p:nvPr/>
        </p:nvCxnSpPr>
        <p:spPr>
          <a:xfrm flipV="1">
            <a:off x="7258527" y="2953763"/>
            <a:ext cx="360408" cy="447266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6D4093-793D-1773-0275-A643468F3661}"/>
              </a:ext>
            </a:extLst>
          </p:cNvPr>
          <p:cNvCxnSpPr>
            <a:cxnSpLocks/>
          </p:cNvCxnSpPr>
          <p:nvPr/>
        </p:nvCxnSpPr>
        <p:spPr>
          <a:xfrm>
            <a:off x="7258527" y="3576104"/>
            <a:ext cx="371091" cy="406583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51E4C3-8532-99DD-4588-F3C82FBCF59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835878" y="2851519"/>
            <a:ext cx="614153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4D9A21-8609-5515-6399-5D487F36331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689199" y="2851519"/>
            <a:ext cx="582132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233BD1-DF05-B3BA-084B-599EBCA3133F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835878" y="4067754"/>
            <a:ext cx="614153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BB029C-35D6-BDB5-11AF-F5C8D3577875}"/>
              </a:ext>
            </a:extLst>
          </p:cNvPr>
          <p:cNvCxnSpPr>
            <a:cxnSpLocks/>
          </p:cNvCxnSpPr>
          <p:nvPr/>
        </p:nvCxnSpPr>
        <p:spPr>
          <a:xfrm flipV="1">
            <a:off x="7821993" y="3547731"/>
            <a:ext cx="630261" cy="45772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8C2571-09C7-C61D-B8E8-781D847B59E5}"/>
              </a:ext>
            </a:extLst>
          </p:cNvPr>
          <p:cNvCxnSpPr>
            <a:stCxn id="7" idx="4"/>
            <a:endCxn id="19" idx="0"/>
          </p:cNvCxnSpPr>
          <p:nvPr/>
        </p:nvCxnSpPr>
        <p:spPr>
          <a:xfrm flipH="1">
            <a:off x="8562692" y="2980246"/>
            <a:ext cx="6923" cy="37646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80EF97-BB66-B7F2-2785-BC8788B7771E}"/>
              </a:ext>
            </a:extLst>
          </p:cNvPr>
          <p:cNvCxnSpPr>
            <a:cxnSpLocks/>
          </p:cNvCxnSpPr>
          <p:nvPr/>
        </p:nvCxnSpPr>
        <p:spPr>
          <a:xfrm>
            <a:off x="8564001" y="3608543"/>
            <a:ext cx="0" cy="33610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19F3CE-F7A9-AF9C-5227-EA23072EDE2E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8696122" y="4067755"/>
            <a:ext cx="56828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D7CB9-5622-DF65-39D4-2D6FD1437B45}"/>
              </a:ext>
            </a:extLst>
          </p:cNvPr>
          <p:cNvCxnSpPr>
            <a:cxnSpLocks/>
          </p:cNvCxnSpPr>
          <p:nvPr/>
        </p:nvCxnSpPr>
        <p:spPr>
          <a:xfrm>
            <a:off x="9479083" y="2947948"/>
            <a:ext cx="454554" cy="4588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355322-9C6D-BB4D-5B26-080CB7D9658A}"/>
              </a:ext>
            </a:extLst>
          </p:cNvPr>
          <p:cNvCxnSpPr>
            <a:cxnSpLocks/>
          </p:cNvCxnSpPr>
          <p:nvPr/>
        </p:nvCxnSpPr>
        <p:spPr>
          <a:xfrm flipV="1">
            <a:off x="9475802" y="3576104"/>
            <a:ext cx="456307" cy="40806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A20FEA-DBFF-A051-396B-8A2C7F97A774}"/>
              </a:ext>
            </a:extLst>
          </p:cNvPr>
          <p:cNvSpPr txBox="1"/>
          <p:nvPr/>
        </p:nvSpPr>
        <p:spPr>
          <a:xfrm>
            <a:off x="7268886" y="3032887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34092-3AEB-536C-9F23-085B9BEA9D38}"/>
              </a:ext>
            </a:extLst>
          </p:cNvPr>
          <p:cNvSpPr txBox="1"/>
          <p:nvPr/>
        </p:nvSpPr>
        <p:spPr>
          <a:xfrm>
            <a:off x="8043324" y="2661518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1FBFA-B51C-36B9-96DA-B72223C17FD7}"/>
              </a:ext>
            </a:extLst>
          </p:cNvPr>
          <p:cNvSpPr txBox="1"/>
          <p:nvPr/>
        </p:nvSpPr>
        <p:spPr>
          <a:xfrm>
            <a:off x="8848193" y="2669462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9178F-2E11-850D-C2CB-F2D992F1E9CC}"/>
              </a:ext>
            </a:extLst>
          </p:cNvPr>
          <p:cNvSpPr txBox="1"/>
          <p:nvPr/>
        </p:nvSpPr>
        <p:spPr>
          <a:xfrm>
            <a:off x="7984846" y="3583216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6B6E6B-5627-AE03-C242-1789889769F4}"/>
              </a:ext>
            </a:extLst>
          </p:cNvPr>
          <p:cNvSpPr txBox="1"/>
          <p:nvPr/>
        </p:nvSpPr>
        <p:spPr>
          <a:xfrm>
            <a:off x="8530960" y="3676565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7CD27C-83E2-5135-40BD-75DC385E24B7}"/>
              </a:ext>
            </a:extLst>
          </p:cNvPr>
          <p:cNvSpPr txBox="1"/>
          <p:nvPr/>
        </p:nvSpPr>
        <p:spPr>
          <a:xfrm>
            <a:off x="8060465" y="3890411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D4B5C-77A2-F96E-ACBB-ECECBDFF7056}"/>
              </a:ext>
            </a:extLst>
          </p:cNvPr>
          <p:cNvSpPr txBox="1"/>
          <p:nvPr/>
        </p:nvSpPr>
        <p:spPr>
          <a:xfrm>
            <a:off x="9658641" y="2981946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24586A-0C2A-977E-6A3F-D52350B2E41F}"/>
              </a:ext>
            </a:extLst>
          </p:cNvPr>
          <p:cNvSpPr txBox="1"/>
          <p:nvPr/>
        </p:nvSpPr>
        <p:spPr>
          <a:xfrm>
            <a:off x="9654551" y="3750100"/>
            <a:ext cx="308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955EFC-8ECA-FBC2-1C2B-6EA9A2FA097B}"/>
              </a:ext>
            </a:extLst>
          </p:cNvPr>
          <p:cNvSpPr txBox="1"/>
          <p:nvPr/>
        </p:nvSpPr>
        <p:spPr>
          <a:xfrm>
            <a:off x="8895148" y="3896365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AD19B-D5E5-4DBE-11E5-11C68A444407}"/>
              </a:ext>
            </a:extLst>
          </p:cNvPr>
          <p:cNvSpPr txBox="1"/>
          <p:nvPr/>
        </p:nvSpPr>
        <p:spPr>
          <a:xfrm>
            <a:off x="7363761" y="3601125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E5D705-E091-2EF3-B859-D8174585ABAD}"/>
              </a:ext>
            </a:extLst>
          </p:cNvPr>
          <p:cNvSpPr txBox="1"/>
          <p:nvPr/>
        </p:nvSpPr>
        <p:spPr>
          <a:xfrm>
            <a:off x="8530960" y="3059171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DC0D13-C8B8-7E6B-BE90-449081B77956}"/>
              </a:ext>
            </a:extLst>
          </p:cNvPr>
          <p:cNvCxnSpPr>
            <a:cxnSpLocks/>
          </p:cNvCxnSpPr>
          <p:nvPr/>
        </p:nvCxnSpPr>
        <p:spPr>
          <a:xfrm>
            <a:off x="7806847" y="2934337"/>
            <a:ext cx="640174" cy="493509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0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24383</TotalTime>
  <Words>154</Words>
  <Application>Microsoft Macintosh PowerPoint</Application>
  <PresentationFormat>Widescreen</PresentationFormat>
  <Paragraphs>115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13</cp:revision>
  <dcterms:created xsi:type="dcterms:W3CDTF">2024-08-23T03:51:07Z</dcterms:created>
  <dcterms:modified xsi:type="dcterms:W3CDTF">2024-09-09T02:14:41Z</dcterms:modified>
</cp:coreProperties>
</file>