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400" d="100"/>
          <a:sy n="400" d="100"/>
        </p:scale>
        <p:origin x="-8904" y="-6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4AB2-1CE6-1A4B-911A-03C61CF56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98BE1-84B6-D916-45AB-3332DD794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49871-026A-C5E5-73E8-59309F60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DBF5-43D6-D548-A696-C6315DBCA397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F2F48-6523-C770-B1EC-3D946981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CEC17-D38E-BF7C-6D1B-FF2927F3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D2A-F56D-B847-9E68-8211327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3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726E-D816-C40A-B353-D3F0EEE9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52806-FA78-2575-8104-27060AAA4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6C11-2087-7210-7A52-43726934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DBF5-43D6-D548-A696-C6315DBCA397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2090F-C130-C72D-588B-4B985471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75A75-501E-6BE1-4780-5D4FA86B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D2A-F56D-B847-9E68-8211327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8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8E034-21A5-F888-59A8-5AD06E49B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A3BF9-8AD4-5D4C-E219-7F8A4CCE5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2BE35-D009-088D-30D2-F532264A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DBF5-43D6-D548-A696-C6315DBCA397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D2E27-2C75-20F8-6E5B-21B36E00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CDD8F-4ECB-3E56-DC10-23CEAAC3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D2A-F56D-B847-9E68-8211327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4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1C72-EE79-0C2E-11CD-F56A9A5C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B7EFD-EBCC-4DF8-DCCC-177A5551F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5AC95-9AA1-373B-0DC7-1827557FF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DBF5-43D6-D548-A696-C6315DBCA397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003-EF73-B914-1288-E52923E7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BA9A2-8E21-379D-5072-ED0C51D0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D2A-F56D-B847-9E68-8211327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3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D9AD-ABF0-105B-737A-ED9785C9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7A7F5-DA56-7BF6-8096-670A76DD8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D4DFB-C5B4-2339-1B29-E38B38275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DBF5-43D6-D548-A696-C6315DBCA397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7B320-CC8F-E5F2-415F-E2F647A8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79BA4-2D52-ABD8-3298-819ED10C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D2A-F56D-B847-9E68-8211327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2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350B-AB3D-A21F-0D7F-11F8F1589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B4059-802B-1943-FF41-481EFDD10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FB3BB-7F40-851E-F2EE-D6C881EBB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652A-2B6C-5952-E72C-5D8D9EFE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DBF5-43D6-D548-A696-C6315DBCA397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86CD3-D8E8-2024-3EDE-79B70A5E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322F7-5EAC-4F25-DE1B-DF472DA5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D2A-F56D-B847-9E68-8211327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0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39C6-DCC5-4741-593E-181E9A603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A5764-D62E-4FB1-BFD1-208463841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2D727-368C-3C5F-6833-8FD96D2A4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AAE29-154E-DEF3-370E-98B4DE918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B6261-E4D2-029B-EDBD-8E5BE572B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10A8E8-F22E-3E2A-80CF-C484C27F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DBF5-43D6-D548-A696-C6315DBCA397}" type="datetimeFigureOut">
              <a:rPr lang="en-US" smtClean="0"/>
              <a:t>5/27/24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282351-4F28-1287-B830-8AD281C5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3B895-9177-C441-8A4D-CC8EC821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D2A-F56D-B847-9E68-8211327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DE9F-BE36-B994-AA33-09D37C38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9B0FA-6E20-6D6D-D80B-17FCF5383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DBF5-43D6-D548-A696-C6315DBCA397}" type="datetimeFigureOut">
              <a:rPr lang="en-US" smtClean="0"/>
              <a:t>5/27/24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B2F60-8A4E-1712-6ECA-4936F156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35838-E643-517B-9FF8-B61EDCC8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D2A-F56D-B847-9E68-8211327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0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13D5D-3358-3A34-ABCD-1870D280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DBF5-43D6-D548-A696-C6315DBCA397}" type="datetimeFigureOut">
              <a:rPr lang="en-US" smtClean="0"/>
              <a:t>5/27/24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E0E4E-E97A-7B25-81D4-6C9BA965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0D084-203F-8F75-4FA4-2EC196CD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D2A-F56D-B847-9E68-8211327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12C5-21B2-4A46-A683-D1B6F16B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B44B8-8BB7-1E87-068D-1C38A998E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C31D6-16F8-2F59-7E4D-6FE211970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D5597-183E-7D08-E6CB-EB7782F4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DBF5-43D6-D548-A696-C6315DBCA397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0C3C6-79C7-43A2-D9D3-17A32AE6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1FFBD-B8D6-5C84-47F0-CAA1D4B3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D2A-F56D-B847-9E68-8211327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0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54AD-428A-6A51-4325-FFD9ADE8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45E6DA-B1A4-3731-D27D-C0B79E8F0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91E63-DEDB-C35E-D9BF-759BFC4D5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05355-8F21-9A60-A040-6E4B090E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DBF5-43D6-D548-A696-C6315DBCA397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23FFE-20F7-F2C7-0E85-E9B2D7A1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E7569-0024-B084-E2BB-917EFE14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DD2A-F56D-B847-9E68-8211327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4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6E72BA-4913-CCD9-0DD2-A264AA7C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4ADE4-2E1B-F6A5-2F69-CCEF2AB96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51912-5113-AAFC-694A-AC329796F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DBF5-43D6-D548-A696-C6315DBCA397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DAAB6-CEAF-C6A0-59E9-752AB680E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4FC65-C45F-82D7-EAAC-28F15CD5C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1DD2A-F56D-B847-9E68-8211327E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2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0661F7-F58E-3CB9-BF63-0EF3B86A9FCE}"/>
              </a:ext>
            </a:extLst>
          </p:cNvPr>
          <p:cNvSpPr/>
          <p:nvPr/>
        </p:nvSpPr>
        <p:spPr>
          <a:xfrm>
            <a:off x="3849057" y="2809430"/>
            <a:ext cx="3344449" cy="1845677"/>
          </a:xfrm>
          <a:prstGeom prst="rect">
            <a:avLst/>
          </a:prstGeom>
          <a:solidFill>
            <a:schemeClr val="accent2">
              <a:lumMod val="20000"/>
              <a:lumOff val="80000"/>
              <a:alpha val="23067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524C7A-B1C3-D455-12E7-0769E6514226}"/>
              </a:ext>
            </a:extLst>
          </p:cNvPr>
          <p:cNvSpPr txBox="1"/>
          <p:nvPr/>
        </p:nvSpPr>
        <p:spPr>
          <a:xfrm>
            <a:off x="5158002" y="3312278"/>
            <a:ext cx="808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Center of mass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F16B48-81ED-2CD8-E8DE-9609D9897AAE}"/>
              </a:ext>
            </a:extLst>
          </p:cNvPr>
          <p:cNvCxnSpPr>
            <a:cxnSpLocks/>
          </p:cNvCxnSpPr>
          <p:nvPr/>
        </p:nvCxnSpPr>
        <p:spPr>
          <a:xfrm flipH="1">
            <a:off x="4993472" y="3466972"/>
            <a:ext cx="237600" cy="97200"/>
          </a:xfrm>
          <a:prstGeom prst="straightConnector1">
            <a:avLst/>
          </a:prstGeom>
          <a:ln w="3175"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F3F2EDF-BDF9-DEE0-27A5-5AD8551A1FC3}"/>
              </a:ext>
            </a:extLst>
          </p:cNvPr>
          <p:cNvSpPr/>
          <p:nvPr/>
        </p:nvSpPr>
        <p:spPr>
          <a:xfrm>
            <a:off x="4437629" y="2833966"/>
            <a:ext cx="1033200" cy="1497600"/>
          </a:xfrm>
          <a:prstGeom prst="rect">
            <a:avLst/>
          </a:prstGeom>
          <a:solidFill>
            <a:schemeClr val="accent1">
              <a:alpha val="1307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55F32D-965B-0FB9-51C1-0A32FFBA5475}"/>
              </a:ext>
            </a:extLst>
          </p:cNvPr>
          <p:cNvCxnSpPr/>
          <p:nvPr/>
        </p:nvCxnSpPr>
        <p:spPr>
          <a:xfrm>
            <a:off x="4629600" y="2700000"/>
            <a:ext cx="0" cy="2340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3055C5-D77D-E102-FBDA-FDC66CD07A99}"/>
              </a:ext>
            </a:extLst>
          </p:cNvPr>
          <p:cNvCxnSpPr/>
          <p:nvPr/>
        </p:nvCxnSpPr>
        <p:spPr>
          <a:xfrm>
            <a:off x="4629600" y="2700000"/>
            <a:ext cx="0" cy="109430"/>
          </a:xfrm>
          <a:prstGeom prst="straightConnector1">
            <a:avLst/>
          </a:prstGeom>
          <a:ln w="3175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8241AD-BE94-565F-94B0-676DDBDE3664}"/>
              </a:ext>
            </a:extLst>
          </p:cNvPr>
          <p:cNvCxnSpPr/>
          <p:nvPr/>
        </p:nvCxnSpPr>
        <p:spPr>
          <a:xfrm flipV="1">
            <a:off x="4629600" y="2840400"/>
            <a:ext cx="0" cy="93600"/>
          </a:xfrm>
          <a:prstGeom prst="straightConnector1">
            <a:avLst/>
          </a:prstGeom>
          <a:ln w="3175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5C2A2B-06BF-7A98-DEA5-CC0021EABB79}"/>
                  </a:ext>
                </a:extLst>
              </p:cNvPr>
              <p:cNvSpPr txBox="1"/>
              <p:nvPr/>
            </p:nvSpPr>
            <p:spPr>
              <a:xfrm>
                <a:off x="4560904" y="2634603"/>
                <a:ext cx="25686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5C2A2B-06BF-7A98-DEA5-CC0021EAB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904" y="2634603"/>
                <a:ext cx="256865" cy="215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ECEF05-D30E-61F0-1400-20B801C2638A}"/>
              </a:ext>
            </a:extLst>
          </p:cNvPr>
          <p:cNvCxnSpPr/>
          <p:nvPr/>
        </p:nvCxnSpPr>
        <p:spPr>
          <a:xfrm flipH="1">
            <a:off x="4118400" y="2840400"/>
            <a:ext cx="316800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DF5EE6-C182-A97C-F556-45716D2849DD}"/>
              </a:ext>
            </a:extLst>
          </p:cNvPr>
          <p:cNvCxnSpPr/>
          <p:nvPr/>
        </p:nvCxnSpPr>
        <p:spPr>
          <a:xfrm flipH="1">
            <a:off x="4118400" y="4338000"/>
            <a:ext cx="316800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0F8A5F-C0B8-0FA2-57C1-2564D5299D3B}"/>
              </a:ext>
            </a:extLst>
          </p:cNvPr>
          <p:cNvCxnSpPr/>
          <p:nvPr/>
        </p:nvCxnSpPr>
        <p:spPr>
          <a:xfrm>
            <a:off x="4154400" y="2840400"/>
            <a:ext cx="0" cy="1497600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D01F6D-B0D5-7672-10B1-A5F1C236C003}"/>
                  </a:ext>
                </a:extLst>
              </p:cNvPr>
              <p:cNvSpPr txBox="1"/>
              <p:nvPr/>
            </p:nvSpPr>
            <p:spPr>
              <a:xfrm>
                <a:off x="3935699" y="3429000"/>
                <a:ext cx="26545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D01F6D-B0D5-7672-10B1-A5F1C236C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699" y="3429000"/>
                <a:ext cx="265457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EB3151-05BC-00D8-890D-416CEBB3B72E}"/>
                  </a:ext>
                </a:extLst>
              </p:cNvPr>
              <p:cNvSpPr txBox="1"/>
              <p:nvPr/>
            </p:nvSpPr>
            <p:spPr>
              <a:xfrm>
                <a:off x="4841001" y="4360920"/>
                <a:ext cx="26731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EB3151-05BC-00D8-890D-416CEBB3B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001" y="4360920"/>
                <a:ext cx="267316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A7B184-7806-E95E-4D0B-C87ABAE482E3}"/>
              </a:ext>
            </a:extLst>
          </p:cNvPr>
          <p:cNvCxnSpPr/>
          <p:nvPr/>
        </p:nvCxnSpPr>
        <p:spPr>
          <a:xfrm>
            <a:off x="4435200" y="4338000"/>
            <a:ext cx="0" cy="2044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F33AADB-E148-E039-5F23-6ECE21D14F8B}"/>
              </a:ext>
            </a:extLst>
          </p:cNvPr>
          <p:cNvCxnSpPr/>
          <p:nvPr/>
        </p:nvCxnSpPr>
        <p:spPr>
          <a:xfrm>
            <a:off x="5468400" y="4331566"/>
            <a:ext cx="0" cy="2044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9D180A6-1DC5-16DF-80A9-F041F6029403}"/>
              </a:ext>
            </a:extLst>
          </p:cNvPr>
          <p:cNvCxnSpPr/>
          <p:nvPr/>
        </p:nvCxnSpPr>
        <p:spPr>
          <a:xfrm>
            <a:off x="4435200" y="4542488"/>
            <a:ext cx="1033200" cy="0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10A3F5E-8783-5858-6E8D-29FBD78C7F55}"/>
              </a:ext>
            </a:extLst>
          </p:cNvPr>
          <p:cNvCxnSpPr/>
          <p:nvPr/>
        </p:nvCxnSpPr>
        <p:spPr>
          <a:xfrm>
            <a:off x="4437630" y="2846835"/>
            <a:ext cx="1033200" cy="14911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B9258E-9AB2-C70D-D31B-BC22C876164C}"/>
                  </a:ext>
                </a:extLst>
              </p:cNvPr>
              <p:cNvSpPr txBox="1"/>
              <p:nvPr/>
            </p:nvSpPr>
            <p:spPr>
              <a:xfrm>
                <a:off x="5005937" y="2559416"/>
                <a:ext cx="92910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sz="800" dirty="0"/>
                  <a:t> - aspect ratio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B9258E-9AB2-C70D-D31B-BC22C8761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937" y="2559416"/>
                <a:ext cx="929100" cy="215444"/>
              </a:xfrm>
              <a:prstGeom prst="rect">
                <a:avLst/>
              </a:prstGeom>
              <a:blipFill>
                <a:blip r:embed="rId5"/>
                <a:stretch>
                  <a:fillRect l="-4054" t="-66667" b="-1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1BE605-7B2F-6BB7-A857-1A1D3CD58DB6}"/>
              </a:ext>
            </a:extLst>
          </p:cNvPr>
          <p:cNvCxnSpPr/>
          <p:nvPr/>
        </p:nvCxnSpPr>
        <p:spPr>
          <a:xfrm flipH="1">
            <a:off x="4440188" y="2843485"/>
            <a:ext cx="1033200" cy="1491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E0654E4-566C-12EB-BB92-AB752A3F188F}"/>
              </a:ext>
            </a:extLst>
          </p:cNvPr>
          <p:cNvSpPr/>
          <p:nvPr/>
        </p:nvSpPr>
        <p:spPr>
          <a:xfrm>
            <a:off x="4928940" y="3566207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A9DDA81-5048-C289-7E88-A17FB91D2E7F}"/>
                  </a:ext>
                </a:extLst>
              </p:cNvPr>
              <p:cNvSpPr txBox="1"/>
              <p:nvPr/>
            </p:nvSpPr>
            <p:spPr>
              <a:xfrm>
                <a:off x="4629600" y="3624703"/>
                <a:ext cx="80925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A9DDA81-5048-C289-7E88-A17FB91D2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600" y="3624703"/>
                <a:ext cx="809259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224AE96-0961-7E40-816D-20049CC61EF6}"/>
              </a:ext>
            </a:extLst>
          </p:cNvPr>
          <p:cNvCxnSpPr/>
          <p:nvPr/>
        </p:nvCxnSpPr>
        <p:spPr>
          <a:xfrm>
            <a:off x="3848100" y="4664075"/>
            <a:ext cx="0" cy="9525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B92EC78-2BFC-910F-4205-DB63ED749341}"/>
              </a:ext>
            </a:extLst>
          </p:cNvPr>
          <p:cNvCxnSpPr/>
          <p:nvPr/>
        </p:nvCxnSpPr>
        <p:spPr>
          <a:xfrm>
            <a:off x="7196681" y="4655107"/>
            <a:ext cx="0" cy="9525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C3F0893-7E50-A036-4C45-EEBC003254AD}"/>
              </a:ext>
            </a:extLst>
          </p:cNvPr>
          <p:cNvCxnSpPr/>
          <p:nvPr/>
        </p:nvCxnSpPr>
        <p:spPr>
          <a:xfrm>
            <a:off x="3848100" y="4759325"/>
            <a:ext cx="3345406" cy="0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98A38F8-E40D-CA31-33AB-F62B5DDF4472}"/>
              </a:ext>
            </a:extLst>
          </p:cNvPr>
          <p:cNvCxnSpPr/>
          <p:nvPr/>
        </p:nvCxnSpPr>
        <p:spPr>
          <a:xfrm>
            <a:off x="3733800" y="2809430"/>
            <a:ext cx="114300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E991A79-5220-EBEB-C276-D9F020F98D00}"/>
              </a:ext>
            </a:extLst>
          </p:cNvPr>
          <p:cNvCxnSpPr/>
          <p:nvPr/>
        </p:nvCxnSpPr>
        <p:spPr>
          <a:xfrm>
            <a:off x="3733800" y="4654105"/>
            <a:ext cx="114300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01C04BC-9B89-74BB-E304-26E7E05463AD}"/>
              </a:ext>
            </a:extLst>
          </p:cNvPr>
          <p:cNvCxnSpPr/>
          <p:nvPr/>
        </p:nvCxnSpPr>
        <p:spPr>
          <a:xfrm>
            <a:off x="3733800" y="2817000"/>
            <a:ext cx="0" cy="1838107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3637F1B-B34B-F718-A66A-036C053E0385}"/>
                  </a:ext>
                </a:extLst>
              </p:cNvPr>
              <p:cNvSpPr txBox="1"/>
              <p:nvPr/>
            </p:nvSpPr>
            <p:spPr>
              <a:xfrm>
                <a:off x="3533134" y="3481478"/>
                <a:ext cx="2771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3637F1B-B34B-F718-A66A-036C053E0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134" y="3481478"/>
                <a:ext cx="277191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E534978-5957-5B9F-9284-F9B6DBDB9592}"/>
                  </a:ext>
                </a:extLst>
              </p:cNvPr>
              <p:cNvSpPr txBox="1"/>
              <p:nvPr/>
            </p:nvSpPr>
            <p:spPr>
              <a:xfrm>
                <a:off x="5827641" y="4603978"/>
                <a:ext cx="27385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E534978-5957-5B9F-9284-F9B6DBDB9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641" y="4603978"/>
                <a:ext cx="273857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066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1</cp:revision>
  <dcterms:created xsi:type="dcterms:W3CDTF">2024-05-27T16:36:45Z</dcterms:created>
  <dcterms:modified xsi:type="dcterms:W3CDTF">2024-05-27T17:11:33Z</dcterms:modified>
</cp:coreProperties>
</file>