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94"/>
  </p:normalViewPr>
  <p:slideViewPr>
    <p:cSldViewPr snapToGrid="0">
      <p:cViewPr>
        <p:scale>
          <a:sx n="177" d="100"/>
          <a:sy n="177" d="100"/>
        </p:scale>
        <p:origin x="-2360" y="-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4T19:00:41.3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 43 24575,'0'7'0,"0"21"0,0-15 0,0 15 0,0-21 0,0 3 0,0 2 0,0 0 0,0-1 0,0 4 0,0-2 0,0 4 0,0-5 0,0 0 0,0 0 0,0 0 0,0-2 0,1-1 0,-1-3 0,2-1 0,-1 0 0,1 3 0,0-3 0,0 3 0,-1-3 0,1 0 0,-1 1 0,1-1 0,-1-1 0,1 1 0,-1-1 0,1 1 0,0 0 0,-1 0 0,0-1 0,0-1 0,0 0 0,-1 0 0,1-1 0,-1 0 0,1 0 0,-1-1 0,0 1 0,0-1 0,0 0 0,0 1 0,1-1 0,-1 0 0,1 0 0,-1 0 0,0 0 0,0 0 0,0 2 0,0 0 0,0 6 0,0-3 0,0 5 0,0-4 0,0-1 0,0 14 0,0-9 0,0 12 0,0-13 0,0 4 0,0-2 0,0-1 0,0 0 0,0-1 0,0 1 0,0 1 0,0-1 0,0-1 0,0-3 0,0-2 0,0 0 0,0-1 0,0 0 0,0-1 0,0-1 0,0 0 0,0 0 0,0 0 0,0 0 0,0 0 0,0 0 0,0-1 0,0 1 0,0-1 0,0 1 0,0-1 0,0 0 0,0 0 0,0 0 0,0 0 0,0 0 0,0 1 0,0 0 0,0-1 0,0 0 0,0 1 0,0-1 0,0 0 0,0 1 0,0-1 0,0 2 0,0-1 0,0-1 0,0 1 0,0 0 0,0 0 0,0 0 0,0-1 0,0 1 0,0 0 0,0-1 0,0 1 0,0-1 0,-1-1 0,0 1 0,0-1 0,0 0 0,0 0 0,0 0 0,0 0 0,0 0 0,0 0 0,0 1 0,1 0 0,0 0 0,0 0 0,0 0 0,0 0 0,0 1 0,0-1 0,0 0 0,0 0 0,0 0 0,0 1 0,0-1 0,0 0 0,0 0 0,0 0 0,0 0 0,0 0 0,-1 0 0,0-1 0,-1 0 0,0-1 0,0 0 0,1 0 0,0-1 0,0 1 0,0 0 0,0 0 0,1 0 0,-1-1 0,1 1 0,0 0 0,0 0 0,0 0 0,0-1 0,0 1 0,0-1 0,0 0 0,0 0 0,0 1 0,0-1 0,0 1 0,0 0 0,0 0 0,0 0 0,0-1 0,0 1 0,0 0 0,0 0 0,0 0 0,0-1 0,0 1 0,0-1 0,0 0 0,0 0 0,0 0 0,0 0 0,0 0 0,0 0 0,0-1 0,0 0 0,0-4 0,0 2 0,0-2 0,0-1 0,0 0 0,0-1 0,1 2 0,-1 1 0,1 2 0,0 1 0,-1 0 0,0 1 0,0 0 0,0 1 0,0-1 0,0 0 0,1 1 0,-1 0 0,1 1 0,-1-1 0,0-1 0,0 0 0,0 1 0,0-2 0,0 0 0,0-1 0,0 1 0,0 0 0,0 1 0,0-1 0,0 0 0,0 1 0,0-1 0,0 1 0,0-1 0,0 0 0,0-2 0,0 0 0,0-1 0,0 1 0,0 1 0,0 0 0,0 1 0,0 0 0,0 0 0,0 0 0,0 0 0,0 1 0,0-1 0,0 1 0,0 0 0,0-2 0,0 1 0,0-2 0,-1-2 0,0 3 0,-1-2 0,1 3 0,0 0 0,0 0 0,0 0 0,0-1 0,0-2 0,1 0 0,-1 1 0,0 1 0,1 1 0,0-2 0,0 0 0,0 1 0,0-2 0,0 2 0,0 2 0,0-1 0,0 1 0,0-1 0,0-1 0,0 0 0,0-1 0,0 2 0,0 0 0,0-1 0,0 3 0,0-1 0,0 1 0,0-1 0,0 0 0,0 0 0,0 0 0,0 1 0,0 0 0,1 0 0,0 0 0,-1 0 0,0 0 0,0-1 0,1-1 0,0-1 0,1 0 0,-1 0 0,1 0 0,-1 0 0,0-1 0,1 1 0,-1 0 0,-1 0 0,1 2 0,-1-1 0,0 2 0,0-1 0,0 1 0,0-1 0,0-3 0,0 2 0,0-6 0,0 3 0,0-1 0,0 3 0,0 1 0,0-1 0,0-1 0,0 0 0,1-1 0,-1 3 0,1-1 0,0 0 0,0-2 0,-1 2 0,1 0 0,0 1 0,0 0 0,0 0 0,0 1 0,-1 0 0,1 0 0,-1 0 0,1 1 0,0-1 0,0 1 0,0-1 0,0 1 0,-1-1 0,1 0 0,-1-1 0,1-1 0,0-1 0,0 0 0,2-1 0,0-1 0,0 0 0,0 1 0,-1 2 0,-1 1 0,0 0 0,0 0 0,1 1 0,-1 0 0,0 1 0,0-1 0,0 1 0,0 0 0,0 0 0,0-2 0,-1 1 0,0-1 0,0 1 0,0 0 0,0-1 0,0 0 0,0 0 0,-1 0 0,1 2 0,-1 0 0,1 0 0,-1 1 0,0-1 0,0 1 0,-1 0 0,1 0 0,0 0 0,0 0 0,0 0 0,0 0 0,0 0 0,0 0 0,0 0 0,-1 0 0,1 0 0,0 0 0,0 0 0,0 1 0,-1 0 0,1-1 0,-1 1 0,1 0 0,0 0 0,0-1 0,0 1 0,0-1 0,0 1 0,0-1 0,0 0 0,0 0 0,-1 0 0,1 0 0,0-1 0,-1 0 0,1 0 0,1-1 0,0 1 0,0 0 0,0 0 0,0 0 0,0 0 0,0-1 0,0 1 0,0 0 0,0-1 0,0 1 0,0 0 0,0 0 0,0 0 0,0-1 0,0 1 0,0 0 0,0 0 0,1 0 0,-1 0 0,1 0 0,0 0 0,-1 0 0,1 1 0,0-1 0,-1 1 0,1-1 0,-1 1 0,1-1 0,0 0 0,2 1 0,1 0 0,-1 0 0,0 0 0,-2 0 0,1 0 0,0 0 0,-1 0 0,0 0 0,0 0 0,1 0 0,-1 0 0,0 0 0,1 0 0,-1 0 0,0 0 0,1 0 0,-1 0 0,1 0 0,0 0 0,0 0 0,-1 0 0,1 0 0,-1 0 0,0 0 0,1 0 0,-1 1 0,0 0 0,0-1 0,0 1 0,-1 0 0,1-1 0,0 1 0,0-1 0,0 0 0,0 1 0,0 0 0,-1-1 0,1 1 0,-1-1 0,0 1 0,0 0 0,0 0 0,0 1 0,0-1 0,0 0 0,0 1 0,0-1 0,0 1 0,0-1 0,0 0 0,0 0 0,0 0 0,0 0 0,1 1 0,0-1 0,-1 1 0,1 1 0,-1-1 0,0 0 0,0-1 0,0 1 0,0 1 0,0-1 0,0 1 0,0 0 0,0 1 0,0-1 0,0 4 0,0-1 0,0 7 0,-1-2 0,0 2 0,0-1 0,-2-1 0,1-1 0,0-2 0,1 1 0,-1-2 0,1 0 0,-1-1 0,1-1 0,-1 0 0,1-2 0,0 0 0,0-1 0,1 1 0,-1-1 0,0 0 0,1 0 0,-1-1 0,1 1 0,0-1 0,0 1 0,0-1 0,-1 0 0,0-1 0,0 0 0,0 0 0,0 0 0,-2 0 0,0 0 0,1 0 0,0 0 0,0 0 0,1 0 0,-1 0 0,1-2 0,-1 0 0,0 0 0,0 1 0,0 0 0,1 0 0,1-1 0,-1 1 0,1 0 0,-1 0 0,0-2 0,1 1 0,-1 1 0,1-1 0,-1 0 0,1 0 0,0 0 0,0-1 0,0 0 0,0 1 0,0-1 0,0 1 0,0-1 0,0 0 0,0 1 0,0-2 0,0-2 0,0 1 0,0-2 0,0 0 0,0 1 0,0-1 0,0 3 0,0 0 0,0 2 0,0 0 0,0 0 0,1 0 0,0 0 0,0 0 0,1 1 0,-1 1 0,0-1 0,0 1 0,-1-1 0,1 0 0,-1-1 0,1 1 0,-1 0 0,1 0 0,0 1 0,0-3 0,1 0 0,0-2 0,0 0 0,1 0 0,-1 0 0,0 0 0,0 1 0,-1 2 0,0 0 0,0 1 0,-1-1 0,1 0 0,0 1 0,-1 0 0,1 1 0,-1-1 0,1 1 0,0-1 0,0 1 0,0 0 0,1 0 0,-1 0 0,0 0 0,0 0 0,0 0 0,1 0 0,-1 0 0,0 0 0,0 0 0,0 0 0,0 0 0,1 0 0,-1 0 0,-1 0 0,1 1 0,-1 1 0,1-1 0,-1 1 0,1-1 0,-1 0 0,0 1 0,0-1 0,0 1 0,0-1 0,0 0 0,0 1 0,0-1 0,0 0 0,0 0 0,0 3 0,0 0 0,0 2 0,0-1 0,0-1 0,0 1 0,0 1 0,-2 1 0,0 0 0,0 1 0,0-3 0,0 1 0,2-3 0,-1-1 0,0 1 0,1-2 0,-1 1 0,1 0 0,0-1 0,0 0 0,-2 2 0,0 1 0,0 1 0,0 0 0,1-2 0,-1-1 0,1 1 0,0 0 0,0-1 0,0 0 0,0 0 0,0-1 0,0 0 0,0 1 0,0-1 0,1 1 0,0-1 0,0 1 0,0-1 0,0 0 0,-1-1 0,1-2 0,-1 0 0,1-1 0,0 0 0,0-1 0,0 1 0,0-2 0,0 0 0,0 0 0,0-1 0,0 2 0,0 1 0,0 0 0,0-1 0,0 0 0,0-3 0,0 0 0,0-1 0,0 1 0,0 3 0,0-1 0,0 2 0,0-1 0,0 2 0,1 0 0,0 0 0,-1 1 0,1 0 0,-1 0 0,1-1 0,0 1 0,0 0 0,0 0 0,1 0 0,-1 0 0,-1 0 0,1 0 0,-1 0 0,1 0 0,0 0 0,0 0 0,0-2 0,0 2 0,1-1 0,-1 0 0,-1 1 0,1 0 0,0-1 0,-1 1 0,1 0 0,-1-1 0,0-1 0,0-1 0,1-1 0,0 1 0,0 1 0,0 0 0,-1 1 0,0 1 0,0-1 0,0 1 0,-1 1 0,0 0 0,0 0 0,-2 0 0,2 0 0,-2 0 0,2 0 0,-1 0 0,1 0 0,0 0 0,-1 0 0,1 0 0,0 0 0,-1 0 0,0 0 0,1 0 0,1 1 0,-1 0 0,1 0 0,0 0 0,-1 0 0,1 1 0,-1-1 0,1 1 0,0 0 0,0 0 0,-1 0 0,1 0 0,-1-1 0,1 0 0,0 1 0,0-1 0,0 0 0,0 0 0,0 0 0,0 0 0,0 0 0,-1 0 0,0 0 0,0 1 0,1-1 0,-1 0 0,0 1 0,0 0 0,0 0 0,1 0 0,0-1 0,-1 0 0,0-1 0,0 1 0,0 0 0,0 1 0,0 1 0,1-1 0,-2 0 0,1 0 0,1-1 0,-1 1 0,1-1 0,-1 0 0,1 0 0,-1 0 0,1 1 0,-1-1 0,1 1 0,-1-1 0,0 0 0,0 0 0,1 0 0,0 0 0,0 0 0,0 0 0,-1 1 0,1-1 0,-1 0 0,1 0 0,-1 0 0,0 0 0,0 1 0,0-1 0,0 0 0,0 0 0,0 0 0,1 0 0,-1-1 0,1 1 0,-1-1 0,-1 0 0,2 0 0,-1-1 0,1 0 0,0 0 0,0 0 0,0 0 0,1 0 0,-1-1 0,1 1 0,0-1 0,0 0 0,0 0 0,-1 0 0,1-1 0,0 0 0,-1-2 0,1 0 0,0 1 0,0-1 0,0 2 0,0-2 0,0 1 0,0 1 0,1 0 0,-1 0 0,-1 1 0,1-1 0,0 1 0,-1 1 0,0-1 0,0 1 0,0-1 0,0 1 0,0 0 0,0 0 0,0 0 0,0 0 0,0-1 0,0 1 0,0-1 0,0 1 0,0-1 0,0 0 0,0 0 0,0 0 0,0 1 0,0-1 0,0 1 0,0 0 0,0 0 0,0-2 0,0 1 0,0-1 0,0 2 0,0 0 0,0 0 0,-1 1 0,0 0 0,0 0 0,0-1 0,0 1 0,0-1 0,0 1 0,0-1 0,0 0 0,1 1 0,-1-2 0,1 1 0,0 0 0,-1 0 0,0 1 0,1-1 0,-1 0 0,1 0 0,0 0 0,-1 0 0,1-1 0,-1 1 0,0 1 0,-1-1 0,1 1 0,0 0 0,0 0 0,0 0 0,0 0 0,-1 0 0,1 0 0,0 0 0,0 0 0,0 0 0,0 0 0,0 0 0,0 0 0,0 0 0,0 0 0,-1 0 0,1 0 0,-1 0 0,1 0 0,0 0 0,0 0 0,0 0 0,0 0 0,-1 0 0,1 0 0,0 0 0,0 0 0,0 0 0,0 0 0,0 0 0,-1 0 0,1 0 0,1 0 0,-1-1 0,1 0 0,0 0 0,0-1 0,0 0 0,0-1 0,0 2 0,0-1 0,0 1 0,0 0 0,0 0 0,0 0 0,0-1 0,0 1 0,1-1 0,-1 1 0,1 0 0,-1 0 0,1 0 0,0 0 0,0 0 0,0 0 0,0 0 0,0 1 0,-1-1 0,1 0 0,-1 1 0,1-1 0,-1 0 0,1 0 0,0 0 0,-1 0 0,1 0 0,-1 0 0,0 0 0,0 0 0,1 0 0,0 0 0,-1 0 0,0-1 0,0 1 0,1 0 0,-1 1 0,1-1 0,-1 3 0,0-1 0,0 2 0,0-2 0,0 0 0,0 0 0,0 0 0,0 0 0,0 0 0,0 0 0,0 0 0,0 0 0,0 0 0,0 0 0,0 0 0,1 0 0,-1 0 0,1 0 0,1 0 0,-1-1 0,1 1 0,-1 0 0,0-1 0,0 1 0,0 0 0,0 0 0,0 0 0,0-1 0,0 1 0,0-1 0,-1 1 0,1 0 0,0-1 0,-1 1 0,0 0 0,0 0 0,0 0 0,0 0 0,0 1 0,0-1 0,0 0 0,0-1 0,1 1 0,-1 0 0,1 0 0,-1 0 0,0 0 0,0 0 0,0 0 0,0 0 0,0 0 0,1-1 0,1 0 0,-1 0 0,0 0 0,0 0 0,1 0 0,-1 0 0,0 0 0,1 0 0,-2 1 0,1-1 0,-1 1 0,0 0 0,0 0 0,1 1 0,-1-1 0,1 0 0,-1 1 0,0-1 0,0 1 0,1-1 0,-1 1 0,1-1 0,-1 1 0,0-1 0,0 0 0,0 1 0,1-1 0,-1 0 0,1 0 0,-1 0 0,0 1 0,0 1 0,0 1 0,0 0 0,0 1 0,0 0 0,0 2 0,0 1 0,0 0 0,0 2 0,0-3 0,0 3 0,0-4 0,0 1 0,0-1 0,0 0 0,0 0 0,0 1 0,0 0 0,0 0 0,0 0 0,0 0 0,0-2 0,0 1 0,-1-1 0,0 1 0,0-1 0,0 1 0,0-3 0,1 1 0,-1-2 0,1 1 0,0-1 0,-1 1 0,1 0 0,-1-1 0,1 1 0,0-1 0,0 0 0,0-1 0,0 1 0,0 0 0,0-1 0,0 0 0,-1 0 0,0 0 0,1 0 0,0 0 0,0 1 0,0-1 0,0 0 0,0 1 0,0 0 0,-1 0 0,0 0 0,1 1 0,-1 1 0,1 0 0,-1 0 0,0-1 0,1-1 0,0 1 0,0-1 0,0 2 0,0-1 0,0-1 0,0 0 0,0 0 0,0 1 0,0-1 0,0 0 0,0 1 0,0-1 0,0 1 0,0 0 0,0 2 0,0-2 0,0 1 0,1-1 0,0-1 0,-1 1 0,1-1 0,0 0 0,0-1 0,1 1 0,-1-1 0,-1 1 0,1 0 0,0 0 0,-1 0 0,1-1 0,0 1 0,-1-1 0,1 1 0,0-1 0,0-1 0,-1 1 0,1-1 0,-1 1 0,1-1 0,-1 1 0,1-1 0,-1 2 0,0-1 0,1 0 0,-1 0 0,2 0 0,-1 0 0,0 0 0,0 1 0,1 0 0,0-1 0,-1 1 0,0-2 0,0 1 0,0-1 0,1 1 0,-1 0 0,0 0 0,0 0 0,0-1 0,0 1 0,1-1 0,1 2 0,0-2 0,0 1 0,0 0 0,0 0 0,-1-1 0,0 1 0,-1-1 0,0 0 0,0 0 0,0 0 0,1 0 0,-1 0 0,1 0 0,0 0 0,0 0 0,-1 0 0,0 0 0,0 0 0,1 0 0,-1 0 0,0 0 0,1 0 0,0 0 0,1 0 0,-1-1 0,1 0 0,-2 0 0,1-1 0,1 0 0,-1 1 0,0-1 0,0 0 0,0 1 0,-1-1 0,0 1 0,1 1 0,-1-1 0,0 0 0,0 1 0,0-1 0,0 1 0,0-1 0,-1 0 0,1 0 0,-1 0 0,1-1 0,-1 1 0,0 0 0,0 0 0,0-1 0,0 0 0,0 1 0,0-2 0,0 1 0,-1-1 0,0 0 0,-1 1 0,0 1 0,1-1 0,-1 0 0,1 0 0,-1-1 0,0 1 0,-1-3 0,1 2 0,-1-1 0,1 2 0,0 0 0,0 0 0,0 1 0,0-1 0,0 1 0,1-1 0,0 1 0,0 0 0,-1 0 0,1-1 0,0 1 0,-1-1 0,1 0 0,-1-1 0,1 1 0,-1 0 0,1 0 0,0 0 0,0 1 0,-1 1 0,1-2 0,-1 2 0,1-1 0,0 1 0,0-1 0,1 0 0,-1 1 0,0 0 0,-1 0 0,1 0 0,0 0 0,1 3 0,0 1 0,0 4 0,0 0 0,0 0 0,0-3 0,1 1 0,1 1 0,0-1 0,1 0 0,0 0 0,0 0 0,0 0 0,0 1 0,0-1 0,0-1 0,1 1 0,-1-1 0,1 0 0,-1-1 0,0-1 0,-1 0 0,1-1 0,-2 0 0,1 1 0,0-2 0,-1-1 0,0-1 0,-1-2 0,-1-1 0,-1 0 0,-2-2 0,0 0 0,-2-2 0,-4-6 0,4 5 0,-2-5 0,5 9 0,1 0 0,-1 1 0,0 0 0,1 1 0,-1 0 0,1 0 0,1 0 0,0 1 0,0 1 0,0-1 0,1 0 0,-1 0 0,-1-1 0,1 1 0,-1-1 0,0 1 0,1 0 0,0 0 0,0 0 0,0 0 0,0 1 0,0-1 0,1 0 0,-1 0 0,0-1 0,1 1 0,-1 1 0,1-1 0,0 0 0,-1 1 0,0-1 0,-1 1 0,2 0 0,0 0 0,-1 0 0,0 1 0,1-1 0,0-1 0,0 1 0,0 0 0,1 0 0,0 1 0,0-1 0,0 0 0,0 1 0,0 0 0,0 0 0,0 0 0,1 0 0,0-1 0,-1 0 0,1 0 0,0 1 0,1 0 0,0 0 0,0 0 0,-1 0 0,0 0 0,0 0 0,0 0 0,1 0 0,-2 0 0,0 0 0,1 0 0,0 0 0,0 0 0,0 0 0,1 0 0,-1 0 0,2 0 0,-1 0 0,1 0 0,-1 0 0,-1 0 0,0 0 0,0 0 0,1 0 0,-1 0 0,0 0 0,-1 0 0,0 0 0,0 0 0,1 0 0,0 0 0,0 0 0,0 0 0,-1 0 0,1 0 0,0 0 0,-1 0 0,1 0 0,0 0 0,-1 0 0,0 0 0,0 0 0,1 0 0,-1 0 0,1 0 0,0 0 0,0 0 0,-1 0 0,0 0 0,0 0 0,0 0 0,1 0 0,-1 0 0,0 0 0,0 0 0,1 0 0,-1 0 0,-1 0 0,1-1 0,-1 0 0,0-1 0,0 1 0,0 0 0,0 0 0,-1-1 0,-1-2 0,-1-1 0,-1 0 0,1 0 0,0 1 0,1 1 0,0 1 0,1 0 0,-1 0 0,1 0 0,0 1 0,1 0 0,-1 0 0,0 0 0,0-1 0,1 1 0,-1 0 0,0 0 0,0 0 0,0 0 0,-1-3 0,1 1 0,-1-4 0,1 4 0,-1-2 0,1 4 0,1-1 0,-1 0 0,0 1 0,1 0 0,-1 0 0,1 0 0,-1-1 0,0 1 0,0 0 0,1 0 0,-1 0 0,0 1 0,1-1 0,-1 0 0,-1 1 0,1 0 0,-1 0 0,1 0 0,0 0 0,0 0 0,0 0 0,0 0 0,-1 0 0,1 0 0,0 0 0,0-1 0,0 0 0,0 0 0,-1 1 0,2-2 0,-2 1 0,2 1 0,-1-1 0,0 0 0,1 1 0,-1-1 0,0 1 0,0 0 0,1 1 0,-1 0 0,0 2 0,1 1 0,-2 4 0,1 0 0,0 1 0,1-1 0,-1-1 0,0 1 0,-1-1 0,1 0 0,0 4 0,-1-1 0,1 4 0,0-6 0,1 0 0,0-2 0,0-1 0,0-1 0,0-2 0,-1-1 0,1 1 0,-1-1 0,1 0 0,0 0 0,0 1 0,0-1 0,0 0 0,1-1 0,0 0 0,0 0 0,1 0 0,0 0 0,0 0 0,-1 0 0,1 0 0,-1 0 0,1-1 0,-1 0 0,1 0 0,-1 0 0,0 0 0,0 0 0,0 1 0,1-1 0,-1 0 0,0 0 0,0 0 0,-1 0 0,1 0 0,-1 1 0,1-1 0,0 0 0,-1 1 0,1-1 0,0-1 0,-1 1 0,1 0 0,-1 0 0,1 1 0,-1-1 0,1 1 0,-1-1 0,0-1 0,1 1 0,-1-1 0,1 1 0,-1 0 0,0-1 0,0 1 0,0 0 0,0-1 0,0 0 0,0 1 0,1-1 0,-1 1 0,1 0 0,-1-1 0,0 1 0,1-1 0,-1 1 0,1-1 0,-1 0 0,0 0 0,1 1 0,-1 0 0,1 1 0,-1-1 0,1 0 0,-1 0 0,0 0 0,1 0 0,-1 0 0,1 0 0,-1 0 0,1 0 0,-1 1 0,1-1 0,-1 0 0,0 0 0,0-1 0,0 1 0,0-2 0,1 0 0,0-1 0,1 0 0,-2-1 0,2 0 0,-1 0 0,0 0 0,0 2 0,0 0 0,-1 0 0,0 1 0,0 2 0,0 1 0,-1 1 0,1 0 0,-1-1 0,0 1 0,0-1 0,0 0 0,-1 1 0,1-1 0,0 0 0,0 1 0,0 1 0,-1-1 0,1 0 0,-1 1 0,1-1 0,0 0 0,0 1 0,0-1 0,0 0 0,1 0 0,-1-1 0,0 1 0,1 0 0,-1 0 0,0-1 0,1 1 0,-1-1 0,0 0 0,1 0 0,-1 1 0,1 0 0,-1 0 0,1-1 0,0 0 0,-1 0 0,1-1 0,-1 1 0,2-3 0,-1 2 0,1-4 0,0 2 0,-1-1 0,1 1 0,0-1 0,0 1 0,0-1 0,0-1 0,-1 1 0,1 1 0,0-1 0,0 0 0,0 1 0,-1 0 0,1-1 0,0 1 0,0-1 0,-1 1 0,1 1 0,-1 0 0,1-1 0,-1 0 0,0 1 0,0-2 0,0-1 0,1 0 0,-1 0 0,1 0 0,-1 1 0,0 0 0,0 0 0,0 0 0,0 0 0,0 1 0,1 0 0,-1 0 0,1 0 0,-1 1 0,1 0 0,-1-1 0,0 2 0,-2 2 0,1 1 0,0 2 0,-1-2 0,2 1 0,0 1 0,0 1 0,0 2 0,0 0 0,0 1 0,0 1 0,0-1 0,0 1 0,0 0 0,0-1 0,0 2 0,0 2 0,0-2 0,0 5 0,0-1 0,0-1 0,0 0 0,0-5 0,0-3 0,0-1 0,0-1 0,0 0 0,0-1 0,0 0 0,0-2 0,0 1 0,0-1 0,0 0 0,0 0 0,0 0 0,0 1 0,0-1 0,0 1 0,0-1 0,0 1 0,0-1 0,0 0 0,0 0 0,0 1 0,1-1 0,-1 0 0,1 0 0,0 1 0,0-1 0,0 0 0,0 0 0,1-1 0,0 0 0,-1 0 0,1 0 0,-1 0 0,1 0 0,-1 0 0,1 0 0,0 0 0,0 0 0,0 0 0,-1 0 0,1 0 0,-1 0 0,0 0 0,2 1 0,-2-1 0,2 1 0,-2 0 0,1-1 0,-1 1 0,1 0 0,0 0 0,1 0 0,-1 1 0,1-2 0,-2 1 0,2 0 0,-1 0 0,1 1 0,1-1 0,0 0 0,0 1 0,0-1 0,0 1 0,0-1 0,-1 0 0,1 1 0,0-1 0,0 1 0,0 0 0,-1 0 0,0-1 0,0 1 0,-2-2 0,0 0 0,0 0 0,0 1 0,0-1 0,1 1 0,-1-1 0,0 0 0,-1 0 0,1 1 0,-1 0 0,0 0 0,0-3 0,0 1 0,0-3 0,0 3 0,-1-1 0,1 0 0,-3-2 0,2 0 0,-3-1 0,3 3 0,0 0 0,0 0 0,1 0 0,-1 0 0,0 0 0,0 1 0,0 0 0,0-1 0,0 0 0,1 0 0,-1 1 0,1-1 0,-1 2 0,0-1 0,1 0 0,0 0 0,-1-1 0,1-1 0,-1 1 0,-1-1 0,1 1 0,-1-1 0,1 0 0,-1 0 0,1 1 0,-1-1 0,2 2 0,-3-2 0,3 2 0,-1 0 0,0 1 0,0 0 0,0 0 0,0-1 0,1 1 0,-1-1 0,0 0 0,0 0 0,0 1 0,0-2 0,0 1 0,-1 0 0,1 0 0,-1-1 0,1 1 0,-1-1 0,1 1 0,0 0 0,1 0 0,-1 0 0,0 0 0,0 0 0,1 0 0,-1-1 0,-1 1 0,2-1 0,-1 1 0,0 0 0,-1-1 0,0 0 0,0-1 0,0 0 0,1 0 0,-1-1 0,0 1 0,0 0 0,1 1 0,0 0 0,-1 1 0,2 0 0,-1 0 0,0 1 0,1-1 0,-1 1 0,0-1 0,1 0 0,-1 1 0,1-1 0,-1 0 0,0-1 0,0 1 0,-1-1 0,1 1 0,0 0 0,0 0 0,0 0 0,0-1 0,1 1 0,-1 0 0,0 0 0,1-1 0,0 1 0,0 0 0,0-1 0,0 1 0,0 0 0,0 0 0,0 0 0,0 0 0,0 0 0,0 4 0,0-3 0,0 4 0,0-3 0,0 0 0,0 1 0,0-1 0,0 0 0,0 1 0,0-1 0,0 1 0,0-1 0,0-1 0,1 1 0,-1-1 0,1 1 0,0-1 0,0 1 0,1-1 0,-1 1 0,2 0 0,-2 0 0,1 0 0,-1 0 0,1 0 0,-1 0 0,-1 0 0,1-1 0,0 1 0,-1 0 0,2 0 0,-2-1 0,2 1 0,-1 0 0,0 0 0,0 0 0,0 0 0,0 1 0,1-1 0,0 0 0,1 1 0,0 0 0,-1 0 0,0 0 0,0 0 0,-1 0 0,2 0 0,-1 0 0,1-1 0,-1 1 0,0 0 0,-1-1 0,0 0 0,1 1 0,-1-2 0,0 1 0,0-1 0,0 1 0,0 0 0,1-1 0,-1 1 0,0-1 0,0 1 0,-1 0 0,1 0 0,-1 0 0,1 0 0,-1 0 0,0 0 0,0-4 0,0 2 0,0-3 0,-1 3 0,1-1 0,-2 0 0,2 1 0,-2-3 0,1 3 0,0-2 0,0 2 0,1-1 0,-1 1 0,1-1 0,0 1 0,-1 0 0,0-1 0,1 1 0,-1 0 0,0-1 0,0-1 0,0 1 0,0-1 0,1 1 0,-1-1 0,0 0 0,1 1 0,-1 0 0,0 1 0,0-1 0,1 0 0,-1 1 0,1 0 0,-1 1 0,0 2 0,1 0 0,0 1 0,0-1 0,0 0 0,0 1 0,0-1 0,0 2 0,0-1 0,0 0 0,0 0 0,0 0 0,0 1 0,0 1 0,0 0 0,0-1 0,0 0 0,0 0 0,0 0 0,0 0 0,0 0 0,0 0 0,0 0 0,0-1 0,0 0 0,0-1 0,0 1 0,0 0 0,0-1 0,0 0 0,0 0 0,0-1 0,1 0 0,-1 0 0,1-1 0,0 0 0,0 1 0,0 0 0,0 0 0,-1 0 0,1 0 0,-1 0 0,1 0 0,-1 1 0,1-1 0,0 1 0,0-1 0,0 1 0,1 0 0,0 1 0,-1-1 0,0 0 0,0-1 0,-1 0 0,1 0 0,-1 0 0,1-1 0,0 1 0,-1 0 0,1-1 0,0 1 0,-1 0 0,0 0 0,1 0 0,-1 0 0,1 0 0,0-1 0,-1 1 0,1-1 0,-1 1 0,1-1 0,-1 1 0,1 0 0,0-1 0,1 1 0,-1 1 0,1 0 0,0-1 0,-1 1 0,1 0 0,-1 0 0,0 0 0,1 0 0,0 0 0,0 0 0,0 0 0,-1-1 0,0 0 0,1 1 0,-1-1 0,0 1 0,0-1 0,0 1 0,1-1 0,-1-1 0,0 1 0,0 0 0,0-1 0,1 2 0,-1-1 0,0 0 0,-1-1 0,1 1 0,-1 0 0,1 0 0,0-1 0,0 1 0,0 0 0,-1 0 0,1 0 0,0 0 0,-1 0 0,1 0 0,-1 1 0,1-1 0,0 0 0,1 0 0,-1 0 0,0 0 0,0 1 0,1-1 0,-1 1 0,1-1 0,-1 1 0,1-1 0,-1-1 0,0 1 0,0-1 0,0 1 0,0 1 0,0-1 0,0 0 0,-1 0 0,1 0 0,0 0 0,1 1 0,-1 0 0,1-1 0,-1 1 0,0-1 0,0 0 0,1 0 0,-2 0 0,1 0 0,-1 0 0,0 1 0,1-2 0,0 1 0,0-1 0,0 0 0,-1 1 0,1-1 0,-1 1 0,1-1 0,0 1 0,2 1 0,-1-1 0,1 1 0,0 0 0,0 0 0,0 0 0,-1-1 0,0-1 0,0 1 0,-1-1 0,0 0 0,0 0 0,0 0 0,0 0 0,0 0 0,0 1 0,-1 0 0,0 0 0,0 0 0,0 0 0,1 1 0,0-1 0,0 1 0,0-1 0,1 1 0,0 0 0,1 0 0,-1 0 0,1 0 0,-1-1 0,1 1 0,0 1 0,0-1 0,1 0 0,-1 1 0,0-1 0,0-1 0,-1 0 0,-1 1 0,0-1 0,1 0 0,-1 0 0,0 0 0,0 0 0,0 0 0,0 1 0,0-1 0,0 0 0,-1 0 0,1-1 0,-1 1 0,1-1 0,0 1 0,-1 0 0,1-1 0,0 1 0,0 0 0,0 0 0,0 0 0,0 0 0,0 1 0,0 0 0,0 0 0,0-1 0,0 0 0,0 1 0,1-1 0,-1 1 0,1 0 0,-1-1 0,0 1 0,-1 0 0,1 0 0,0-1 0,0 1 0,-1-1 0,0 1 0,1 0 0,-1-1 0,1 1 0,-1-1 0,0 0 0,0 1 0,0-1 0,0 1 0,0-1 0,0 0 0,0 0 0,0 1 0,0-1 0,0 0 0,0 0 0,0 0 0,0 0 0,0 1 0,0-1 0,0 0 0,0 1 0,0 0 0,0-1 0,0 1 0,0-1 0,0 1 0,-1-1 0,1 0 0,-1-1 0,0 1 0,0-1 0,0 1 0,0 0 0,1 0 0,-1 0 0,1 0 0,-1-1 0,0 1 0,1-1 0,-1 1 0,1 0 0,-1-1 0,0 1 0,0-1 0,1 1 0,-1 0 0,0-1 0,0 1 0,0-1 0,0 0 0,0 0 0,-1 0 0,1 1 0,0 0 0,0-1 0,-1 0 0,0 0 0,0 0 0,-1 0 0,0 0 0,0 0 0,1 1 0,1 0 0,0-1 0,0 0 0,-1 0 0,1 0 0,0 0 0,0 0 0,0 0 0,-1 0 0,1 0 0,0 0 0,-1 0 0,0 0 0,0 0 0,1 0 0,-1 0 0,1 0 0,0 0 0,-2 0 0,1 0 0,-1 0 0,1 0 0,0 0 0,1 0 0,0 0 0,0 0 0,0 0 0,-1 0 0,1 0 0,0 0 0,-1 0 0,0 0 0,0 0 0,0 0 0,0 0 0,1 0 0,-1 0 0,0 0 0,-1 0 0,0 0 0,0 0 0,0 0 0,0 0 0,2 0 0,-1 0 0,1 0 0,0 0 0,0 0 0,-1 0 0,1 0 0,0 0 0,-1 0 0,0 0 0,0 0 0,0 0 0,1 0 0,0 0 0,-1 0 0,1 0 0,0 0 0,0 0 0,-1 0 0,1 0 0,-1 0 0,1 0 0,0 0 0,-1 0 0,1 0 0,-1 0 0,0 0 0,1 0 0,-1 0 0,0 0 0,1 0 0,-1 0 0,0 0 0,1 0 0,-1 0 0,1 0 0,-1 0 0,1 0 0,0 0 0,0 0 0,0 0 0,-1 0 0,0 0 0,0 0 0,0-1 0,-1 0 0,1 1 0,-1 0 0,0 0 0,2 0 0,-1 0 0,1 0 0,-1 0 0,0 0 0,-1-1 0,1 1 0,0-1 0,0 0 0,1 1 0,-2 0 0,1-1 0,0 0 0,-3 0 0,2 0 0,-2 0 0,1 0 0,2 0 0,-2 0 0,1 0 0,1 0 0,-1 0 0,1 1 0,1-1 0,-1 1 0,0-1 0,1 0 0,-1 1 0,0-1 0,1 0 0,-1 0 0,0-1 0,-1 1 0,0-1 0,-1 1 0,2 0 0,-1-1 0,1 1 0,0 0 0,1 0 0,-1 0 0,1 0 0,0 0 0,-1 0 0,0 0 0,0-1 0,-1 1 0,0-1 0,2 1 0,-1-1 0,2 1 0,-1-1 0,-1 0 0,0 1 0,1-1 0,1 1 0,0 0 0,0 0 0,-1 0 0,1 1 0,-1-1 0,1 0 0,-1 0 0,1-1 0,-2-1 0,1 0 0,-1 0 0,1 0 0,0 1 0,0 0 0,-1 0 0,1 0 0,0 0 0,1-1 0,-2 0 0,1 0 0,-1-1 0,0 2 0,1 0 0,-1 0 0,2-1 0,-1 0 0,0 1 0,0 0 0,1 0 0,-1 1 0,0-1 0,0 0 0,1 0 0,-1 0 0,0 0 0,0-1 0,0 0 0,0 0 0,1-1 0,-1 1 0,0-1 0,0 1 0,1 0 0,-1 0 0,0-1 0,0-2 0,-1 0 0,1-1 0,-1 2 0,1 0 0,1 1 0,-1 0 0,-1 1 0,1 0 0,1 1 0,0-1 0,0 2 0,-1-1 0,0 1 0,1 0 0,-1 0 0,1-1 0,0 1 0,0 0 0,-1 1 0,1-1 0,-2 0 0,1 0 0,0 0 0,0-1 0,-1 1 0,1-1 0,-1 0 0,0 1 0,1 0 0,0 1 0,2 2 0,0 0 0,1 0 0,0-1 0,1 2 0,0-1 0,0 0 0,-1-1 0,1 0 0,-1 0 0,0-1 0,-1 1 0,0 0 0,0-1 0,1 1 0,-1-1 0,0 1 0,1 0 0,1 0 0,0 1 0,1-1 0,0 0 0,1 1 0,1 0 0,1 0 0,-2 0 0,1 0 0,-1 0 0,-1 0 0,-1-1 0,-1 0 0,0 0 0,0 0 0,1 0 0,-2 0 0,0 0 0,1 0 0,1 0 0,-1 1 0,1 0 0,0 0 0,1 1 0,2 2 0,2 0 0,1 1 0,0 0 0,-3-1 0,0 0 0,-1-1 0,2 1 0,-1 0 0,0 0 0,0 0 0,-2-1 0,-1-1 0,0 0 0,0-1 0,-1 0 0,0 0 0,0 0 0,-1 0 0,2 0 0,-2 0 0,0-1 0,0 1 0,-1-2 0,1 1 0,-1-1 0,0 1 0,0 0 0,0 0 0,0 0 0,0 0 0,0 1 0,0-1 0,0 0 0,0 1 0,0 0 0,0 0 0,0-1 0,0 0 0,0 0 0,-3 0 0,1 0 0,-4 0 0,-2-1 0,0 0 0,-6 0 0,2 0 0,1 0 0,2-1 0,2-1 0,-2 0 0,-1-3 0,2 2 0,0 0 0,2 0 0,1 1 0,-1-2 0,-2-2 0,2 1 0,-1 0 0,1 2 0,0-2 0,0 1 0,1 0 0,2 1 0,0 0 0,1 0 0,-1 1 0,2-1 0,-1 1 0,-1-1 0,1 1 0,-1-1 0,2 1 0,0 1 0,1-1 0,-1 1 0,0-1 0,1 1 0,-1-1 0,1 1 0,-1-1 0,1-1 0,-1 1 0,0-1 0,1 1 0,-1-1 0,0 2 0,1-1 0,0 0 0,0 0 0,-1 0 0,1 1 0,-1-1 0,1 1 0,0-1 0,0 1 0,0-1 0,0 1 0,0-1 0,0 2 0,1-1 0,0 1 0,0 0 0,0 0 0,2 0 0,0 0 0,3 0 0,-2 1 0,2 1 0,-1-1 0,-1 1 0,0-1 0,0 1 0,0-1 0,1 1 0,-1-1 0,0 0 0,0 1 0,0 0 0,1 0 0,1 2 0,4 0 0,-1 1 0,2 1 0,-4-2 0,1 0 0,5 4 0,-2-2 0,4 2 0,-8-4 0,1 0 0,-3-1 0,0 1 0,-1-1 0,0 0 0,-2-2 0,-1 0 0,1 0 0,-1 1 0,1-1 0,-1 0 0,1 0 0,-2 0 0,1 0 0,-1 0 0,-1 0 0,1-1 0,-2 0 0,1 0 0,-2 0 0,-8 0 0,3 0 0,-6 0 0,2 0 0,-1 0 0,0 0 0,2-1 0,4 0 0,2 0 0,0 0 0,0-1 0,1 2 0,-1-1 0,4 0 0,-1 1 0,0-1 0,0 0 0,0 1 0,1-1 0,-1 1 0,2 0 0,-1-1 0,1 1 0,-1-1 0,4 1 0,0 0 0,5 1 0,0 0 0,-1 1 0,6 3 0,4 3 0,-3-2 0,4 1 0,-13-6 0,1 1 0,-3-1 0,0 1 0,-1-1 0,1 0 0,0 1 0,-1-1 0,0 0 0,-1 0 0,0-2 0,-1-1 0,-2-1 0,-2-1 0,-4-3 0,-1-1 0,0 1 0,-1-3 0,1 1 0,1 1 0,0 2 0,4 2 0,1 1 0,0-1 0,0 2 0,0 0 0,0-1 0,1 1 0,-1 0 0,1 1 0,0 0 0,1-1 0,0 2 0,0-1 0,0 0 0,1 1 0,0-1 0,-1 0 0,1 0 0,-1 0 0,1 1 0,-1-1 0,1-1 0,0 1 0,0 0 0,0 0 0,0 0 0,0 0 0,0-1 0,0 0 0,0 1 0,0-1 0,0 1 0,0 0 0,0-1 0,0 0 0,0 0 0,0 0 0,0 1 0,0 0 0,0 0 0,0 0 0,0-1 0,0 0 0,0 0 0,-2-1 0,1 1 0,-1-1 0,0 1 0,0 0 0,-1 0 0,1 0 0,-1 0 0,1 0 0,-1 0 0,0 0 0,1 0 0,-1 0 0,0 0 0,0 0 0,1 0 0,-2 0 0,2 1 0,-1 0 0,1 0 0,0 1 0,1 0 0,0 0 0,-1 0 0,1 0 0,0 0 0,0 0 0,0 0 0,-1 0 0,1 1 0,0 0 0,0 1 0,1-1 0,0 0 0,0 0 0,0 0 0,0 0 0,0 0 0,0 1 0,0-1 0,0 0 0,0 1 0,0 0 0,0-1 0,0 1 0,0 0 0,0 0 0,0-1 0,0 0 0,0 0 0,0 1 0,0 0 0,1 2 0,0 1 0,2 2 0,-1 1 0,0-2 0,0-1 0,-1-1 0,1 1 0,0 0 0,1 1 0,-1-1 0,0-1 0,0 0 0,1 1 0,1 1 0,0-1 0,0 2 0,0-2 0,0 0 0,0-1 0,-1 0 0,-1-1 0,-1-1 0,1-1 0,0 0 0,0 1 0,-1-1 0,1 0 0,-1 0 0,0 0 0,-1 1 0,1-2 0,-1 1 0,1-1 0,0 1 0,-1-1 0,1 1 0,1-1 0,-1 0 0,1 0 0,-1 0 0,0 0 0,0 0 0,-1-1 0,1 1 0,0-2 0,-1 1 0,2-1 0,-2 0 0,1 0 0,0 1 0,-1 1 0,1-1 0,0 0 0,-1 1 0,1-1 0,-1 1 0,1-1 0,-1 1 0,1-1 0,0 1 0,-1-1 0,1 0 0,0 1 0,-1-1 0,1 0 0,0-1 0,0 1 0,0-1 0,0 1 0,0 0 0,-1 0 0,2 0 0,-2 0 0,1 0 0,-1 0 0,0-1 0,0 1 0,0-1 0,0 0 0,0 1 0,-1 0 0,0 0 0,0 1 0,0-1 0,0 1 0,-1-1 0,1 0 0,0 1 0,-1 0 0,0-1 0,0 1 0,0-1 0,0 0 0,-1 0 0,1-1 0,-1 0 0,1 0 0,0 0 0,-1 0 0,0 0 0,1 0 0,-2 0 0,2 0 0,0 1 0,-2-1 0,2 1 0,0 0 0,1 1 0,-1 0 0,1 0 0,0 0 0,0 0 0,0-1 0,1 0 0,0 0 0,0 0 0,0-2 0,0-1 0,0-2 0,0 1 0,0-1 0,0 1 0,0-1 0,0-2 0,0 1 0,0 0 0,0 0 0,0 1 0,-1 0 0,1 0 0,-1 0 0,0 1 0,1 0 0,0 1 0,-1 0 0,0 0 0,1 1 0,-1 0 0,1 0 0,0 2 0,-1 0 0,0 1 0,0 0 0,0-1 0,1 0 0,0-2 0,0 0 0,-1 0 0,0 0 0,1 1 0,-1 0 0,0 1 0,1-1 0,-1 0 0,0-1 0,1 0 0,-2-1 0,1-1 0,0 2 0,0-1 0,1 1 0,-1-1 0,0 1 0,-1-1 0,1 1 0,1 0 0,-1 0 0,1 0 0,-1 0 0,0 1 0,1 0 0,0 1 0,0 0 0,0-1 0,0 1 0,0 0 0,-1-1 0,1 0 0,-1 1 0,0-1 0,0-1 0,1 1 0,-1 0 0,1 0 0,-1 0 0,0 0 0,0-1 0,1 1 0,-1 1 0,1-1 0,-1 1 0,0-1 0,0 1 0,0 1 0,-1 0 0,1 0 0,-1 0 0,1 0 0,0 0 0,-1 0 0,1 0 0,-1 1 0,1-1 0,0 1 0,-1-1 0,1 0 0,1 1 0,-1 0 0,0-1 0,-1 0 0,1 1 0,1-1 0,-1 1 0,1-1 0,-1 1 0,1 0 0,-1 1 0,1-1 0,0 0 0,0 1 0,0 0 0,0 2 0,0-2 0,0 3 0,0 0 0,-1 0 0,0 2 0,1-2 0,0 0 0,0 2 0,0 0 0,0 1 0,0 0 0,0-1 0,0-1 0,0 0 0,0-2 0,0 0 0,0 1 0,0-1 0,0-1 0,0 1 0,0-2 0,0 0 0,0 0 0,0 0 0,0 0 0,0 0 0,0-1 0,0 1 0,0-1 0,0 1 0,0-1 0,0 0 0,0 0 0,0 0 0,0 1 0,0-1 0,0 0 0,0 1 0,0-1 0,0 0 0,0 0 0,0 0 0,1 2 0,-1-2 0,1 1 0,0-1 0,0 1 0,0-1 0,0 1 0,0-1 0,0 1 0,0 0 0,1 1 0,1 3 0,-1-2 0,3 3 0,-1-1 0,1-2 0,-1 0 0,-1-1 0,-1 0 0,1-1 0,-1 0 0,1-1 0,-2 0 0,1 0 0,-1 1 0,0-1 0,0 0 0,0 0 0,0 0 0,-1 0 0,1 0 0,-1-1 0,1 1 0,0 0 0,1 0 0,-1 0 0,-1 0 0,1 0 0,0 0 0,0 1 0,1 0 0,0 0 0,-1-1 0,0 0 0,1 0 0,-1 0 0,0-1 0,1 0 0,0 0 0,-1 0 0,1 0 0,-1 0 0,-1 0 0,1-2 0,-1 0 0,0-1 0,0 0 0,0-1 0,0 0 0,0-1 0,0 1 0,0 1 0,0 0 0,0 1 0,0-1 0,-1 0 0,-1-1 0,0-1 0,-1 0 0,0 1 0,1 0 0,-1 0 0,1 0 0,-1-1 0,0-1 0,-1-1 0,-1-1 0,2 2 0,0 0 0,1 2 0,1-1 0,-1 1 0,1 2 0,-1-1 0,1 1 0,0-1 0,1 2 0,-1-1 0,0 1 0,1 0 0,-1-1 0,1 1 0,-1 0 0,1 0 0,-1 0 0,1 0 0,0 0 0,0 0 0,0 0 0,0 0 0,0 0 0,0 0 0,0 0 0,0-1 0,0 1 0,0 0 0,0 0 0,0 0 0,0-1 0,0 1 0,0 0 0,0 0 0,0-1 0,0 1 0,0 0 0,0 0 0,0-1 0,0 0 0,0 0 0,0 0 0,0 1 0,0-1 0,0 0 0,0 0 0,0 1 0,0 0 0,0 0 0,0 0 0,0-1 0,0 2 0,0 2 0,0 1 0,0 1 0,0 1 0,-1 2 0,0 3 0,1-3 0,-1 2 0,1-4 0,0 0 0,0 1 0,0-2 0,0 1 0,0-1 0,0 0 0,0 0 0,0-1 0,0 0 0,0-2 0,0 1 0,0-1 0,0 0 0,0 0 0,0 0 0,0 0 0,0 1 0,0-1 0,0 0 0,-1 0 0,1 0 0,-1 0 0,1 0 0,0 0 0,0 0 0,0 0 0,0 0 0,-1 0 0,0 0 0,1-1 0,-1 1 0,1 0 0,0 1 0,0-1 0,0 0 0,0 0 0,0 0 0,0 0 0,1-3 0,0 0 0,4-3 0,0 2 0,4-2 0,9-3 0,-6 2 0,5 0 0,-8 2 0,-2 2 0,0-1 0,-1 2 0,-3 0 0,0 0 0,-2 1 0,1 0 0,-1 0 0,0 0 0,0 0 0,0 0 0,0 0 0,1 0 0,-1 0 0,-1-1 0,1 1 0,-1-2 0,0 1 0,0-2 0,0 0 0,0 1 0,0 0 0,0 0 0,0 0 0,0 0 0,0 0 0,0 1 0,0 0 0,0-1 0,0 1 0,0 0 0,0 0 0,0 0 0,0 0 0,0 0 0,0 0 0,0 0 0,0 0 0,0 0 0,0-1 0,0 1 0,0 0 0,0 0 0,0 0 0,0 0 0,0 0 0,0-1 0,0 1 0,0-1 0,0 1 0,0-1 0,0 1 0,0-1 0,0 1 0,1-1 0,0 1 0,-1 0 0,0-1 0,0 1 0,0-1 0,0 0 0,0 0 0,0 0 0,0 0 0,0 1 0,0-1 0,0 0 0,0-1 0,0-1 0,0 1 0,0 0 0,0 1 0,-1 0 0,1 0 0,-1-1 0,0 1 0,0 0 0,-1 1 0,1 0 0,-1-1 0,2 2 0,-1-1 0,-1 1 0,1 0 0,0 0 0,0 0 0,0 0 0,-1 0 0,1 1 0,1 0 0,-1 1 0,0 0 0,0 0 0,1-1 0,0 0 0,0 0 0,0 0 0,0 1 0,0-1 0,0 0 0,0 0 0,0 2 0,0-1 0,0 3 0,0-3 0,0 0 0,0 0 0,0 0 0,0 0 0,0-1 0,0 1 0,0-1 0,0 0 0,0 0 0,0 0 0,0 1 0,0-1 0,0 0 0,0 1 0,0-1 0,0 1 0,0-1 0,0 1 0,0 0 0,0 1 0,1 0 0,0 1 0,-1-1 0,1 2 0,0-1 0,1 1 0,-1-1 0,1 0 0,-1 0 0,0 0 0,0 1 0,0 0 0,0-2 0,0 2 0,-1-2 0,1 0 0,-1-1 0,1 0 0,0 0 0,-1-1 0,0 1 0,0 0 0,0-1 0,0 0 0,1-1 0,-1 1 0,1-1 0,-1-2 0,0 0 0,0-2 0,0 1 0,0 0 0,0-1 0,0 1 0,0-3 0,0 1 0,-1-12 0,0 9 0,-1-6 0,0 10 0,1 0 0,0 1 0,0-1 0,0 1 0,1 1 0,-1 0 0,1 1 0,0-1 0,-1 1 0,1 0 0,-1 0 0,1 0 0,0 0 0,-1 0 0,1 0 0,-1 1 0,0 0 0,0 0 0,0-1 0,0 0 0,0 0 0,-2 0 0,1-1 0,-1 1 0,2 0 0,0-2 0,0 2 0,-1-1 0,1 1 0,0-1 0,1 1 0,-1-1 0,1 1 0,0 0 0,-1-1 0,1 0 0,-1-1 0,0 1 0,0-1 0,0 1 0,1 0 0,-1 0 0,1-1 0,-1 1 0,0 1 0,0 0 0,1 0 0,-1 0 0,1 0 0,-1 0 0,0 1 0,1 0 0,0-2 0,1 1 0,2-1 0,-2 2 0,1 0 0,0-1 0,-1 0 0,0 0 0,1 0 0,-1 0 0,0-1 0,0 1 0,0 0 0,0 0 0,1 0 0,-1 0 0,2 0 0,-1 0 0,0-1 0,0 2 0,-1 0 0,0 0 0,-1 2 0,1 1 0,-1-1 0,0 1 0,0-2 0,-1 0 0,1 2 0,-2 3 0,1-1 0,0 3 0,1 0 0,0-2 0,0 2 0,0-1 0,0 1 0,0 4 0,0-3 0,0 5 0,0-6 0,0 1 0,0-1 0,0-2 0,0-1 0,0-1 0,0-2 0,0 1 0,0 0 0,0-1 0,0 0 0,0-1 0,0 0 0,0 0 0,0 0 0,0 1 0,0-1 0,0 1 0,0-1 0,0 1 0,0 0 0,0-1 0,0 1 0,0-1 0,0 0 0,0 0 0,0 1 0,0 0 0,0 0 0,0-1 0,0 0 0,0 0 0,0 0 0,0 1 0,0-1 0,0 1 0,0-1 0,0 1 0,0 0 0,0-1 0,0 0 0,0 1 0,0-1 0,0 0 0,0 0 0,0 0 0,0 1 0,0 0 0,0 1 0,0 0 0,0-1 0,0 0 0,0 0 0,0-1 0,0 1 0,0-1 0,0 0 0,0 0 0,0 1 0,0-1 0,0 0 0,0 0 0,1 0 0,0-1 0,0 0 0,0 0 0,1 0 0,1 0 0,3-2 0,-2 0 0,3 0 0,-3 1 0,-1-1 0,0 2 0,-1-1 0,0 0 0,-1 0 0,0 1 0,1-1 0,-1 1 0,0 0 0,1 0 0,-1-1 0,0 0 0,0 0 0,0 0 0,-1-1 0,1 0 0,0-1 0,0 1 0,0-1 0,0 0 0,1-1 0,-1 1 0,0-1 0,1 1 0,0 0 0,0-1 0,1 0 0,-2 0 0,1-1 0,0 1 0,0-1 0,0 2 0,0-1 0,0 2 0,-1 0 0,0 1 0,-1 0 0,0 0 0,0 3 0,0-1 0,0 2 0,0-2 0,0 2 0,0-1 0,0 0 0,0-1 0,0 1 0,0 1 0,0 0 0,0 0 0,0 1 0,0-1 0,0 0 0,0 1 0,0-2 0,0 2 0,0-2 0,0 0 0,0 0 0,0 0 0,0-1 0,-1-1 0,1 1 0,-1-1 0,1 1 0,-1 0 0,0-1 0,-1 0 0,1 0 0,0 0 0,0 0 0,-1 0 0,0 0 0,-1 0 0,-1 0 0,0 0 0,1 0 0,-1-1 0,0 0 0,1-1 0,-2-1 0,1 1 0,-1-1 0,1 1 0,1 0 0,1 0 0,1 1 0,0 0 0,0 0 0,0 0 0,0 0 0,0 0 0,0 0 0,1 0 0,0-1 0,0 2 0,1 0 0,1 2 0,2-1 0,0 0 0,2 0 0,1 0 0,-1 1 0,0-1 0,3 0 0,-1 1 0,1-1 0,-1 0 0,-3 0 0,1 0 0,-1-1 0,0 1 0,-1-1 0,-1 0 0,-1 0 0,0 1 0,0-1 0,-1 1 0,0-1 0,1 0 0,-1 1 0,-1 0 0,1 0 0,-1 0 0,0 0 0,0 1 0,0-1 0,0 1 0,0-1 0,0 0 0,0 0 0,0 0 0,0 0 0,0 1 0,0 0 0,0-1 0,0 1 0,0-1 0,0 1 0,0-1 0,0 0 0,0 1 0,1 0 0,0 0 0,-1 0 0,1 1 0,-1-1 0,1 0 0,-1 0 0,1 1 0,-1-1 0,0 0 0,0 0 0,0 0 0,1-1 0,-1 0 0,1 1 0,-1 0 0,0 0 0,0-1 0,0 0 0,0 1 0,0-1 0,0 0 0,0 1 0,0 0 0,0 0 0,0 0 0,0-1 0,0 1 0,0 0 0,0 0 0,0 0 0,0 0 0,0-1 0,0 0 0,0 1 0,0 0 0,0 0 0,0-1 0,0 1 0,0-1 0,0 0 0,0 0 0,0 0 0,0 0 0,-1 0 0,0 0 0,-1 0 0,-2-1 0,1 0 0,-1 0 0,-1 0 0,2 0 0,0 0 0,-1 0 0,0-1 0,1 1 0,1-1 0,0-1 0,0 1 0,0 0 0,0 0 0,1 0 0,0-1 0,0 1 0,-1 0 0,0-1 0,0 1 0,0-1 0,0 1 0,1-2 0,0 1 0,0 0 0,0 0 0,0-1 0,0 1 0,1-1 0,0 2 0,-1 0 0,0-1 0,1 0 0,0 0 0,0 0 0,0 1 0,0-1 0,0 1 0,0 0 0,0-1 0,0 0 0,0 1 0,0 0 0,0 0 0,0 0 0,0-1 0,0 1 0,0 0 0,0 0 0,0-1 0,0 0 0,0 0 0,0 0 0,0 1 0,0-1 0,0 0 0,0 0 0,0 1 0,0-1 0,1 2 0,0 0 0,0 0 0,0 0 0,0 0 0,1 0 0,-1 0 0,1 0 0,0 0 0,0 0 0,0 0 0,-1 0 0,0 0 0,1 0 0,-1 0 0,0 0 0,0 0 0,0 0 0,0 0 0,1 0 0,-1 0 0,0 0 0,0 0 0,0 0 0,-1 1 0,0 0 0,0 1 0,0-1 0,0 1 0,1-1 0,-1 1 0,1 0 0,-1-1 0,0 1 0,0 0 0,0-1 0,0 0 0,1 1 0,-1-1 0,1 1 0,0-1 0,-1 0 0,0 0 0,0 1 0,0 0 0,0 0 0,0 0 0,0-1 0,0 0 0,0 1 0,0-1 0,0 1 0,0-1 0,0 1 0,0-1 0,0 0 0,0 0 0,0 0 0,1 0 0,-1 1 0,1-1 0,-1 0 0,0 0 0,0 0 0,0 1 0,0-1 0,0 1 0,1-1 0,0 0 0,1-1 0,0 0 0,0 0 0,0 0 0,-1 0 0,0 0 0,1 0 0,-1 0 0,0 1 0,0 0 0,0 1 0,0-1 0,0 0 0,0-1 0,0 1 0,-1-1 0,1 1 0,-1 0 0,1-1 0,0 1 0,1 0 0,-1 0 0,0-1 0,0 1 0,0 0 0,-1-1 0,1 1 0,0-1 0,0 0 0,0 0 0,-1 1 0,1 0 0,0 0 0,1 0 0,-1 0 0,0 0 0,1 0 0,-1 1 0,1-1 0,0 0 0,1 0 0,-1 1 0,1-1 0,-1 1 0,0-1 0,0 1 0,0 0 0,0 0 0,0-1 0,0 1 0,0 0 0,-1-1 0,1-1 0,-1 1 0,0-1 0,0 1 0,0 0 0,-1 0 0,1 0 0,-1 0 0,1-1 0,-1 1 0,2 0 0,-2 0 0,1 1 0,-1-1 0,1 0 0,-1 0 0,1 0 0,0 0 0,-1 0 0,1 0 0,0-1 0,-1 1 0,1-1 0,-1 1 0,1 0 0,0-1 0,-1 1 0,1 0 0,-1-1 0,1 1 0,-1 0 0,1-1 0,0 1 0,-1-1 0,1 1 0,0-1 0,0 1 0,0 0 0,1 0 0,-1 1 0,1-1 0,0 1 0,-1-1 0,1 0 0,0 0 0,-1 1 0,1-1 0,-1-1 0,0 1 0,-1-1 0,1 1 0,0-1 0,-1-1 0,0 0 0,-1-1 0,0 0 0,-2-1 0,2 2 0,-2-2 0,2 2 0,-1-1 0,0 0 0,-1-1 0,0 1 0,-1-2 0,1 2 0,1-1 0,0 2 0,0-2 0,0 1 0,0 0 0,0 0 0,0 1 0,0-1 0,0 0 0,0 1 0,0-1 0,1 1 0,0 0 0,0 0 0,0 1 0,1-1 0,-1 1 0,0-1 0,1 0 0,-1 1 0,0-1 0,0 1 0,0 0 0,0-1 0,1 0 0,-2 0 0,0 0 0,0 0 0,0 0 0,0 0 0,1 0 0,-1-1 0,1 2 0,-1-1 0,0 0 0,0 0 0,1 1 0,-1-1 0,1 0 0,0 0 0,-1 1 0,0-1 0,0 1 0,0-1 0,0-1 0,0 1 0,0 1 0,1-1 0,-1 0 0,0 0 0,0 0 0,0 1 0,1-1 0,1 0 0,-1 0 0,1-1 0,-1 0 0,-1 0 0,0 0 0,-1-1 0,1 0 0,1 1 0,0 0 0,-1 1 0,1 0 0,0 0 0,0-1 0,-1 1 0,1-1 0,0 0 0,0 1 0,1 1 0,1 2 0,0-1 0,1 0 0,-1 0 0,-1-1 0,1 1 0,-1-1 0,1 1 0,-1 0 0,1-1 0,0 1 0,0 0 0,0-1 0,0 1 0,1 0 0,-1-1 0,1 1 0,-1-1 0,0 1 0,1 0 0,-1 0 0,2 0 0,-1 0 0,0 0 0,-1 0 0,0-1 0,0 0 0,0 0 0,0 1 0,0-1 0,0 1 0,1 0 0,-1 1 0,0-1 0,0 0 0,0-1 0,0 1 0,0 0 0,1-1 0,0 1 0,0 1 0,0-1 0,-1 0 0,1 1 0,-1-1 0,0 0 0,0 0 0,1 0 0,-1 0 0,1 0 0,-1 0 0,0 0 0,1-1 0,0 1 0,0 0 0,0 0 0,-1 0 0,3 1 0,0 0 0,0 0 0,0-1 0,-1 0 0,1 1 0,0-1 0,0 1 0,-1 0 0,0 0 0,0 0 0,-2-1 0,0 0 0,1 1 0,-1-1 0,1 0 0,-1-1 0,0 0 0,0 0 0,0 0 0,0 0 0,1 0 0,-1 0 0,0 1 0,0-1 0,-1 1 0,0 1 0,0-1 0,0 1 0,0-1 0,0 1 0,0-1 0,0 1 0,0-1 0,0 0 0,-1-4 0,0 0 0,-1-3 0,-1 0 0,-1 0 0,-2-2 0,-1-3 0,-7-11 0,6 11 0,-3-6 0,7 13 0,1-1 0,0 1 0,0 1 0,1 0 0,-1 0 0,2 1 0,-1-1 0,0 2 0,1 0 0,0 0 0,-1 0 0,1 0 0,0 1 0,0-1 0,0 0 0,-1 1 0,1 0 0,0 0 0,0 0 0,0-1 0,1 1 0,-1-1 0,0 1 0,1-1 0,0 0 0,0 0 0,-1 0 0,1 1 0,-1-1 0,0 1 0,1-1 0,-1 0 0,1 1 0,0-1 0,0-1 0,0 1 0,0 0 0,0 0 0,0-1 0,0 0 0,0 0 0,0 0 0,-1 2 0,1-1 0,-2 1 0,1-1 0,0 1 0,0-1 0,0 0 0,0 0 0,-1 0 0,0-1 0,0 1 0,0 0 0,-1 0 0,1 0 0,1 0 0,-1-1 0,1 2 0,-1-1 0,1 1 0,0-1 0,0 0 0,1 0 0,-1 0 0,1 0 0,-1 1 0,1-1 0,-1 0 0,-1 0 0,1 0 0,-1 0 0,1 0 0,1 0 0,-1-1 0,0 0 0,-1 1 0,0 0 0,1 0 0,0 0 0,-1 0 0,1 0 0,0 0 0,0 0 0,0 0 0,0 0 0,2 4 0,-1-2 0,2 1 0,-1-1 0,0 0 0,-1-1 0,1 1 0,-1-1 0,1 1 0,-1-1 0,1 1 0,-1 0 0,1-1 0,0 1 0,0 0 0,0 0 0,1 0 0,-1 0 0,-1 0 0,1 0 0,0 1 0,0-1 0,0 0 0,0-1 0,0 1 0,-1-1 0,1 1 0,-1-1 0,1 1 0,0 0 0,-1 0 0,2 0 0,-1-1 0,1 2 0,-1-2 0,0 2 0,0-2 0,1 2 0,-1-1 0,0-1 0,-1 1 0,1 0 0,0-1 0,-1 1 0,1 0 0,-1-1 0,1 1 0,1 0 0,0 1 0,-1-1 0,1 1 0,0-1 0,0 1 0,1 0 0,1 0 0,0 0 0,-1 0 0,-1-1 0,-1 0 0,1 1 0,-1-1 0,2 2 0,-2-2 0,1 0 0,-1 0 0,0 0 0,0-1 0,0 1 0,1-1 0,-1 0 0,0 0 0,0 0 0,0 0 0,0 0 0,0 0 0,0 0 0,0 0 0,1 0 0,0 0 0,-1 1 0,1-1 0,-1 1 0,1-1 0,0 1 0,0-1 0,0 2 0,-1-2 0,0 1 0,-1 0 0,0 0 0,0 0 0,0 0 0,0 0 0,0 0 0,0 0 0,0 0 0,0 0 0,0 0 0,-1-1 0,0 0 0,0 0 0,0 0 0,-1 0 0,0 0 0,0 0 0,1 0 0,-1 0 0,1 0 0,0-1 0,0 0 0,-1-1 0,0-1 0,-1 1 0,1 0 0,0 1 0,-1-1 0,1 1 0,0-1 0,-1-1 0,0 0 0,1 1 0,0 0 0,2 2 0,-1-1 0,0 0 0,1 0 0,-1 1 0,0-1 0,0 0 0,1 1 0,-1-1 0,0 1 0,1-1 0,-1 0 0,1-1 0,0 1 0,-1 1 0,0-1 0,-1-1 0,0-1 0,0 0 0,-1 0 0,1 0 0,-1-1 0,0 0 0,0 0 0,1 0 0,0 1 0,0 1 0,1 0 0,0 0 0,0 0 0,-1 1 0,1-1 0,0 1 0,0 0 0,0-1 0,-1 1 0,1 0 0,-1 0 0,1 0 0,0 1 0,1-1 0,-1 0 0,1 0 0,0 0 0,0 0 0,-1 0 0,0 0 0,0 0 0,0 0 0,-1 0 0,1 0 0,0 0 0,1-1 0,-1 1 0,0-1 0,0 1 0,0-1 0,1 1 0,-1 1 0,0-1 0,0 1 0,0-1 0,0 1 0,0 1 0,1 0 0,0 1 0,0-1 0,0 1 0,0 5 0,0-3 0,0 4 0,0-4 0,0 1 0,1-1 0,0 2 0,1 0 0,0-1 0,0 0 0,-1 0 0,0-1 0,1 0 0,-1 0 0,1 0 0,-1 0 0,0 0 0,0-2 0,0 1 0,-1-1 0,1 0 0,0 3 0,-1-2 0,0 3 0,0-2 0,0 1 0,0-1 0,0 0 0,0-1 0,0 0 0,0 1 0,0-1 0,0 1 0,0-2 0,0 1 0,0 0 0,0 0 0,0 0 0,0 1 0,0-1 0,0-1 0,0 1 0,0 0 0,0-2 0,0 1 0,0-1 0,0 0 0,0 0 0,0 0 0,0 1 0,0-1 0,0 1 0,0 0 0,0 0 0,0-1 0,0 1 0,-1 0 0,0 1 0,-1 0 0,1 0 0,-1-1 0,1 0 0,1-1 0,-1 0 0,0 1 0,1-1 0,-1 0 0,0 1 0,1-2 0,-1 1 0,0-1 0,1 1 0,-1 0 0,0 0 0,0-1 0,-1 1 0,1 0 0,0 0 0,-1 0 0,1 0 0,0 0 0,0 0 0,-1 0 0,0 0 0,0 0 0,-1-1 0,-1 2 0,1-2 0,-2 1 0,-1-1 0,-1 0 0,-5 0 0,4 0 0,-2 0 0,4 0 0,-1 0 0,1 0 0,0 0 0,0 0 0,-1 0 0,1 0 0,0 0 0,-1 0 0,2 0 0,1 0 0,1 0 0,0 0 0,1 0 0,1 0 0,-1 0 0,1 0 0,0 0 0,0-1 0,1 0 0,0-1 0,0 1 0,0-2 0,0 2 0,0 0 0,0-1 0,0 1 0,0 0 0,0-1 0,0 1 0,0 0 0,0 0 0,0 0 0,0-1 0,0 1 0,0 0 0,0 0 0,0-1 0,0 1 0,0 0 0,0 0 0,0 0 0,0 0 0,0-1 0,0 1 0,0 0 0,0-1 0,0 1 0,0 0 0,0 0 0,-1-1 0,1 0 0,-2 1 0,1-1 0,-1 0 0,-1-1 0,2 1 0,-1-1 0,0 0 0,1 1 0,-1 0 0,0-1 0,1 1 0,0 1 0,0-1 0,0 0 0,0 0 0,0 0 0,1 1 0,-1 1 0,0-1 0,1-1 0,-1-1 0,0 0 0,-1 0 0,2 0 0,-1 0 0,0-1 0,0-1 0,-1 1 0,1 1 0,0 0 0,1 1 0,-1 0 0,1 0 0,-1 0 0,1 0 0,0-1 0,0 1 0,0 0 0,0 0 0,0 1 0,0 0 0,0 0 0,0 0 0,0-1 0,-1 1 0,1-2 0,-1 1 0,1 0 0,0 0 0,0 1 0,0 0 0,-1 0 0,0 0 0,1-1 0,0 1 0,0 0 0,0-2 0,0 0 0,0-1 0,0 1 0,-1 0 0,1-1 0,-1 1 0,0-1 0,1 1 0,0 1 0,0-1 0,0 1 0,0-1 0,0 0 0,0 1 0,0 0 0,0 1 0,0-1 0,0 1 0,-1 0 0,0 0 0,1 1 0,-1-1 0,1 1 0,-1 1 0,0 0 0,0 0 0,1 0 0,-1 1 0,0-1 0,1 1 0,-1-1 0,1 1 0,-1 0 0,0 0 0,1 0 0,0 0 0,0-1 0,0 0 0,-1 0 0,1 1 0,-1-1 0,0 1 0,1-1 0,0 1 0,0-1 0,0 0 0,0 0 0,0 0 0,0 1 0,0-1 0,0 0 0,0 0 0,0 0 0,0 0 0,-1 0 0,1 0 0,-1 1 0,1-1 0,0 0 0,0 0 0,0 0 0,0 0 0,0 1 0,0-1 0,0 1 0,0-1 0,0 1 0,0-1 0,0 0 0,0 0 0,0 0 0,0 0 0,0 1 0,0-1 0,0 0 0,0 0 0,0 0 0,0 0 0,0 0 0,0 1 0,0 0 0,0 0 0,0-1 0,0 1 0,0-1 0,0 0 0,0 0 0,0 1 0,0 0 0,0 0 0,0 1 0,0-1 0,0-1 0,0 2 0,0-1 0,0-1 0,0 1 0,0 0 0,0-1 0,0 0 0,0 1 0,0-1 0,0 0 0,0 0 0,0 0 0,0 0 0,0 1 0,0-1 0,0 1 0,0-1 0,0 0 0,0 0 0,0 0 0,0 0 0,0 0 0,0 0 0,0 0 0,0 1 0,0-1 0,0 0 0,0 1 0,0-1 0,0 0 0,0 1 0,0-1 0,0 1 0,0-1 0,0 0 0,0 1 0,0-1 0,0 0 0,0 0 0,0 1 0,0-1 0,0 0 0,0 0 0,0 0 0,0 0 0,0 1 0,0-2 0,0 1 0,0 0 0,0 0 0,0 0 0,0 0 0,0 1 0,0-1 0,0 1 0,0-1 0,0 0 0,0 0 0,0 0 0,0 0 0,0 0 0,0 0 0,0 0 0,0 0 0,0 0 0,0 0 0,0 0 0,0 1 0,0-1 0,0 0 0,0 1 0,0 1 0,0-1 0,0 2 0,0-2 0,0 1 0,0-1 0,0 1 0,0 0 0,0 0 0,0-1 0,0 0 0,0 0 0,0 0 0,0 0 0,0 1 0,0-2 0,0 1 0,0 0 0,0-1 0,0 1 0,0-1 0,0 1 0,0-1 0,0 0 0,0 1 0,0-1 0,0 0 0,0 1 0,0-1 0,0 0 0,0 1 0,0-1 0,0 0 0,0 1 0,0-1 0,0 0 0,0 0 0,0 0 0,0 0 0,0 0 0,0 0 0,0 1 0,0-1 0,0 0 0,0 0 0,0 0 0,0 0 0,0 0 0,0 1 0,0-1 0,0 1 0,0 0 0,0 0 0,0 0 0,0 0 0,0-1 0,0 0 0,0 0 0,0 1 0,0-1 0,0 1 0,1-1 0,-1 0 0,1 0 0,-1 1 0,0-1 0,0 0 0,0 0 0,0 1 0,0-1 0,0 0 0,0 0 0,0 0 0,0 0 0,0 1 0,0-1 0,0 0 0,0 1 0,0-1 0,0 0 0,0 0 0,1 0 0,-1 0 0,1-1 0,-1 1 0,1-1 0,0 1 0,0-1 0,0 0 0,0 0 0,0 0 0,0 0 0,0 0 0,0 0 0,1 0 0,-1 0 0,0 0 0,1 0 0,0 0 0,0 0 0,0 0 0,2 0 0,0 0 0,1 0 0,-1 0 0,1 0 0,-3 0 0,1 1 0,-2-1 0,0 1 0,1-1 0,-1 0 0,0 0 0,1 0 0,-1 0 0,0 1 0,0 0 0,0-1 0,0 0 0,0 1 0,0-1 0,0 1 0,0-1 0,0 0 0,0 0 0,0 1 0,0-1 0,-1 1 0,1-1 0,0 0 0,0 0 0,0 1 0,0-1 0,0 1 0,1 0 0,0-1 0,0 0 0,1 1 0,-2-1 0,1 1 0,0-1 0,0 0 0,-1 0 0,1 0 0,-1 1 0,0-1 0,0 1 0,0-1 0,1 0 0,-1 0 0,0 0 0,0 0 0,0 0 0,0 0 0,0 0 0,0 0 0,0 0 0,0 0 0,1 0 0,-1 0 0,0 0 0,0 0 0,0 0 0,0 1 0,0-1 0,-1 1 0,1-1 0,0 0 0,0 0 0,0 1 0,0-1 0,0 1 0,1-1 0,-1 0 0,0 0 0,0 0 0,0 0 0,0 0 0,1 0 0,-1 0 0,0 0 0,1 0 0,-1 0 0,0 0 0,0 0 0,0 0 0,1 0 0,0 0 0,0 0 0,-1 0 0,0 0 0,1 0 0,-1 0 0,1 0 0,0 0 0,1 0 0,1 0 0,-2 0 0,2 0 0,-3 0 0,0 0 0,1 0 0,0 0 0,-1 0 0,1 0 0,-1 0 0,0 0 0,0 0 0,1 0 0,-1 0 0,1 0 0,-1-1 0,0 1 0,0-1 0,0 1 0,0-1 0,1 0 0,-1 0 0,0 0 0,1 0 0,-1 0 0,0 0 0,1 0 0,-1 0 0,1 1 0,0-1 0,0 1 0,1-1 0,-2 0 0,0 1 0,0 0 0,1 0 0,0 0 0,1 0 0,-2 0 0,0-1 0,0 1 0,0-1 0,0 1 0,0 0 0,1 0 0,-1-1 0,0 1 0,0-1 0,0 1 0,0-1 0,0 1 0,0-1 0,1 0 0,-1 1 0,1 0 0,-1 0 0,1 0 0,0-1 0,-1 1 0,2-1 0,-1 0 0,-1 0 0,1 0 0,-1 1 0,0-1 0,0 1 0,1-1 0,-1 1 0,0 0 0,0-1 0,0 1 0,0-1 0,1 1 0,-1-1 0,0 0 0,1 1 0,0-1 0,0 0 0,0 1 0,1-2 0,-1 2 0,0-1 0,0 1 0,-1 0 0,0 0 0,1 0 0,-1-1 0,0 0 0,1 1 0,0-1 0,1 0 0,-1 1 0,1-1 0,0 0 0,1 0 0,1 1 0,-1 0 0,0-1 0,0 1 0,1-1 0,-1 0 0,0 1 0,-1 0 0,0-1 0,1 1 0,-1-1 0,1 0 0,-2 1 0,2 0 0,-2 0 0,1 0 0,0 0 0,-1 0 0,0 0 0,0 0 0,-1 0 0,1 0 0,-2 0 0,1-1 0,-1 0 0,1 1 0,0-1 0,-1 1 0,0-1 0,1 1 0,-2-1 0,1 1 0,-3-1 0,2 1 0,-1-1 0,2 1 0,-1-1 0,1 1 0,-1-1 0,-1 0 0,1 0 0,0 1 0,-1 0 0,1 0 0,-2-1 0,0 0 0,1 0 0,-1 0 0,2-1 0,-1 2 0,0-1 0,0 1 0,0-1 0,1 0 0,-1 0 0,1 1 0,0 0 0,0 0 0,0 0 0,-1 0 0,1 0 0,0-1 0,-1 1 0,0-1 0,-2 0 0,0-1 0,-1 1 0,1 0 0,1 0 0,0 1 0,1-1 0,-1-1 0,0 1 0,0 0 0,0 1 0,0-2 0,0 1 0,0-1 0,-1 1 0,0-1 0,0 0 0,2 1 0,0-1 0,0 1 0,0 0 0,0 0 0,-1-1 0,0 1 0,1 0 0,-1-1 0,1 1 0,0 0 0,1 0 0,0-1 0,0 1 0,0 0 0,0 0 0,-1 0 0,1 0 0,1 0 0,-1 0 0,1-1 0,0 1 0,0-1 0,0 0 0,0 0 0,0 0 0,0-1 0,0 2 0,0-1 0,0 0 0,0 0 0,0 0 0,0 0 0,0 0 0,0 0 0,0-2 0,0 2 0,0 0 0,0 1 0,0 0 0,0-1 0,0 1 0,0 0 0,0 0 0,1 0 0,-1 1 0,1 0 0,1 0 0,-1 0 0,0 0 0,0 0 0,1 0 0,0 0 0,-1 0 0,2 0 0,-2 0 0,1 0 0,-1 0 0,2 0 0,-1 0 0,1 0 0,0 0 0,-1 0 0,1 0 0,0 0 0,-1 0 0,0 0 0,0 0 0,0 0 0,0 0 0,0 0 0,-1 0 0,0 0 0,1 0 0,-1 0 0,0 0 0,0 0 0,0 0 0,0 0 0,1 0 0,-1 1 0,0-1 0,0 1 0,0-1 0,2 2 0,0-1 0,1 2 0,0-1 0,-1-1 0,0 0 0,-1 0 0,-1-1 0,1 1 0,-1-1 0,0 1 0,1-1 0,-1 1 0,0-1 0,-1 1 0,1 1 0,0-1 0,-1 0 0,1 0 0,0 1 0,0 0 0,1 0 0,0 1 0,-1 0 0,1 1 0,0 0 0,0-2 0,-1 1 0,1-1 0,-1 0 0,0 0 0,0 1 0,1-1 0,-1 0 0,-1-1 0,1 0 0,-1 1 0,0-1 0,0 0 0,0 1 0,0 0 0,0-1 0,0 1 0,0 0 0,0-1 0,0 0 0,0 0 0,0 0 0,0 1 0,-1-2 0,-1 0 0,-1 0 0,0 0 0,-2 0 0,1 0 0,1 0 0,-2 0 0,-1-1 0,2 0 0,-1-2 0,2 2 0,0 0 0,1-1 0,0 2 0,0-1 0,0 0 0,1 0 0,0 0 0,0-1 0,0 1 0,0 1 0,1-1 0,-1 0 0,1 1 0,-1-1 0,1 0 0,0 0 0,0-1 0,0 0 0,0 1 0,0-1 0,0 1 0,0 0 0,0-1 0,0 1 0,0-1 0,0 0 0,1 1 0,0 0 0,-1 0 0,1 0 0,0 0 0,0 1 0,0 0 0,0 0 0,0 0 0,0 0 0,1-1 0,-1 1 0,2-1 0,0 1 0,0 0 0,1 0 0,-3 0 0,1 0 0,0 0 0,0 0 0,0 0 0,-1 0 0,1 0 0,-1 0 0,1 0 0,-1 0 0,1 1 0,-1-1 0,-2 1 0,0 0 0,-2 0 0,-2 0 0,2 0 0,-3 0 0,2-1 0,0 0 0,-1 0 0,-2 0 0,0 0 0,-1 0 0,-1 0 0,1 0 0,-3-1 0,0 0 0,-1-2 0,4 0 0,2 0 0,1 0 0,1 0 0,0 1 0,1 1 0,0-1 0,1 1 0,0 0 0,0-1 0,0 1 0,0-1 0,1 0 0,0 1 0,1 1 0,-1-1 0,1 1 0,-1-1 0,1-1 0,0 1 0,0-1 0,0 1 0,1 1 0,0-1 0,0 1 0,0 0 0,0-1 0,-1 0 0,2 1 0,-1 0 0,1 0 0,0 0 0,1 0 0,1 0 0,4 0 0,-3 0 0,2 0 0,-2 0 0,-1 0 0,2 0 0,-1 0 0,1 0 0,-1 0 0,-1 0 0,-1 0 0,0 0 0,-1 0 0,0 0 0,1 0 0,-1 0 0,0 0 0,-1 1 0,-1 0 0,1 0 0,0-1 0,0 1 0,0 0 0,0 0 0,0 0 0,-1 0 0,1 0 0,0 1 0,-1-1 0,1 0 0,0 1 0,-1 0 0,1 0 0,-1 0 0,1 0 0,0 0 0,-1 1 0,1 1 0,-1 0 0,0-1 0,0 0 0,0-1 0,0-1 0,0 0 0,0 1 0,0-1 0,0 0 0,0 0 0,0 0 0,0 1 0,0-1 0,0 1 0,0-1 0,0 0 0,0 1 0,0-1 0,0 0 0,0 0 0,0 0 0,0 1 0,-1-1 0,0 0 0,0 0 0,0 0 0,0 0 0,0 1 0,0-1 0,-1 0 0,1 0 0,-1 0 0,1-1 0,-1 2 0,1-1 0,-1-1 0,0 1 0,0-1 0,0 1 0,1-1 0,-1 1 0,1-1 0,-1 0 0,1 0 0,-1 1 0,-1 0 0,-1-1 0,-2 0 0,2 0 0,-1 0 0,1 0 0,0 0 0,1 0 0,-1 0 0,1 0 0,-1 0 0,-1 0 0,2 0 0,-1 0 0,1 0 0,0 0 0,-1 0 0,0 0 0,1 0 0,0 0 0,0 0 0,1 0 0,0 0 0,0 0 0,0 0 0,1 0 0,-1 0 0,1 0 0,0 0 0,0 0 0,0 0 0,-1-1 0,1 1 0,-1-2 0,0 1 0,-1 0 0,0 1 0,1 0 0,-1-1 0,0 0 0,-2 0 0,2 0 0,-2 1 0,2-1 0,1 0 0,0 1 0,0-1 0,1 1 0,-1-1 0,-1 0 0,2 1 0,-1-1 0,0 0 0,1 0 0,1 1 0,5 0 0,0 0 0,5 0 0,-1 2 0,-1 1 0,5 2 0,-7-2 0,1 1 0,-5-4 0,0 1 0,0-1 0,-1 0 0,0 0 0,0 0 0,0 0 0,0 0 0,0 1 0,1-1 0,0 1 0,-1 0 0,1 0 0,0 0 0,0 0 0,1 0 0,-1 0 0,1 0 0,-1-1 0,1 1 0,1 0 0,-1 0 0,1 1 0,0-1 0,-1 0 0,0 0 0,-1 0 0,0-1 0,-1 1 0,1 0 0,0 0 0,-1-1 0,1 0 0,-1 0 0,1 1 0,-1-1 0,1 1 0,-1 0 0,1-1 0,1 1 0,2 0 0,0 1 0,3 1 0,-3-1 0,0 1 0,-2-3 0,-1 1 0,0-1 0,-1 1 0,1 0 0,-1 0 0,0 0 0,0 0 0,0 0 0,0 0 0,-1 1 0,0 0 0,0-1 0,0 1 0,0-2 0,-1 1 0,-1-1 0,-2 0 0,0 0 0,-1 0 0,-2 0 0,1 0 0,-2 0 0,2 0 0,-1-1 0,4 1 0,-1-1 0,1-1 0,0 1 0,-1 0 0,1-1 0,1 1 0,-1 0 0,-1-1 0,1 1 0,-1 0 0,1-1 0,1 1 0,-1 0 0,0-1 0,0 1 0,0-1 0,-1 1 0,1 0 0,0 0 0,1 1 0,0 0 0,0 0 0,1-1 0,-1 0 0,1 1 0,-1 0 0,1 0 0,-1 0 0,1 0 0,-1 0 0,0 0 0,0 0 0,-1 0 0,2 0 0,-1 0 0,0 0 0,0 0 0,-1 0 0,1 0 0,1 0 0,-1 0 0,1 0 0,-1 0 0,0 0 0,0 0 0,1 0 0,-1 0 0,1 0 0,-1 0 0,0 0 0,0 0 0,0 0 0,1 0 0,0 0 0,-1 0 0,1 0 0,0 0 0,0 0 0,-2 0 0,2 0 0,-1 0 0,1 0 0,-1 0 0,1 0 0,0 0 0,0 0 0,-1 0 0,1 0 0,0 0 0,0 0 0,0-1 0,0 0 0,1-1 0,0 1 0,0-1 0,0 1 0,0 0 0,0 0 0,0 0 0,0 0 0,0-1 0,0 0 0,0 0 0,0 0 0,0 1 0,0-1 0,0 1 0,-1-1 0,1 1 0,-1-1 0,1 1 0,0 0 0,0 0 0,-1 0 0,0 0 0,1-1 0,-1 1 0,1 0 0,-1-1 0,-1-1 0,1 0 0,-1-1 0,1 1 0,0 0 0,-1 1 0,0 0 0,1 1 0,0 0 0,1 0 0,-1 0 0,1 0 0,-1 0 0,1 0 0,-1 0 0,1 0 0,-1 1 0,0-1 0,1 0 0,-1 2 0,0 0 0,0 0 0,0 2 0,1 0 0,0 1 0,0 0 0,0-1 0,0 0 0,0 1 0,-1-1 0,1 0 0,-1-1 0,1 1 0,0 0 0,-1 1 0,0 1 0,0-1 0,0 0 0,0-1 0,0 0 0,0-1 0,1-1 0,-1 1 0,1 0 0,0-1 0,0 0 0,-1 0 0,0 0 0,1 0 0,0 1 0,0-1 0,-1 1 0,1 0 0,-1-1 0,0 0 0,1 0 0,0 1 0,0-1 0,0 1 0,0-1 0,0 1 0,0-1 0,0 0 0,0-1 0,0-2 0,0-2 0,0-3 0,0 3 0,0-1 0,0-2 0,0 3 0,0-2 0,0 3 0,0 0 0,0 0 0,0 0 0,0 1 0,0 1 0,0 0 0,0 0 0,0 0 0,0-1 0,0 1 0,0 0 0,0-1 0,0 0 0,0 1 0,0 0 0,0 0 0,-1 0 0,-1 1 0,1 0 0,-1 0 0,1 0 0,0 0 0,-1 1 0,2 0 0,-1 0 0,0 1 0,0-1 0,0 0 0,0 1 0,1 0 0,-1 0 0,0 0 0,0 1 0,0-1 0,0 1 0,0-1 0,1 0 0,-1-1 0,1 0 0,0 0 0,-1 0 0,0 1 0,1-1 0,0 0 0,0 0 0,0 0 0,0 0 0,0 1 0,-1-1 0,1 0 0,-1 1 0,1-1 0,-1 1 0,1-1 0,0 0 0,0 1 0,-1-1 0,1 0 0,-1 0 0,1 0 0,0 0 0,0 1 0,0-1 0,0 0 0,1 0 0,0-1 0,0-1 0,1 0 0,-1 1 0,-1-1 0,1 0 0,-1 1 0,1-1 0,0 1 0,-1-1 0,1 0 0,0 1 0,0-1 0,0 1 0,0-1 0,0 1 0,1 0 0,-1 0 0,0 0 0,0 0 0,1 0 0,-1 0 0,0 0 0,0-1 0,1 0 0,-1 1 0,1 0 0,-1 0 0,0 0 0,1 0 0,-1 0 0,1 0 0,-1 0 0,0 0 0,1 0 0,-1 0 0,2 0 0,-1 0 0,1 0 0,-1 0 0,0 0 0,0 0 0,-1 0 0,0 0 0,0 0 0,1 0 0,-1 0 0,0 0 0,1 0 0,0 0 0,0 0 0,-1 0 0,0 0 0,0 0 0,1 0 0,-1 0 0,1 0 0,-1 0 0,0 0 0,0 0 0,1 0 0,-1 0 0,1 0 0,-1 0 0,0 0 0,0 0 0,1 0 0,-1 0 0,0 0 0,1 0 0,-1 0 0,1 0 0,-1 0 0,2 0 0,1 0 0,2 0 0,-2 0 0,0 0 0,-2 0 0,1 0 0,-2 0 0,1 0 0,-1 1 0,0-1 0,0 1 0,0-1 0,1 0 0,-2 1 0,1 0 0,-1 0 0,0 0 0,1-1 0,1 0 0,-1 1 0,-1-1 0,0 1 0,0 1 0,0-1 0,0 0 0,0 0 0,0 0 0,0 1 0,0-1 0,0 1 0,0-1 0,0 0 0,0 0 0,0-1 0,-2 1 0,0-1 0,0 0 0,1 0 0,-1 0 0,1 0 0,0 0 0,0 0 0,-1 0 0,0 0 0,1 0 0,0 0 0,-1 0 0,1 0 0,0 0 0,0 0 0,0-1 0,0 1 0,0-1 0,0 1 0,0 0 0,0 0 0,-1 0 0,1 0 0,0 0 0,0 0 0,0 0 0,-1 0 0,0-1 0,0 0 0,0 1 0,0-1 0,1 1 0,-1 0 0,1 0 0,-1 0 0,0 0 0,1 0 0,-1 0 0,0 0 0,1 0 0,-1 0 0,1 0 0,0 0 0,-1 0 0,1 0 0,0 0 0,0 1 0,0 0 0,1 0 0,0 1 0,0-1 0,0 1 0,0-1 0,0 0 0,0 0 0,0 0 0,0 0 0,0 0 0,-1 0 0,1 1 0,-1 0 0,1-1 0,-1 0 0,1 0 0,-1-1 0,0 1 0,3-1 0,-1 1 0,1-1 0,-1 0 0,0 0 0,1 0 0,-1 0 0,0 0 0,0 0 0,0 1 0,-1 0 0,0 0 0,0 0 0,1 1 0,-1-1 0,1 0 0,-1 0 0,0 0 0,1-1 0,-1 1 0,1-1 0,-1 1 0,0 0 0,0 0 0,0 0 0,0 1 0,1-1 0,-1 0 0,1 0 0,-1 0 0,0 0 0,1 0 0,0-1 0,-1 1 0,0 0 0,0 0 0,0 0 0,0 0 0,0-3 0,0 1 0,0-2 0,1 2 0,0 0 0,0 0 0,-1 0 0,1-1 0,0 0 0,-1 1 0,1 0 0,0-1 0,-1 0 0,1 0 0,0 0 0,0-1 0,1 1 0,0-1 0,-1 0 0,1 1 0,-1-1 0,0 0 0,1 1 0,-1 0 0,0 1 0,-1 0 0,1-1 0,-1 1 0,1 0 0,0 0 0,-1 0 0,1-1 0,0 1 0,0 0 0,1-1 0,-1 1 0,0-1 0,0 1 0,0 0 0,-1-1 0,1 1 0,0 0 0,1 0 0,-1 1 0,-1-1 0,1 0 0,1-2 0,1 0 0,-1 0 0,2 0 0,-1 0 0,-1 1 0,1 0 0,-1 0 0,0 1 0,0-1 0,-1 1 0,1 1 0,-1-1 0,1 0 0,-1 0 0,1 1 0,-1-1 0,0 0 0,0 1 0,1-1 0,-1-1 0,1 1 0,-1 1 0,0-1 0,0 1 0,1-1 0,-1 0 0,0 1 0,0-1 0,0 0 0,0 1 0,0-1 0,0 0 0,0 0 0,0 1 0,1-1 0,-1 0 0,0 1 0,0-1 0,0 0 0,0 0 0,1 0 0,0 0 0,0 0 0,0 0 0,0 0 0,0 0 0,0-1 0,0 1 0,0-1 0,0 1 0,0 0 0,0-1 0,-1 1 0,1-1 0,-2 1 0,1 0 0,-1 0 0,1 0 0,0-1 0,-1 1 0,1-1 0,1 1 0,-1-1 0,0 0 0,-1 1 0,2-1 0,-1 1 0,-1-1 0,1 1 0,-1 0 0,0 0 0,1 1 0,-1-1 0,1 1 0,-1-1 0,0-1 0,1 2 0,-1-1 0,1 0 0,0 0 0,-1 0 0,1 0 0,0 1 0,0 0 0,1 0 0,-1 0 0,1 0 0,-1 0 0,0 0 0,1 0 0,0 0 0,2 0 0,2 0 0,-3 0 0,2 0 0,-4 0 0,1 0 0,-1 0 0,0 0 0,1 0 0,-1 0 0,-1 0 0,-2 0 0,0 0 0,-1 0 0,1 0 0,-3 0 0,3 0 0,-2 0 0,3 0 0,0 0 0,0 0 0,-1 0 0,1 0 0,0 0 0,0 0 0,-1 0 0,0 1 0,-1-1 0,0 1 0,-1-1 0,-1 0 0,0 0 0,-1 1 0,1 0 0,1-1 0,-1 1 0,1 0 0,0 0 0,1-1 0,0 1 0,-1 0 0,1-1 0,-1 1 0,2-1 0,-1 0 0,0 0 0,1 0 0,0 1 0,0-1 0,0 1 0,1-1 0,-1 0 0,1 0 0,-1 1 0,1-1 0,-1 1 0,1 0 0,-1-1 0,1 0 0,0 0 0,-1 1 0,1-1 0,-1 1 0,1-1 0,-1 1 0,1 0 0,-1 0 0,-1-1 0,1 1 0,-1 0 0,3 0 0,-2-1 0,1 1 0,0-1 0,0 1 0,0 0 0,0 0 0,0 0 0,-1 0 0,2-1 0,-1 1 0,0 1 0,-1-1 0,1 1 0,0-1 0,1 1 0,-1-1 0,-1 0 0,2 1 0,-1-1 0,0 1 0,0 0 0,1-1 0,-1 0 0,1 0 0,-1 0 0,0 0 0,0-1 0,1 1 0,-1 0 0,1 0 0,0 0 0,0 0 0,1 0 0,0 0 0,1-1 0,-1 0 0,0 0 0,1 0 0,-1 0 0,1 0 0,-1 0 0,1 0 0,-1 0 0,1 0 0,-1 0 0,0 0 0,0 0 0,0 0 0,1 0 0,0 0 0,0 0 0,0 0 0,1 0 0,-1 1 0,0-1 0,0 1 0,-1-1 0,1 1 0,0 0 0,0-1 0,-1 1 0,0-1 0,1 0 0,-1 0 0,0 0 0,1 0 0,-1 0 0,0 0 0,0 0 0,1 0 0,-1 0 0,1 0 0,1 0 0,-1 0 0,1 0 0,0 0 0,0 0 0,1 0 0,-2 0 0,1 0 0,0 0 0,-1 0 0,1 0 0,0 0 0,2 0 0,-2 0 0,3-1 0,-3 0 0,0-1 0,1 1 0,-2 0 0,2 1 0,-2-1 0,0 0 0,1-1 0,-1 1 0,0 0 0,-1 0 0,1 1 0,-1-1 0,0 0 0,0 0 0,0 1 0,-1-1 0,2 0 0,-2 1 0,0-1 0,-1 1 0,0 0 0,-1 0 0,1 0 0,0 0 0,0 0 0,0 0 0,-2-1 0,1 1 0,-1-1 0,-1 0 0,2 1 0,-1-2 0,1 1 0,-1 0 0,-1 0 0,0 0 0,-2 0 0,1 0 0,0 0 0,1-1 0,2 1 0,-1 1 0,0-1 0,1 0 0,0 1 0,-1-1 0,1 1 0,0 0 0,0 0 0,1-1 0,0 0 0,1 1 0,-2 0 0,1 0 0,0 0 0,0 0 0,0 0 0,-1 0 0,1 0 0,0 0 0,0 0 0,-1 0 0,1 0 0,-1 1 0,0-1 0,0 1 0,0 0 0,0-1 0,0 1 0,0-1 0,0 0 0,1 0 0,0 0 0,0 0 0,-1 0 0,1 0 0,-1 0 0,1 0 0,-2 0 0,1 0 0,-1 0 0,0 0 0,1 0 0,-1 0 0,1 0 0,0 0 0,0 0 0,0 0 0,0 0 0,0 0 0,0 0 0,1 0 0,0 1 0,1-1 0,1 1 0,0-1 0,1 0 0,-1 1 0,0-1 0,0 1 0,0-1 0,1 1 0,0 0 0,0 0 0,1 0 0,0 0 0,1 1 0,0-1 0,1 1 0,0 0 0,0 1 0,1-1 0,-1-1 0,-2 0 0,0-1 0,-1 1 0,-1-1 0,0 1 0,0 0 0,0-1 0,0 1 0,1-1 0,-1 0 0,1 0 0,0 0 0,-1 0 0,0 0 0,1 0 0,-1 0 0,0 0 0,0 0 0,0 0 0,0 0 0,0 0 0,0 0 0,0 0 0,2 0 0,0 0 0,-1 0 0,1 0 0,-1 0 0,-1 0 0,1 0 0,0 0 0,-1 0 0,-5-1 0,1 0 0,-6-1 0,2 0 0,-4-3 0,2 1 0,-12-8 0,14 8 0,-9-5 0,10 5 0,1 1 0,-5-3 0,4 3 0,-1-2 0,3 2 0,0 1 0,1 1 0,2 0 0,0 0 0,-1 1 0,1-1 0,0 0 0,1 1 0,-1-1 0,1 1 0,-1-1 0,0 1 0,0-1 0,0 1 0,0-1 0,0 1 0,-1-1 0,1 0 0,0 1 0,0 0 0,-1 0 0,1 0 0,-1 0 0,1 0 0,-1-1 0,1 0 0,0 0 0,0 0 0,1 0 0,0 0 0,0-1 0,0 0 0,0 0 0,0 0 0,0 0 0,0-1 0,0 1 0,0-1 0,0 1 0,1 0 0,0-1 0,0 0 0,1-2 0,0 0 0,0-1 0,0 0 0,0 1 0,-1 2 0,1 0 0,-1 1 0,0-1 0,0 0 0,1 1 0,-1-1 0,0 1 0,0 0 0,1 1 0,-1 0 0,0-1 0,0 0 0,1 1 0,-2 0 0,1-1 0,0 1 0,0 0 0,1-1 0,-1 1 0,0-1 0,0 0 0,1 0 0,-1 0 0,1 0 0,-1 1 0,0 0 0,-1 0 0,1 0 0,0-1 0,0 1 0,0-1 0,0 1 0,0 0 0,-1 0 0,1 1 0,-1-2 0,0 1 0,0 0 0,0 0 0,1 1 0,0-2 0,-1 1 0,1-1 0,0 0 0,-1-1 0,1 2 0,-1-1 0,1 1 0,0-1 0,-1 1 0,1 0 0,0 0 0,0 1 0,0 0 0,0 0 0,1 0 0,0 0 0,-1 0 0,0 0 0,0 0 0,0 0 0,0 0 0,0 1 0,-1 0 0,1 0 0,1 0 0,0 0 0,-1 0 0,1 0 0,0 0 0,0 1 0,-1 0 0,1-1 0,-1 0 0,0-1 0,1 2 0,-1-1 0,1 0 0,0 1 0,-1-1 0,3 3 0,-1-2 0,0 1 0,0-2 0,-2-1 0,0 1 0,1 0 0,-1 0 0,1 0 0,-1 0 0,0 0 0,-1 0 0,1-1 0,0 1 0,-1-1 0,1 1 0,0 0 0,-1-1 0,1 1 0,0 0 0,-1 0 0,1 0 0,-1 1 0,0-1 0,0 0 0,0 0 0,0 0 0,0 0 0,0 1 0,0 1 0,0-1 0,0 0 0,0-1 0,0 0 0,0 1 0,0-1 0,0 2 0,1-1 0,-1 2 0,1-1 0,-1 0 0,0 1 0,0-1 0,0 2 0,0-1 0,0 1 0,1 0 0,0-2 0,-1 0 0,1-1 0,-1 1 0,0-1 0,0 0 0,0-1 0,0 0 0,0 0 0,0 0 0,0 1 0,0-1 0,0 0 0,0 0 0,0 1 0,0-1 0,0 1 0,0-1 0,0 1 0,0-1 0,0 0 0,0 0 0,0 0 0,0 0 0,0 0 0,0 0 0,0 0 0,0 1 0,1 0 0,1 0 0,0 1 0,0-1 0,-1 1 0,1-1 0,-1 1 0,0-1 0,2 1 0,-2-1 0,0 1 0,0-2 0,0 1 0,0-2 0,0 1 0,0-1 0,0 0 0,0 0 0,0 0 0,1 0 0,0 1 0,1 1 0,2 0 0,0 0 0,1 0 0,1 0 0,-2 0 0,3 0 0,-4 0 0,0 0 0,-2-1 0,0 0 0,0-1 0,-1 1 0,0-1 0,0 1 0,0-1 0,0 0 0,1 0 0,-1 0 0,0 0 0,0 0 0,0 1 0,0 0 0,-1-1 0,1 1 0,1 0 0,-1 0 0,1 0 0,-1 0 0,1 0 0,-1 0 0,1 1 0,-1-1 0,1 0 0,-1 0 0,1-1 0,-1 1 0,1 1 0,-1-2 0,0 1 0,0 0 0,-1 0 0,1-1 0,-1 1 0,0 0 0,0 0 0,0 0 0,0 0 0,0 0 0,0 0 0,0 0 0,1 0 0,-1 0 0,1 0 0,-1 0 0,1 0 0,-1 0 0,0 1 0,0-1 0,0 0 0,0 1 0,0-1 0,0 0 0,0 1 0,0-1 0,0 0 0,0 0 0,0 1 0,0-1 0,0 0 0,0 0 0,1 0 0,-1 0 0,1 1 0,-1 0 0,0 1 0,1 1 0,-1 0 0,1 0 0,-1-2 0,0-1 0,0 1 0,0 0 0,0 0 0,0-1 0,0 1 0,0-1 0,0 0 0,0 0 0,0 0 0,0 0 0,0 1 0,0-1 0,0 1 0,0-1 0,0 1 0,0-1 0,-1-1 0,0 0 0,0 0 0,0-1 0,0 0 0,1 0 0,-1 0 0,1 0 0,-1 0 0,1 0 0,-1-1 0,0 1 0,0-1 0,1 1 0,-1-1 0,1 1 0,0 0 0,0-1 0,0 1 0,0 0 0,0 0 0,1 0 0,0 0 0,0 0 0,1 1 0,-1-1 0,1 1 0,-1 0 0,0 0 0,1 0 0,-1 0 0,0 0 0,1 0 0,-1 0 0,0 0 0,0 0 0,0 0 0,0 0 0,-1 0 0,1-1 0,-1 0 0,1 1 0,0 0 0,0 0 0,0 0 0,0 0 0,0 0 0,0 0 0,0-1 0,-1 0 0,1 0 0,1 1 0,-1 0 0,1 0 0,-1 0 0,1 0 0,-1 0 0,1 0 0,-1 0 0,0 0 0,0-1 0,0 1 0,0-1 0,0 1 0,0 0 0,0 0 0,1 0 0,-1 0 0,0-1 0,1 1 0,-1-1 0,-1 1 0,1-1 0,-1 0 0,1 0 0,0 1 0,1-1 0,-1 0 0,0 0 0,-1-1 0,2 1 0,-1 0 0,0 0 0,-1 0 0,1 1 0,-1-1 0,1 0 0,-1 1 0,1-1 0,0 0 0,0 0 0,0 0 0,0-1 0,0 1 0,0 0 0,0 0 0,0-1 0,0 1 0,-1 0 0,1-1 0,-1 1 0,0-1 0,0 0 0,0 1 0,0-1 0,0 1 0,0-1 0,0 1 0,0-1 0,0 1 0,-1-1 0,0 0 0,-1 0 0,-1-2 0,0 0 0,-1 0 0,0-1 0,1 1 0,-2-2 0,0-1 0,0 1 0,0-1 0,-2-1 0,1 1 0,-3-3 0,4 5 0,-1-2 0,3 3 0,-1 1 0,1 0 0,1 0 0,0 1 0,1 2 0,0-1 0,0 1 0,1-1 0,-1 0 0,0 1 0,0 0 0,0 0 0,-1 0 0,2 0 0,-1-1 0,1 1 0,-1-1 0,0 1 0,0 0 0,0 0 0,-1 0 0,0 0 0,1-1 0,-1 0 0,-2 0 0,1 0 0,-2-1 0,4 2 0,-2-1 0,1 1 0,0 0 0,1 0 0,0 0 0,-1 0 0,1 0 0,0 0 0,0 0 0,0 0 0,-2 0 0,1 0 0,0 0 0,-3 0 0,4 0 0,-3 0 0,2 0 0,0 0 0,-1 0 0,0-1 0,1 1 0,-1-1 0,1 0 0,-1 1 0,-1-1 0,1-1 0,-2 1 0,-1-1 0,0-1 0,0 1 0,0 0 0,2 0 0,-3 0 0,0 0 0,-1-1 0,1 0 0,1 1 0,-2 0 0,3 0 0,-3 0 0,3 0 0,-1 0 0,1 0 0,-1-1 0,0 1 0,1 0 0,0 1 0,1 0 0,2 0 0,-1 0 0,1 1 0,-1-1 0,1 0 0,-1 1 0,1-1 0,0 1 0,1-1 0,-1 1 0,1 0 0,-1 0 0,0 0 0,1 0 0,1-1 0,-1 0 0,0 0 0,0 1 0,1-1 0,0 0 0,0 0 0,-1 1 0,0 0 0,0 0 0,-1 0 0,2-1 0,-1 1 0,0-1 0,1 0 0,-1 1 0,0-1 0,1 0 0,-1 0 0,-1 0 0,1 0 0,0 1 0,1-1 0,-1 0 0,0 1 0,0-1 0,0 1 0,0 0 0,1-1 0,-1 1 0,1-1 0,-1 1 0,0 0 0,0 0 0,-1 0 0,2 0 0,-1-1 0,1 0 0,-1 1 0,1-1 0,-1 1 0,1-1 0,0 0 0,-1 0 0,1 0 0,-2 0 0,2 0 0,-1 0 0,1 0 0,-1-1 0,1 1 0,-1 0 0,-1 0 0,1-1 0,0 0 0,0 0 0,-1 0 0,1 1 0,0-1 0,0 0 0,-1 1 0,1-1 0,0 1 0,0 0 0,1 0 0,-1 0 0,1 0 0,-1-1 0,0 1 0,0 0 0,-1 1 0,0 0 0,1 0 0,0 1 0,0-1 0,0 1 0,1 0 0,-1-1 0,1 1 0,-1-1 0,1 1 0,-1 0 0,1-1 0,-1 1 0,0-1 0,1 1 0,0 0 0,0 0 0,0 0 0,0 0 0,0 0 0,0 0 0,0 0 0,0 1 0,0-1 0,0 1 0,0-1 0,0 0 0,0-1 0,0-1 0,0-1 0,1-1 0,0 0 0,1 0 0,0 0 0,-1 0 0,0 1 0,-1 0 0,1 0 0,0-1 0,1-1 0,0 2 0,-1-1 0,0 1 0,0 0 0,-1 0 0,1 0 0,0 0 0,-1 0 0,1 0 0,0 0 0,-1 0 0,1 0 0,0 0 0,-1 0 0,1 0 0,-1 0 0,1 1 0,-1-1 0,1 1 0,-1-1 0,0 1 0,0-1 0,0 0 0,0 1 0,0-1 0,0 1 0,0 0 0,0 0 0,0 0 0,0 0 0,0 0 0,0-1 0,0 1 0,0 0 0,0 0 0,0 0 0,0-1 0,0 1 0,0 0 0,0 0 0,0 0 0,0 0 0,0 0 0,0 0 0,0-1 0,0 0 0,0 1 0,0 0 0,0 0 0,0 3 0,0-1 0,0 2 0,0-2 0,0 0 0,0-4 0,0 2 0,0-2 0,0 2 0,0 0 0,0-1 0,-1 1 0,1 0 0,-1 0 0,0-1 0,1 1 0,-1 0 0,0-1 0,0-1 0,1 1 0,-1 0 0,0 1 0,0 1 0,0-1 0,1 0 0,-1-1 0,0 1 0,0 0 0,0 0 0,1 0 0,-1 0 0,0 1 0,1-1 0,0 0 0,0 0 0,-1 0 0,1 1 0,-1-1 0,1-1 0,0 1 0,0 0 0,-1 0 0,0 1 0,0-1 0,0 0 0,0 0 0,0 0 0,0 0 0,1 0 0,-1 0 0,0 0 0,1 0 0,0 0 0,0 1 0,-1-1 0,1 1 0,-1-1 0,0 1 0,0-1 0,1 0 0,0-1 0,0 1 0,-1 1 0,0 0 0,0 0 0,0 0 0,0 0 0,0 0 0,0 0 0,0-1 0,0 1 0,1 1 0,0 0 0,0 2 0,0-1 0,0-1 0,0 1 0,0-1 0,0 1 0,0-1 0,0 1 0,0-1 0,0 0 0,0 0 0,0 0 0,0 0 0,0 0 0,0 0 0,0 1 0,1-1 0,-1-1 0,1 0 0,1 0 0,1 2 0,0-1 0,0 0 0,-1 0 0,1 0 0,-1 0 0,1 1 0,-1-1 0,1 0 0,-1 1 0,1-1 0,-1 0 0,1 0 0,-2 1 0,1-1 0,0 1 0,0 1 0,0-1 0,2 3 0,-2-2 0,3 2 0,-2 1 0,1 0 0,0 1 0,-1-2 0,0-1 0,-2-1 0,1-2 0,-1 1 0,0-1 0,0 0 0,1 1 0,-1-1 0,0 1 0,0-1 0,-1 0 0,1 1 0,-1-1 0,1 0 0,-1 0 0,0 0 0,0 0 0,0 1 0,0-1 0,0 1 0,0-1 0,0 1 0,0-1 0,0 0 0,0 1 0,0 0 0,0 2 0,0 0 0,0 1 0,0-1 0,0-1 0,0 0 0,1 1 0,0-1 0,0 1 0,-1-2 0,0 1 0,0 0 0,0-1 0,0 0 0,1 0 0,-1 0 0,1 0 0,-1 0 0,0 0 0,0-1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00:16:46.4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24575,'0'10'0,"0"1"0,0-7 0,1 2 0,0-2 0,0-1 0,-1-1 0,1 1 0,0 1 0,-1-1 0,1 0 0,-1-1 0,1 1 0,0 1 0,1-1 0,-2 2 0,1-2 0,1 1 0,-1 0 0,0 0 0,-1-1 0,1-1 0,0 0 0,0 1 0,-1-1 0,0 1 0,0 0 0,2-1 0,-2 1 0,2 2 0,-1-3 0,0 3 0,-1-2 0,0-1 0,0 1 0,0-1 0,2 2 0,-2-2 0,1 1 0,-1-1 0,0 1 0,0 0 0,0 0 0,1 0 0,0 0 0,1-1 0,-1 0 0,0 2 0,0-2 0,0 0 0,-1 1 0,1-1 0,0 1 0,0 0 0,0-1 0,1 0 0,0 1 0,0 0 0,1 1 0,-2-1 0,1 0 0,-1 0 0,0-1 0,-1 1 0,1-1 0,-1 1 0,2 0 0,-2-1 0,3 1 0,-2-1 0,1 1 0,-2-1 0,2 1 0,-1-1 0,-1 0 0,1 2 0,-1-2 0,4 0 0,-1 0 0,3-1 0,-2 3 0,0 0 0,-1-2 0,1 2 0,-3-2 0,0-1 0,1 2 0,-1-1 0,2 0 0,-1 1 0,1-1 0,1 2 0,0 1 0,0-1 0,1 0 0,-1 0 0,0 0 0,-1-1 0,0 0 0,-2-1 0,1-1 0,0 1 0,0 0 0,0 0 0,1-1 0,0 0 0,1 1 0,4 4 0,1 1 0,1 2 0,0-1 0,1 0 0,0 0 0,0 1 0,-3-3 0,-2 0 0,-1-3 0,-1 0 0,2 2 0,-3-3 0,0 2 0,-1-3 0,-1 1 0,2 0 0,-2 0 0,2-1 0,3 0 0,-2-1 0,6 0 0,-5 1 0,13 4 0,-11-3 0,9 3 0,-11-4 0,1 1 0,-1 0 0,1 0 0,-2 0 0,0-1 0,-2 1 0,1 0 0,0-1 0,0-1 0,-1 1 0,1 0 0,0 0 0,0 0 0,0-1 0,0 0 0,0 0 0,-1 0 0,1 0 0,0 0 0,0 0 0,0 0 0,-1 0 0,1 0 0,0 0 0,1 0 0,1 1 0,1 0 0,0 1 0,2-1 0,0 1 0,1-1 0,-3 0 0,-2 0 0,1 0 0,-1 0 0,1 1 0,-1-1 0,0 0 0,0 0 0,-2 0 0,1 0 0,-1 0 0,1-1 0,-1 0 0,1 0 0,0 2 0,-1-2 0,1 1 0,0-1 0,-1 1 0,0 0 0,1 0 0,0 1 0,-1-1 0,0 1 0,1-1 0,-1-1 0,1 0 0,0 0 0,-1 0 0,2 0 0,-2 2 0,0-6 0,-1 3 0,1-5 0,0 2 0,0-2 0,0 0 0,1-3 0,-1-4 0,1 0 0,-1 0 0,0 4 0,-1 2 0,0-3 0,0 3 0,0-4 0,0 7 0,0 0 0,-1 1 0,0 1 0,0-1 0,0 1 0,0-1 0,0 0 0,0 1 0,0-1 0,0-2 0,0 2 0,0-2 0,0 3 0,0-1 0,0 0 0,0 1 0,0-2 0,0 1 0,0 1 0,0-1 0,0 0 0,0 1 0,0-2 0,0 2 0,0-1 0,0 0 0,0 1 0,0-3 0,0 1 0,0 1 0,0 0 0,0 0 0,0 1 0,0-2 0,0 0 0,0 1 0,0-1 0,0 1 0,0-2 0,0 0 0,0-1 0,0-1 0,0-1 0,0 0 0,0 1 0,0 1 0,0 2 0,0 0 0,0 1 0,0-1 0,0 1 0,0-1 0,0 1 0,0-1 0,0 1 0,0 0 0,0 0 0,0 0 0,0 0 0,0 0 0,0 0 0,0 0 0,0 1 0,0-1 0,0 0 0,0 0 0,0-1 0,0 1 0,0 1 0,0-1 0,0 1 0,0-2 0,-1 0 0,0 0 0,0 1 0,1 0 0,-1 1 0,0-2 0,0 2 0,-1 0 0,0 0 0,1 0 0,-2 1 0,1-1 0,-1 0 0,0 0 0,1 0 0,-1 1 0,-1 0 0,1 0 0,-2-2 0,1 2 0,-2-2 0,2 1 0,-2 0 0,-1-2 0,2 2 0,-2 0 0,3 1 0,0 0 0,-1 0 0,1 1 0,1 0 0,0 0 0,1 0 0,-1 0 0,0 0 0,-1 0 0,0 0 0,-1 0 0,1 0 0,0 0 0,-1 0 0,2 0 0,-1 0 0,2 0 0,0 0 0,-1 0 0,0 0 0,-3 0 0,3 0 0,-4 0 0,4 0 0,-2 0 0,1 0 0,-1 0 0,1 0 0,1 0 0,0 0 0,0 0 0,1 0 0,-1 0 0,0 0 0,1 0 0,-1 0 0,-1 0 0,0 0 0,-1 0 0,1 0 0,-1 0 0,0 0 0,0 0 0,-1 0 0,2 0 0,0 0 0,1 0 0,1 0 0,-1 0 0,0 0 0,0 0 0,0 0 0,1 0 0,-2-1 0,-1 0 0,0 0 0,-1-1 0,1 0 0,-2-1 0,0 1 0,1 0 0,0 1 0,2 0 0,1 0 0,0-1 0,1 1 0,-1 0 0,0 1 0,1 0 0,-1 0 0,-1 0 0,0 0 0,-2 0 0,2 0 0,-1 0 0,-1 0 0,0 0 0,1 0 0,1 0 0,2 0 0,-1 0 0,1 0 0,-1 0 0,1 0 0,-2 0 0,2 0 0,-1 0 0,0 0 0,0 0 0,-1 0 0,1 0 0,-1 0 0,0 0 0,1 0 0,-1 0 0,0 0 0,1 0 0,0 0 0,1 0 0,-3 0 0,2 0 0,-2 0 0,3 0 0,0 0 0,-1 0 0,1 0 0,-2 0 0,1-2 0,1 2 0,0-3 0,0 2 0,1-2 0,0 0 0,0 1 0,1-2 0,-1 11 0,3-2 0,0 7 0,4-5 0,11 15 0,-6-10 0,7 10 0,-10-12 0,-1-3 0,0 1 0,-1 0 0,0-3 0,-1 0 0,-2-1 0,0-1 0,-1 0 0,1 0 0,0-1 0,0 1 0,0 0 0,0 0 0,-2 1 0,1-1 0,0 0 0,0 0 0,-1-1 0,2 0 0,1 1 0,-1 1 0,0-1 0,-1 0 0,0-2 0,0 1 0,0 0 0,0 0 0,-1 1 0,1-2 0,-1 2 0,2-1 0,-2 1 0,2-1 0,-1 0 0,0 0 0,-1 0 0,2 0 0,-2 0 0,2 0 0,-2 0 0,0 0 0,1 1 0,-1-1 0,0 1 0,-7-4 0,2 0 0,-4-2 0,2 2 0,0-1 0,1 1 0,-3-2 0,-1-3 0,2 0 0,-2 0 0,4 2 0,-2 0 0,2 1 0,0 0 0,-1-1 0,1 1 0,-2 0 0,1-2 0,0 1 0,1 1 0,1 0 0,2 1 0,-1 1 0,1-1 0,-1 0 0,1 1 0,-1 0 0,1 0 0,-1-1 0,1 2 0,-1-2 0,1 1 0,10 2 0,-5 0 0,10 2 0,-7-1 0,8 3 0,-1-1 0,9 4 0,-5-2 0,0-1 0,-5-1 0,-2-2 0,-2 0 0,2 0 0,-2-1 0,0-1 0,-3 0 0,0 0 0,-1 0 0,-1 0 0,0 0 0,1 0 0,-2 0 0,1 0 0,0 0 0,-1 0 0,2 0 0,-1-1 0,-1 1 0,0-3 0,0 1 0,-1-1 0,1 1 0,-1 0 0,1 0 0,0-1 0,-1 0 0,2 2 0,-2-2 0,2 1 0,-1 0 0,0 0 0,-1 0 0,2 1 0,-1-1 0,2 1 0,0-1 0,0 0 0,1 0 0,-1 1 0,2-1 0,0 1 0,1-1 0,-1 0 0,-1 0 0,0 0 0,1 2 0,-1-1 0,0 1 0,-2 0 0,-1 0 0,1 0 0,-1 0 0,2 0 0,-2 0 0,1 0 0,-1 3 0,-1-1 0,-1 1 0,0 0 0,-1-1 0,0 0 0,-3 0 0,-1-1 0,0 0 0,-2 0 0,0 0 0,-2-1 0,1 1 0,0 0 0,2 0 0,0 0 0,1-1 0,1 0 0,0 0 0,0 0 0,1 0 0,-2 0 0,-2 0 0,0 0 0,-2 0 0,-1 0 0,1 0 0,0 0 0,4 0 0,2 0 0,0 0 0,0 0 0,-2 0 0,0 0 0,-3 0 0,0 0 0,1 0 0,0 0 0,0 0 0,0 0 0,-1 0 0,2 0 0,1-1 0,0 0 0,2 0 0,0 1 0,0 0 0,1-1 0,1-2 0,-1 1 0,2-2 0,2 2 0,2 1 0,2-1 0,1 2 0,0 0 0,1 0 0,2 0 0,-1 0 0,1 0 0,2 0 0,-2 0 0,-1 0 0,-2 0 0,-1 0 0,0 0 0,0 0 0,-2 0 0,1 0 0,-1 0 0,2 0 0,-1 0 0,0 0 0,-1 0 0,1 0 0,0 0 0,0 0 0,1 0 0,0 0 0,1 0 0,-1 0 0,2 1 0,-2 0 0,0 0 0,-1 0 0,-1 0 0,-1 0 0,1 0 0,-1 0 0,-1-1 0,0 1 0,1 0 0,0-1 0,-1 2 0,0 0 0,-1 0 0,-1 2 0,1-3 0,-1 2 0,1 0 0,0-1 0,1 2 0,-1-2 0,0 2 0,2 4 0,0-2 0,0 5 0,0-2 0,0-1 0,0-1 0,-2-3 0,1 1 0,0-1 0,0 1 0,-1-1 0,1 0 0,0-1 0,0 1 0,-1-1 0,2 2 0,-2-1 0,2 0 0,-2-3 0,-1 2 0,1 0 0,0 0 0,-1 0 0,1-1 0,0 1 0,0 0 0,0-1 0,-1 1 0,0-1 0,0 2 0,0-2 0,0 1 0,0 0 0,2-1 0,-2 1 0,1 0 0,-1-1 0,0 1 0,0-1 0,0 1 0,0 0 0,0-1 0,0 1 0,-2-1 0,-1 0 0,0-1 0,0 0 0,-1 1 0,0-1 0,0 0 0,-1-1 0,0 0 0,2 0 0,1 0 0,-1 0 0,1 0 0,-2 0 0,1 0 0,0 0 0,-1 0 0,-1 0 0,-2 0 0,-1 0 0,0 0 0,2 0 0,1 0 0,3 0 0,-1 0 0,1 0 0,-1 0 0,0 0 0,1 0 0,-1-1 0,0 0 0,1-1 0,-1 1 0,1 0 0,0-1 0,0 0 0,0 1 0,0-2 0,1 2 0,-1-1 0,-1 1 0,1-2 0,-1 2 0,-3-5 0,-1 0 0,1 0 0,0 0 0,3 3 0,-1-1 0,-1 1 0,1-1 0,0 1 0,1 0 0,1 0 0,-1 0 0,0 0 0,0 1 0,0-2 0,0 2 0,1 0 0,0-1 0,2 1 0,-1-1 0,4 0 0,0 1 0,1 0 0,2-1 0,-2 1 0,2 0 0,2-2 0,0 1 0,1 0 0,-1 0 0,-1 0 0,-3 2 0,1-1 0,-1 0 0,1 0 0,-1 0 0,0 0 0,0 1 0,-2-1 0,2 0 0,-2 1 0,2 1 0,1-1 0,-1 0 0,0 0 0,-2 1 0,1-1 0,-1 1 0,1 0 0,1 0 0,-1 0 0,0 0 0,0 0 0,0 0 0,-1 0 0,1 0 0,-1 0 0,2 0 0,-2 0 0,1 0 0,0 0 0,0 0 0,-1 1 0,0 2 0,-2-1 0,1 2 0,0-2 0,-1 0 0,1 1 0,-1-1 0,0 2 0,0-2 0,0 0 0,0 1 0,-2 1 0,-2 1 0,-1-1 0,-2 1 0,-1-1 0,-4 2 0,-1-1 0,2-1 0,1 0 0,3-2 0,0 0 0,0 0 0,1 0 0,0 0 0,1-1 0,1 0 0,-1-1 0,-3 0 0,-1 0 0,1 0 0,0 0 0,2 0 0,0 0 0,1 0 0,2 0 0,-1 0 0,1 0 0,0 0 0,0 0 0,1 0 0,-1 0 0,0 0 0,0 0 0,0 0 0,1 0 0,-2 0 0,1 0 0,1 0 0,0 0 0,-4 0 0,2 0 0,-2 0 0,3 0 0,0 0 0,0 0 0,1 0 0,-1 0 0,0 0 0,0 0 0,1 0 0,-1 0 0,0 0 0,0 0 0,0 0 0,1 0 0,-1 0 0,1 0 0,-1 0 0,0 1 0,1 1 0,0-1 0,0 2 0,1-2 0,-1 2 0,1-1 0,-1-1 0,0 2 0,0-2 0,-1 1 0,0 1 0,0-2 0,-1 1 0,2-1 0,1 0 0,-1 1 0,-1 0 0,2 0 0,0 1 0,0 0 0,1 0 0,-4-4 0,2 0 0,-2-2 0,2 1 0,1 1 0,-3 0 0,3-1 0,-2 1 0,0 2 0,0-1 0,0-1 0,2-2 0,1-1 0,0 1 0,1 10 0,1-5 0,0 8 0,0-8 0,-2 0 0,2 1 0,0-1 0,-1 0 0,1 1 0,-1-1 0,0 0 0,1 0 0,-1 1 0,1-2 0,-1 2 0,1-2 0,-1 2 0,1-1 0,0 0 0,0-1 0,0 1 0,0 0 0,0 1 0,0-1 0,0 1 0,-1-1 0,1-1 0,-1 1 0,1 1 0,0-1 0,0 1 0,-1-2 0,1 2 0,0-2 0,-1 1 0,3-1 0,-3 1 0,1-1 0,0 1 0,0 0 0,0 0 0,0 0 0,0-1 0,0 1 0,1-1 0,-1 1 0,0 0 0,1-1 0,-1 1 0,0-2 0,0 3 0,1-3 0,-2 2 0,2 0 0,-2-1 0,2 0 0,-1 1 0,0-1 0,1 1 0,0-1 0,-1 0 0,0 0 0,1 0 0,-1 0 0,1-1 0,0 0 0,0 0 0,-1 0 0,1 0 0,0 0 0,-1 0 0,1 1 0,0 0 0,-1 1 0,1-1 0,-1 0 0,0 0 0,1 0 0,-1 1 0,1-2 0,-1 1 0,2 1 0,-2-2 0,0 2 0,1-1 0,-1-1 0,1 2 0,-1-1 0,0 0 0,1 0 0,-1 0 0,0 1 0,1-1 0,-1 0 0,0 0 0,1 0 0,-1 0 0,1 0 0,0-1 0,-1 2 0,1-2 0,0 0 0,-1 1 0,1 0 0,-1 0 0,2-1 0,-2 1 0,0-1 0,2 2 0,-2-2 0,1 0 0,0 1 0,-1-1 0,2 1 0,-3 0 0,2 0 0,0-1 0,0 1 0,0-1 0,0 0 0,-1 0 0,2 0 0,-2 0 0,1 0 0,-1 0 0,1 0 0,0 0 0,0 0 0,0 0 0,-1 0 0,1 0 0,0 0 0,-1 0 0,1 0 0,0 0 0,0 0 0,-1 0 0,1 0 0,0 0 0,-1 0 0,1 0 0,0 0 0,0 0 0,-1 0 0,1 0 0,-1 0 0,1 0 0,0 0 0,0 0 0,0 0 0,-1 0 0,2 0 0,1 0 0,-1 0 0,0 0 0,-2 0 0,1 0 0,0 0 0,0 0 0,0 0 0,1 0 0,3 0 0,-3 0 0,2 0 0,-2 0 0,-1 0 0,2 0 0,-2 0 0,0 0 0,-1 0 0,1 0 0,0 0 0,0-1 0,-2-1 0,0-2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00:17:06.0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0 241 24575,'0'-8'0,"0"2"0,1 4 0,2-1 0,0-2 0,0 2 0,0 0 0,-1 0 0,0 2 0,0-2 0,0 1 0,0 0 0,1-1 0,-1 1 0,-1 1 0,2-1 0,-1 1 0,1-1 0,-1 2 0,0-2 0,2 2 0,-1-1 0,1 1 0,-2 0 0,1 0 0,0 0 0,1 0 0,-1 0 0,1 0 0,-1 0 0,0 0 0,0 0 0,1 0 0,0 0 0,-1 0 0,0 0 0,0 0 0,-1 0 0,1 0 0,0 0 0,-1 0 0,0-4 0,-2 2 0,0-2 0,0 2 0,0 0 0,0-1 0,0 0 0,0 0 0,0 1 0,-2 0 0,0 1 0,-2 0 0,1 1 0,2 0 0,-3 0 0,2 0 0,-1 0 0,0 0 0,0 0 0,1 0 0,-2 0 0,1 0 0,1 0 0,-2 0 0,2 0 0,9 0 0,-5 0 0,8 0 0,-9 0 0,1 0 0,1 0 0,1 0 0,0 0 0,-1 0 0,0 0 0,2 1 0,-1-1 0,0 1 0,-1 0 0,-2-1 0,2 0 0,1 1 0,-1 0 0,1 0 0,-2-1 0,0 1 0,0 1 0,1 0 0,-2 0 0,1 0 0,0-1 0,0 2 0,-2 0 0,1-1 0,0 1 0,2-2 0,-2 1 0,2-1 0,-1 0 0,1 0 0,-1 1 0,1-1 0,0-1 0,-1 1 0,1-1 0,0 0 0,-1 0 0,2 0 0,-2 0 0,1 0 0,-1 0 0,2 0 0,-2 0 0,1 0 0,0 0 0,-1 0 0,2 0 0,-2-1 0,1 0 0,-1 0 0,0 1 0,1-1 0,0 0 0,-1 0 0,-7-2 0,3 2 0,-6-2 0,6 3 0,1 0 0,-3-1 0,2 1 0,-1-2 0,1 0 0,0 1 0,0-3 0,2 3 0,4-1 0,-3 1 0,4 1 0,-2 0 0,-2 0 0,3 0 0,-2 0 0,1 0 0,-1 0 0,0 0 0,3-1 0,-1 0 0,1 0 0,-2 0 0,-1 0 0,1 0 0,-1 0 0,2 0 0,-1 0 0,0 0 0,0 0 0,0 0 0,-1-1 0,1 1 0,-1 0 0,0 1 0,1-1 0,0 0 0,-1-1 0,1 1 0,0 0 0,-1 0 0,1 0 0,-1 0 0,0 0 0,1 0 0,0 0 0,-1 0 0,0 0 0,1 0 0,0 1 0,0 0 0,-1 0 0,1 0 0,0 0 0,0 0 0,0 0 0,-1 0 0,1 0 0,0 0 0,0 0 0,0 0 0,-1 0 0,1 0 0,0 0 0,0 0 0,0-1 0,-1 1 0,1-1 0,0-1 0,-1 1 0,1 0 0,-2-2 0,-1 1 0,0-2 0,1 2 0,-1 0 0,1-1 0,-1 0 0,1 1 0,0 0 0,1-1 0,-1 1 0,1 0 0,-1-1 0,1 2 0,0-2 0,0 1 0,0 1 0,-1-1 0,1 0 0,0 0 0,0 0 0,1 1 0,-1-1 0,0 1 0,0-1 0,0-1 0,0 2 0,1-1 0,-1 1 0,1 0 0,-1 0 0,-1-1 0,2 1 0,-1-2 0,0 3 0,0-2 0,1 1 0,0 0 0,-1-1 0,0 1 0,0-1 0,0 1 0,0-1 0,1 1 0,-1-1 0,1 1 0,-1-1 0,0 1 0,0-1 0,0 1 0,0-1 0,1 0 0,-2 1 0,1-1 0,0 0 0,0 0 0,0 0 0,0 1 0,-1-2 0,1 2 0,0-2 0,0 2 0,-1-1 0,3 1 0,-3-1 0,2 1 0,-1 0 0,0-1 0,1 1 0,-1-1 0,0 1 0,-6-1 0,2 2 0,-5-1 0,6 2 0,-1 0 0,0 2 0,1-3 0,-2 4 0,1-3 0,1 0 0,0 3 0,1-2 0,0 1 0,0 0 0,0-1 0,0 1 0,0-1 0,0 1 0,0 0 0,0-1 0,0 2 0,0-2 0,0 1 0,0 0 0,0-1 0,0 1 0,0-1 0,0 2 0,0-1 0,0 0 0,0 0 0,0 0 0,0-1 0,0 1 0,0 1 0,0-1 0,0 0 0,0 0 0,0 0 0,0-1 0,0 0 0,0 2 0,0-2 0,0 2 0,0-1 0,0 0 0,0-1 0,0 1 0,0 0 0,0 1 0,0 0 0,0-1 0,0 1 0,0-1 0,0-1 0,0 2 0,0-2 0,0 2 0,0-2 0,0 1 0,0-1 0,0 2 0,0-2 0,0 1 0,0 0 0,0 0 0,0 0 0,0-1 0,0 2 0,0-2 0,0 1 0,0-1 0,0 1 0,0 1 0,0-2 0,0 1 0,0 0 0,0-1 0,0 1 0,0 0 0,0-1 0,0 2 0,0-2 0,0 1 0,0 0 0,0-1 0,0 2 0,0-2 0,0 0 0,0 1 0,0 0 0,0-1 0,0 2 0,0-3 0,0 3 0,0-1 0,0-1 0,0 2 0,0-1 0,0-1 0,0 3 0,0-3 0,0 0 0,0 1 0,0-1 0,0 2 0,0-2 0,0 1 0,0 0 0,0 0 0,0-1 0,0 1 0,0-1 0,0 2 0,0-1 0,0 0 0,0-1 0,-3-1 0,1 0 0,-2-1 0,1 0 0,2 0 0,-4 0 0,0 0 0,-1 0 0,1 0 0,0 0 0,0 0 0,1 0 0,-2 0 0,2 0 0,0 0 0,1 0 0,2 0 0,-3 0 0,2 0 0,-2 0 0,2 0 0,0 0 0,-2 0 0,0 0 0,-2 0 0,-2 0 0,1 0 0,0 0 0,3 0 0,1 0 0,1 1 0,-1 0 0,1 0 0,-2 0 0,2-1 0,-1 0 0,0 0 0,1 0 0,-1 0 0,0 0 0,-1 0 0,0 0 0,-2 0 0,0 0 0,0 1 0,-1 0 0,1 0 0,0-1 0,3 0 0,-1 0 0,0 0 0,0 0 0,-1 0 0,3 0 0,0 0 0,-2 0 0,2 0 0,-2 0 0,1 0 0,1 1 0,-3 0 0,1 0 0,-6-1 0,5 0 0,-4 0 0,3 0 0,-1 0 0,1 0 0,1 0 0,2 0 0,0 0 0,0 0 0,0 0 0,0 0 0,1 0 0,-1 0 0,0 0 0,0 0 0,0 0 0,-1 0 0,2 0 0,-3 0 0,-1 0 0,-1 0 0,0 0 0,2 0 0,2 0 0,-3 0 0,3 0 0,-1 0 0,1 0 0,0 0 0,-1 0 0,1 0 0,0 0 0,0 0 0,1 0 0,-1 0 0,0 0 0,1-1 0,1-1 0,0-1 0,1-1 0,0 1 0,0 1 0,-1-2 0,0 3 0,-1-2 0,0 1 0,0 2 0,-1-3 0,2 2 0,-1-2 0,2 0 0,0 0 0,0 0 0,0 1 0,0 0 0,0-2 0,0 2 0,1-1 0,0 1 0,2 0 0,-2 0 0,2 1 0,-1 0 0,0-1 0,1 1 0,0 0 0,-1 1 0,2 0 0,-2 0 0,1 0 0,0 0 0,-1 0 0,1 0 0,0 0 0,0-1 0,1 0 0,0-1 0,0 1 0,0 0 0,0 1 0,-2 0 0,1 0 0,0 0 0,-1 0 0,1 0 0,-1 0 0,1 0 0,0 0 0,0 0 0,-1 0 0,1 0 0,1 0 0,-1 0 0,1 0 0,-1 0 0,-1 0 0,2 0 0,-1 0 0,1 0 0,-1 0 0,1 0 0,-1 0 0,1 0 0,1 0 0,-1 0 0,1 0 0,-1 0 0,1 0 0,1-1 0,0 0 0,-1 0 0,1 0 0,-1 1 0,0 0 0,0 0 0,0 0 0,-2 0 0,0 0 0,1 0 0,-1 0 0,1 0 0,0 0 0,0 0 0,1 0 0,0 0 0,-1 0 0,2 0 0,0 0 0,2 0 0,1 0 0,3 0 0,-1 0 0,-1 0 0,-3 0 0,-2 0 0,0 0 0,0 0 0,-2 0 0,-1 0 0,1 0 0,-1 0 0,1 0 0,0 0 0,0 0 0,-1 0 0,1 0 0,0 0 0,0 0 0,-1 0 0,1 0 0,1 0 0,-1 0 0,0 0 0,-1 0 0,1 0 0,-1 0 0,1 0 0,0 2 0,-1-1 0,-1 3 0,0-1 0,1-1 0,-1 0 0,0 1 0,0-1 0,0 1 0,0-1 0,0 1 0,-1 0 0,1-1 0,0 1 0,1-1 0,-1 1 0,0-1 0,0 0 0,0 1 0,0-1 0,0 1 0,0 0 0,1-2 0,-2 3 0,2-2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00:17:17.4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59 161 24575,'0'-9'0,"0"2"0,0 3 0,0 2 0,0-1 0,0 1 0,0-1 0,0 0 0,0 1 0,0-1 0,0 0 0,0 0 0,0 0 0,0 0 0,0 1 0,0-1 0,0 0 0,0 0 0,0 0 0,0 1 0,0-2 0,0 1 0,0 0 0,0 1 0,0-1 0,0 0 0,0 1 0,0-1 0,0 0 0,1 0 0,0-2 0,0 1 0,-1 0 0,0 2 0,0-1 0,0 1 0,1-1 0,0 0 0,1 1 0,0 1 0,0 0 0,1-1 0,-2 0 0,1-1 0,0 1 0,-2 0 0,2-1 0,-1 1 0,1 0 0,-1-1 0,1 2 0,1-1 0,-2 0 0,1 0 0,0 0 0,-1 0 0,2 1 0,-2-2 0,1 9 0,-1-5 0,-1 6 0,0-5 0,0 1 0,0-1 0,0 2 0,0-1 0,0-1 0,0 1 0,0-1 0,0 1 0,0 0 0,0-1 0,0 2 0,0-2 0,0 1 0,0 0 0,0-1 0,0 1 0,0-1 0,0 1 0,0 0 0,0-1 0,0 2 0,0-2 0,0 2 0,0-2 0,0 0 0,0 1 0,0-1 0,0 2 0,0-2 0,0 1 0,0-1 0,0 1 0,0 0 0,0 0 0,0 0 0,0-1 0,0 1 0,0-1 0,0 1 0,0 0 0,0-1 0,0 1 0,0-1 0,0 2 0,0-2 0,0 0 0,0 1 0,0 0 0,0 0 0,0 0 0,0-1 0,0 0 0,0 2 0,0-2 0,0 0 0,0 2 0,0-2 0,0 1 0,0 0 0,0 0 0,0 0 0,0-1 0,0 2 0,0-2 0,0 1 0,0 0 0,0-1 0,0 1 0,0-1 0,0 2 0,0-2 0,0 1 0,-1 0 0,0-1 0,0 1 0,1-1 0,0 1 0,0 0 0,0 0 0,0-1 0,0 2 0,0-1 0,0 1 0,0-2 0,0 1 0,0 0 0,0-1 0,0 2 0,0-1 0,0 1 0,0 2 0,0-2 0,0 3 0,0-3 0,0-1 0,0 0 0,0 0 0,0 0 0,0 0 0,0 0 0,0-1 0,0 1 0,0 2 0,0 0 0,0 4 0,0-1 0,0 2 0,0 9 0,0-7 0,0 13 0,0-16 0,0 7 0,0-11 0,0 2 0,0-1 0,0-1 0,0-2 0,0 0 0,0-1 0,0 1 0,0 0 0,0-1 0,0 1 0,0 0 0,0 0 0,0 0 0,0-1 0,0 1 0,0 0 0,0-1 0,0 1 0,0 0 0,1 0 0,0 0 0,0-1 0,-1 1 0,0 0 0,0 0 0,0 0 0,0-1 0,0 0 0,0 2 0,0-2 0,0 0 0,0 2 0,0-2 0,1 1 0,0-1 0,0 1 0,-1 0 0,0-1 0,0 1 0,0 0 0,0-1 0,0 1 0,0 0 0,0 0 0,0 0 0,0-1 0,0 1 0,0 0 0,0 0 0,0 0 0,0 0 0,0-1 0,0 1 0,0 0 0,0 0 0,0-1 0,0 1 0,0 0 0,0 0 0,0-1 0,-1 1 0,-2-2 0,0-2 0,-1 1 0,1-2 0,2 2 0,-3 0 0,2 0 0,-1 0 0,0 0 0,1 0 0,-2 0 0,0 0 0,0 0 0,-1 0 0,1 0 0,0 0 0,1 0 0,0 0 0,1 0 0,-1 0 0,1 0 0,-1 0 0,0 0 0,1 0 0,-1 0 0,0 0 0,0 0 0,1 0 0,-1 0 0,0 0 0,0 0 0,0 0 0,0 0 0,0-1 0,2-2 0,1 0 0,0-3 0,0 1 0,0 1 0,0 0 0,0 2 0,0 0 0,0-2 0,0 1 0,0 0 0,0 1 0,1-1 0,0 0 0,0 1 0,0-1 0,0 1 0,0-2 0,0 2 0,0 0 0,0-1 0,1 1 0,-2-1 0,1 1 0,-1-1 0,2 0 0,-2 0 0,2 1 0,-2-1 0,0 0 0,0 0 0,0 0 0,0 1 0,0 0 0,0-2 0,0 2 0,0-2 0,0 1 0,0 2 0,0-3 0,0 2 0,0-1 0,0 0 0,0 1 0,0-1 0,0 0 0,0 1 0,0-2 0,0 1 0,0 1 0,0-1 0,0 0 0,0 0 0,0 0 0,0 1 0,0-1 0,0 0 0,0 1 0,0-1 0,0 0 0,0 1 0,0-1 0,0 0 0,0 0 0,0 0 0,0 1 0,0-1 0,0 0 0,0 1 0,0 0 0,0-1 0,0-1 0,0 0 0,0 0 0,0 0 0,0 0 0,0 1 0,0-2 0,0 1 0,0-1 0,0 1 0,0 1 0,0-1 0,0 2 0,0-1 0,0 1 0,0-1 0,0 0 0,1 0 0,0 1 0,1-1 0,-2 0 0,1 1 0,0 0 0,-1-2 0,1 1 0,0-1 0,-1 1 0,0-1 0,0 0 0,1 0 0,0 0 0,0 0 0,-1 1 0,0 1 0,0-1 0,1 1 0,0-1 0,0 1 0,-1-1 0,1 1 0,0-1 0,0 1 0,0-1 0,-1 1 0,2-1 0,-2 1 0,0-1 0,1 0 0,0 1 0,0-1 0,-1 0 0,0 1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00:17:58.1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72 67 24575,'0'17'0,"0"-3"0,0 4 0,0 2 0,0-3 0,0 2 0,-1-2 0,0-3 0,0 5 0,-2-2 0,1-1 0,-1 0 0,1-5 0,1-2 0,1-1 0,0-1 0,0-2 0,0 0 0,0 0 0,0-2 0,-1-1 0,0 1 0,0-1 0,1 1 0,0 0 0,0 0 0,-2-1 0,0-1 0,-2 0 0,0-1 0,1 0 0,-1 0 0,1 0 0,0 0 0,1 1 0,-1 1 0,1-1 0,0 0 0,-1 1 0,1-2 0,-1 2 0,1-1 0,-1 0 0,1 0 0,-1 0 0,2-5 0,0 3 0,1-5 0,0 4 0,0-1 0,0-1 0,0 1 0,0-3 0,0 3 0,0 0 0,0 1 0,0-1 0,0 0 0,0 0 0,0 0 0,0 1 0,0 0 0,0-2 0,0 2 0,0-1 0,0-1 0,0 3 0,0-3 0,0 1 0,0 1 0,0-2 0,0 2 0,0 0 0,0-2 0,0 2 0,0-2 0,0 2 0,0 0 0,0-3 0,0 3 0,0-2 0,0 2 0,0 0 0,0-1 0,0 0 0,0 0 0,0 1 0,0-1 0,1 1 0,0-1 0,-1-2 0,1-1 0,-1-2 0,1 1 0,0 0 0,0 3 0,-1 0 0,0 1 0,0-1 0,0 1 0,1 0 0,0 0 0,-1 1 0,1-1 0,0 1 0,0-1 0,1 2 0,-1-3 0,0 2 0,1-2 0,0-1 0,0 0 0,1 1 0,-1-1 0,-1 2 0,1-1 0,-1 1 0,0 1 0,0 0 0,1 1 0,1 0 0,0 0 0,-1 0 0,-1-1 0,1-1 0,-2 0 0,0 0 0,0 1 0,1 0 0,0-1 0,0-1 0,0-1 0,0 1 0,0-1 0,-1 2 0,0 1 0,1-1 0,0 0 0,0 1 0,0-1 0,-1 0 0,0 1 0,0-1 0,1 1 0,0-1 0,-1 1 0,1-1 0,0 0 0,0 1 0,-1-1 0,0 1 0,0-2 0,0 2 0,0-1 0,0 1 0,0-1 0,1 0 0,0 1 0,0-1 0,0 1 0,0 0 0,0-2 0,3 6 0,-3-2 0,4 5 0,-3-3 0,0 2 0,1 0 0,1 1 0,-1-1 0,0 1 0,1 0 0,0-1 0,1 2 0,0 0 0,0 0 0,0 2 0,0-1 0,0 2 0,0 0 0,-1-1 0,-1-1 0,0-2 0,0 0 0,0 0 0,-1-1 0,-1 1 0,1-1 0,0-1 0,0 0 0,-1-1 0,1 1 0,-1-1 0,2 1 0,-2-1 0,0 1 0,0 0 0,0 1 0,0 0 0,0 0 0,0-2 0,0 1 0,0-1 0,-1 1 0,1 0 0,-1-1 0,1 1 0,0 0 0,0-1 0,0 1 0,0 0 0,-1-1 0,1 1 0,-1-1 0,1 1 0,0-1 0,-1 1 0,1 0 0,-1-1 0,1 1 0,1-1 0,-2 1 0,2-1 0,-1 0 0,0 1 0,1-1 0,-1 0 0,0 1 0,0-1 0,1 1 0,-1-1 0,1 2 0,-1 0 0,0 0 0,1 0 0,0-1 0,-1 2 0,0-1 0,1 1 0,-1-2 0,0 1 0,1 0 0,-1 0 0,1 0 0,-1 1 0,1-1 0,-1 0 0,1-1 0,-1-1 0,0 1 0,-1-1 0,1 1 0,-1 0 0,0 0 0,-4-3 0,1 2 0,-4-3 0,2 1 0,0 0 0,-5-2 0,4 2 0,-3-2 0,1 2 0,1 0 0,0 0 0,1 0 0,1 0 0,0 0 0,2 0 0,-1 0 0,0 0 0,1 0 0,0 0 0,0 0 0,1 0 0,-1 0 0,1-1 0,0-1 0,1-1 0,1-1 0,0 1 0,0-1 0,0 2 0,0-3 0,0 2 0,0-1 0,0 0 0,1-1 0,1-1 0,2-1 0,1 0 0,1 0 0,1-2 0,-1 0 0,3-1 0,-1 1 0,0 1 0,3-6 0,-1 3 0,2-4 0,-4 5 0,0 1 0,-1 1 0,-2 1 0,0 1 0,-1 2 0,0 0 0,-2 1 0,1-1 0,-1 1 0,0-1 0,-1 1 0,1 1 0,-1 0 0,1 0 0,0 1 0,0-2 0,0 1 0,0-2 0,-1 1 0,0-1 0,1 1 0,-2 1 0,2-1 0,-1 0 0,1-1 0,-1 2 0,0-1 0,0 1 0,0-2 0,0 1 0,0 0 0,0 0 0,0 1 0,0-1 0,0 0 0,0 1 0,1 10 0,-1-4 0,1 9 0,-2-7 0,0 3 0,0 0 0,1 3 0,0-1 0,0 4 0,0 0 0,-1-1 0,0-2 0,0-2 0,0-2 0,0 0 0,0-2 0,0-1 0,0 1 0,0 0 0,0-1 0,0 0 0,0-1 0,0 1 0,0-1 0,0 0 0,0 2 0,0 0 0,0-1 0,0 1 0,0-3 0,0 0 0,0 1 0,0-1 0,0 1 0,0 0 0,0 1 0,0-1 0,0 1 0,0-2 0,0 2 0,0 0 0,0 1 0,0 0 0,0 0 0,0-1 0,0-1 0,0 0 0,0-2 0,0 1 0,0-1 0,0 1 0,0-1 0,0 1 0,0 0 0,0 0 0,0 0 0,0-14 0,1 2 0,3-20 0,0 13 0,3-6 0,-1 5 0,1 0 0,0 0 0,0 1 0,-3 5 0,1 0 0,0 4 0,-1-3 0,0 3 0,-1 0 0,0 2 0,-1 2 0,-1 2 0,1-1 0,0 0 0,0 0 0,-1 0 0,1-1 0,-1 1 0,1-1 0,0 1 0,0 0 0,-1 0 0,1 0 0,0 0 0,-1 0 0,1 0 0,1 9 0,-1-2 0,1 8 0,-1-5 0,1 2 0,1 14 0,-2-11 0,2 13 0,-3-18 0,0 0 0,0-2 0,-1 0 0,0 0 0,1-1 0,0 0 0,0 0 0,-1-2 0,0 1 0,0-1 0,0-1 0,1 2 0,0-1 0,0 1 0,0-1 0,-1-1 0,0 0 0,0 2 0,1-1 0,0 0 0,0 0 0,-1-1 0,0 1 0,0 0 0,1 0 0,0-1 0,0 1 0,-1 0 0,0 0 0,0 0 0,0-1 0,0 1 0,0-1 0,0 1 0,0 0 0,0 0 0,1-1 0,1-8 0,0 1 0,1-7 0,-1 5 0,2-8 0,-1 7 0,1-7 0,-1 8 0,0-1 0,-1 2 0,0 0 0,-1 2 0,0 0 0,0 1 0,0 1 0,-1 0 0,1-1 0,0-1 0,0 0 0,0 0 0,0-1 0,0-1 0,1-1 0,-1 1 0,0 0 0,0 1 0,0 0 0,0-1 0,0 1 0,0 1 0,0 0 0,1 1 0,-1-1 0,0 1 0,-1 0 0,0 0 0,1 0 0,0 0 0,0 0 0,-1 0 0,0 0 0,0 1 0,0-1 0,1 0 0,0 1 0,1-2 0,-1 0 0,0 0 0,1 0 0,-1 1 0,0 0 0,0-1 0,0 2 0,0-2 0,-1 2 0,1 0 0,0-1 0,-1 1 0,1-2 0,0 2 0,-1 0 0,1 8 0,0-4 0,-1 7 0,0-7 0,0 0 0,0 2 0,1 1 0,1 0 0,-1 0 0,1-1 0,0-1 0,-1 0 0,1 1 0,0-1 0,0 2 0,0-2 0,0 2 0,0-1 0,0 0 0,-1-1 0,0-1 0,0 0 0,-1 1 0,1 0 0,0-1 0,0 1 0,-1 0 0,0 0 0,0 0 0,0 0 0,0-1 0,0 1 0,0-1 0,0 2 0,0-2 0,0 1 0,0 0 0,0-1 0,0 1 0,0-1 0,0 1 0,0 0 0,0 0 0,0 0 0,0-1 0,0 1 0,0 0 0,0 0 0,0 0 0,0 0 0,0-1 0,0 1 0,0 0 0,0 0 0,0 0 0,0 0 0,0-1 0,0 2 0,0-1 0,0 0 0,0 0 0,0-1 0,0 1 0,0 0 0,1 0 0,-1-1 0,1 1 0,0 0 0,-1 0 0,0 0 0,0-1 0,0 3 0,0-1 0,0 0 0,0-1 0,0-1 0,0 0 0,0 2 0,0-1 0,0 0 0,0 0 0,0-1 0,0 1 0,0-11 0,0 7 0,0-9 0,0 8 0,0 0 0,0-1 0,0 0 0,0 0 0,0 0 0,0 1 0,0-2 0,0 1 0,0 0 0,0 0 0,0 2 0,0-4 0,0 3 0,0-1 0,0 0 0,0 1 0,0-1 0,0 0 0,0 1 0,0-1 0,0 0 0,0 1 0,0-2 0,0 1 0,0 1 0,0-1 0,0 0 0,0 0 0,0-1 0,0 0 0,0-1 0,0 0 0,0 1 0,0 0 0,0 2 0,0-1 0,0 1 0,0-1 0,0 0 0,0 1 0,0-1 0,0 0 0,0 1 0,0-1 0,0 1 0,0-1 0,0 0 0,0 0 0,0 0 0,0 1 0,0-1 0,0 1 0,0-1 0,0 1 0,0-2 0,0 0 0,0 1 0,0-1 0,0 0 0,0 0 0,0 0 0,0 1 0,0-1 0,0-1 0,0 0 0,0 1 0,0-1 0,0 1 0,0-2 0,0 1 0,0 0 0,0 0 0,0 1 0,0 1 0,1 0 0,0-1 0,0 1 0,-1-1 0,0 1 0,0 1 0,0-1 0,0 0 0,0 0 0,0 0 0,1 1 0,-1-1 0,2 0 0,-2 0 0,0 1 0,1-1 0,0 1 0,-1-1 0,1 1 0,-1-1 0,1 0 0,-1 10 0,2-6 0,-2 8 0,0-8 0,0 1 0,0 2 0,0-2 0,0 2 0,0-2 0,0 0 0,0 1 0,1 0 0,-1-1 0,2 1 0,-2-1 0,1 1 0,-1 0 0,1-1 0,-1 2 0,2-2 0,-2 0 0,1 1 0,0-1 0,0 1 0,0 0 0,-1-1 0,1 2 0,-1-2 0,1 0 0,0 1 0,-1 0 0,0 0 0,0 0 0,1-1 0,0 1 0,0-1 0,-1 1 0,0 0 0,0-1 0,0 1 0,0 0 0,0 0 0,0 0 0,0 0 0,0-1 0,0 1 0,0-1 0,0 1 0,0 0 0,0-1 0,0 1 0,0 0 0,0 0 0,0-1 0,0 2 0,0-2 0,0 2 0,0-2 0,0 0 0,0 1 0,0 0 0,0 0 0,0 0 0,0 1 0,0-2 0,0 1 0,0 0 0,0-1 0,0 1 0,0 0 0,0-1 0,0 1 0,0 0 0,0-1 0,0 2 0,0-2 0,0 1 0,0 0 0,0-1 0,0 1 0,0-1 0,0 1 0,0 0 0,0-1 0,0 1 0,0-1 0,0 1 0,0 1 0,0-2 0,0 1 0,0 0 0,0-1 0,0 1 0,0-1 0,0 1 0,0 0 0,0 0 0,0-1 0,0 1 0,0 0 0,0 0 0,0 0 0,0 0 0,0-1 0,0 1 0,0 0 0,0 0 0,0 0 0,0-1 0,0 1 0,0 0 0,0 0 0,0 0 0,0-1 0,0 1 0,0 0 0,0 0 0,0 0 0,0 0 0,0 0 0,0-1 0,0 1 0,0 0 0,0 0 0,0-1 0,0 1 0,0 0 0,0 0 0,0-1 0,0 1 0,0 0 0,0 0 0,0 0 0,0-1 0,0 2 0,-1-2 0,-1 0 0,0 0 0,-1 0 0,-1 0 0,2 0 0,0-1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00:20:08.6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 1 24575,'0'16'0,"0"-2"0,0-2 0,0-5 0,0-1 0,0 0 0,0 5 0,0-3 0,0 3 0,0-5 0,0 0 0,0-1 0,0-1 0,0 1 0,0 0 0,0 1 0,0 0 0,0-2 0,0-1 0,0-1 0,0 1 0,0 1 0,0 1 0,0-1 0,0-1 0,0 0 0,0 0 0,0 1 0,0 0 0,0-1 0,0 0 0,0-1 0,0 0 0,0 1 0,0 0 0,0-1 0,0 1 0,0 0 0,0-1 0,0 1 0,0 0 0,0 0 0,0-1 0,0 1 0,0-1 0,0 2 0,0-1 0,0 0 0,0-1 0,0 2 0,0-2 0,0 1 0,0 0 0,0-1 0,0 1 0,0-1 0,0 1 0,2-1 0,-2 1 0,2 2 0,-2 6 0,0 2 0,0 4 0,0-1 0,0-2 0,0 6 0,1-3 0,1 9 0,1-8 0,0-1 0,0-7 0,-1-3 0,-1-1 0,0-1 0,0 1 0,0 0 0,0-1 0,-1-1 0,1 0 0,-1-1 0,0 1 0,1-1 0,0 0 0,0 1 0,-1-1 0,0 0 0,0 0 0,1 0 0,0 0 0,0 0 0,-1 0 0,0-1 0,0 2 0,0-3 0,1 3 0,0-2 0,0 1 0,-1 0 0,0-1 0,0 1 0,0 0 0,0-1 0,0 2 0,0-2 0,0 1 0,0 1 0,0-2 0,0 2 0,0-2 0,0 0 0,0 2 0,0-2 0,1 2 0,0-1 0,0 1 0,-1 3 0,0 1 0,0 3 0,0-3 0,0 2 0,0 1 0,0 3 0,0-2 0,0 0 0,0-2 0,0-1 0,0 2 0,0-3 0,0-2 0,0 2 0,0 1 0,0 0 0,0-1 0,0-1 0,0-1 0,1-1 0,0 1 0,0-1 0,0-1 0,-1-1 0,0 0 0,0-1 0,0 1 0,0-1 0,0 1 0,0 0 0,1 0 0,0 0 0,0 0 0,-1-1 0,0 1 0,0-1 0,0 2 0,0-2 0,0 1 0,0 0 0,0-1 0,0 1 0,0 0 0,0-1 0,0 1 0,0-1 0,0 2 0,0-2 0,0 1 0,0 0 0,0-1 0,0 0 0,0 2 0,0-1 0,0 0 0,0 0 0,0-1 0,0 1 0,0 0 0,0 0 0,0-1 0,0 0 0,0 1 0,0 0 0,0 0 0,0 2 0,0 1 0,0 2 0,0 2 0,0 3 0,0 2 0,0 0 0,0-2 0,0-3 0,0 0 0,0 0 0,0-2 0,0 1 0,0-4 0,0 0 0,0 0 0,0-1 0,0 0 0,0-1 0,0 1 0,0 0 0,0-2 0,0 1 0,0-1 0,0 1 0,0 1 0,0-1 0,0 0 0,0-1 0,0 2 0,0-2 0,0 2 0,0-2 0,0 1 0,0 0 0,0 0 0,0-1 0,0 1 0,0 0 0,0-1 0,0 1 0,0 0 0,0-1 0,0 2 0,0-2 0,0 1 0,0 0 0,0-1 0,0 2 0,0-2 0,0 1 0,0 0 0,0-1 0,-1 2 0,0-3 0,0 2 0,1 0 0,0 4 0,0 1 0,0 7 0,-1 8 0,-1 4 0,1 2 0,-2 3 0,2-6 0,0-2 0,0-4 0,1-6 0,0-2 0,0-1 0,0-2 0,0-1 0,0-2 0,0-1 0,0 0 0,0-2 0,0 1 0,0-1 0,0 1 0,0-1 0,0 1 0,0 1 0,0 0 0,0-1 0,0 1 0,0-2 0,0 1 0,0-1 0,0 1 0,0-1 0,0 1 0,0-2 0,0 1 0,0 0 0,0 0 0,0 0 0,0-1 0,0 1 0,0-1 0,0 1 0,0 0 0,0 0 0,0 0 0,0 0 0,0-1 0,0 1 0,0 0 0,0 0 0,0 0 0,0 0 0,0-1 0,0 1 0,0-1 0,0 2 0,0-1 0,0 1 0,0-1 0,0 0 0,-1 0 0,0 0 0,1 0 0,-1-1 0,1 1 0,0 0 0,0-1 0,0 1 0,0 0 0,0-1 0,0 1 0,0-1 0,0 2 0,0-2 0,0 1 0,0 0 0,0-1 0,0 1 0,0-1 0,0 2 0,0-2 0,0 1 0,0-1 0,0 1 0,0 0 0,0 0 0,0 0 0,0 1 0,0-2 0,0 1 0,0-1 0,0 1 0,0 0 0,0 0 0,0 0 0,0 0 0,0 1 0,0-1 0,0 0 0,0 1 0,0-1 0,0 3 0,-1 0 0,0 3 0,-1-1 0,0 0 0,1 0 0,0 0 0,0 3 0,0 0 0,-2 4 0,1 1 0,0-2 0,1 2 0,-1-3 0,1 3 0,-1 1 0,0 1 0,1 0 0,0-3 0,0-4 0,0-1 0,0-1 0,0-1 0,1 1 0,0-4 0,0 0 0,0 0 0,0-2 0,0-1 0,0 1 0,0-1 0,0 1 0,0 0 0,0-1 0,0 1 0,0 0 0,0-1 0,0 1 0,0 0 0,0-1 0,-1 2 0,1-2 0,-2 1 0,2 0 0,0 0 0,0 0 0,0 0 0,0 0 0,0 0 0,0 0 0,0-1 0,0 1 0,0 0 0,0-1 0,0 1 0,0 0 0,0 0 0,0-1 0,0 1 0,0 0 0,0 0 0,0 2 0,0-2 0,0 0 0,0 0 0,0-1 0,0 1 0,0-1 0,0 2 0,0-2 0,0 0 0,0 2 0,0-3 0,0 2 0,0 0 0,0 0 0,0 0 0,0 1 0,0 0 0,0 1 0,0 12 0,0-8 0,0 8 0,0-11 0,0-1 0,0-1 0,0-1 0,0 0 0,0 0 0,0-1 0,0 1 0,0 0 0,0-1 0,0 1 0,0-1 0,0 1 0,0 0 0,0 1 0,0-1 0,0 0 0,0-1 0,0 1 0,0 1 0,0 1 0,0-2 0,0 1 0,0-1 0,0 0 0,0 0 0,0-1 0,0 1 0,0 0 0,0-1 0,0 2 0,0-3 0,0 3 0,0-1 0,0 0 0,1 0 0,0-1 0,-1 1 0,1 0 0,-1-1 0,0 2 0,0-1 0,0 0 0,0 0 0,0 1 0,0-1 0,0 0 0,0 0 0,0 1 0,0-1 0,0 0 0,0 0 0,0-1 0,0 1 0,0 0 0,0 0 0,0-1 0,0 1 0,0 0 0,0 1 0,1-1 0,0 0 0,0 0 0,-1-1 0,0 1 0,0-1 0,0 1 0,0 0 0,0-1 0,0 1 0,0-1 0,0 1 0,0 0 0,0 0 0,0-1 0,0 1 0,1 0 0,0-1 0,-1 1 0,1-1 0,-1 1 0,1-1 0,0 1 0,0 0 0,-1-1 0,0 1 0,0 0 0,0-1 0,0 1 0,0 0 0,0-1 0,0 1 0,0 0 0,0-1 0,0 1 0,0-1 0,0 2 0,0-1 0,0 0 0,0 0 0,0-2 0,0 2 0,0 0 0,0 0 0,0 0 0,0-1 0,0 1 0,0-1 0,0 1 0,0 0 0,0-1 0,0 1 0,0 0 0,0-1 0,0 1 0,0 0 0,0-1 0,0 1 0,0 0 0,0 0 0,0 0 0,0-1 0,0 1 0,0 0 0,0 0 0,0 0 0,0-1 0,4-6 0,-2 4 0,3-6 0,-3 6 0,-1 0 0,3 0 0,-2 0 0,2 0 0,-2 0 0,0 0 0,2 0 0,-2 0 0,2 0 0,-3 0 0,2 2 0,-1-2 0,0 1 0,1 1 0,0-2 0,0 1 0,0-1 0,-1 0 0,1 0 0,0 0 0,-1 0 0,1 0 0,0 0 0,0 0 0,-1 0 0,1 0 0,0 0 0,0 0 0,-1 0 0,1 0 0,0-1 0,0-1 0,-1-1 0,1 0 0,-1 0 0,-1 2 0,1-2 0,0 2 0,0-2 0,0 2 0,0-1 0,0 0 0,1-1 0,0 0 0,1-1 0,1 0 0,-1 1 0,-1 1 0,-1-1 0,0 2 0,1-1 0,-1 1 0,1-1 0,-2 0 0,1 1 0,1 0 0,0 1 0,0-2 0,-1 0 0,0 1 0,1-1 0,-1 1 0,1-1 0,0 0 0,0 0 0,1 0 0,0-1 0,0 0 0,1 0 0,0-1 0,-2 1 0,1 1 0,0-1 0,1 0 0,0 0 0,1-1 0,-1 0 0,-1 0 0,1 0 0,0 1 0,-1 0 0,1 0 0,-3 1 0,0 0 0,-1 1 0,2-1 0,-1 1 0,1-1 0,-1 0 0,-1 0 0,0-1 0,1 1 0,-1 0 0,1 0 0,0-1 0,1 1 0,-1 0 0,0 0 0,0 0 0,0 0 0,0 0 0,1 0 0,1 0 0,-1 0 0,0 1 0,1-1 0,0-1 0,1 0 0,0 0 0,0 0 0,0 1 0,1 0 0,0-1 0,0 0 0,-2 1 0,-1 0 0,-1 1 0,0 0 0,1 0 0,-1 0 0,1 1 0,0-2 0,0 0 0,0 0 0,0 1 0,1 1 0,3-3 0,-1 1 0,7-3 0,-7 2 0,2 0 0,-5 2 0,-1 1 0,1-1 0,0 0 0,-1 0 0,1 1 0,-1 0 0,1-1 0,-1 0 0,1 0 0,0 0 0,0 1 0,-1 0 0,1 0 0,0 0 0,0 0 0,0 0 0,0 0 0,0 0 0,-1 0 0,1 0 0,0 0 0,-1 0 0,1 0 0,-1 0 0,1 0 0,0 0 0,0 0 0,0 0 0,-1 0 0,1 0 0,0 0 0,0 0 0,0 0 0,0 0 0,0 0 0,1 0 0,-1 0 0,-1 0 0,1 0 0,-1 0 0,1 0 0,0 0 0,0 0 0,0 0 0,-1 0 0,1 0 0,-1 0 0,1 0 0,0 0 0,-1 0 0,1 0 0,0 0 0,0 0 0,0 0 0,-1 0 0,1 0 0,-1 0 0,2 0 0,-2 0 0,1 0 0,0 0 0,-1 0 0,1 1 0,-1 0 0,2 0 0,-1 0 0,0 0 0,1 0 0,0 1 0,1-1 0,-1 1 0,-1-2 0,1 1 0,-1 0 0,0-1 0,-1 0 0,1 2 0,-1-2 0,2 2 0,-2-2 0,0 2 0,0 0 0,0 0 0,0 0 0,0-1 0,1 0 0,0 0 0,0 0 0,-1 0 0,1-1 0,0 1 0,1 0 0,-2 0 0,1-1 0,-1 1 0,1 0 0,0 0 0,-1 0 0,1 0 0,-1-1 0,1 2 0,0-2 0,-1 1 0,1 0 0,-1 1 0,1-2 0,-1 3 0,0-2 0,0 1 0,0-1 0,0 1 0,1-2 0,0 2 0,-1-1 0,0 0 0,2 1 0,-3-2 0,2 3 0,-1-3 0,1 1 0,0-1 0,-1 0 0,1 0 0,1 0 0,-1 0 0,1 0 0,-1 0 0,-1 0 0,1 0 0,0 0 0,0 0 0,0 0 0,-1 0 0,1 0 0,0 0 0,0 0 0,1 0 0,0 0 0,-1 0 0,0 0 0,0 0 0,0 0 0,0 0 0,0 0 0,-1 0 0,1-1 0,1 0 0,0 0 0,0 0 0,-2 0 0,1 0 0,0 1 0,-2 0 0,3 0 0,-2 0 0,1 0 0,0 0 0,-1 0 0,1 0 0,0 0 0,0 0 0,-1 0 0,1 0 0,0 0 0,-1 0 0,1 0 0,-1 0 0,1 0 0,0 0 0,-1 0 0,2 0 0,-1 1 0,-1-1 0,4 3 0,-3-2 0,1 2 0,-2-2 0,0 0 0,1-1 0,0 1 0,1 1 0,0-1 0,0 0 0,0 0 0,-1 0 0,-1 0 0,1 1 0,0-1 0,1 1 0,-1-1 0,0 0 0,0 0 0,-1 0 0,0 0 0,1-1 0,-1 0 0,1 1 0,0 0 0,-1 1 0,1-1 0,-1-1 0,1 1 0,0 1 0,0-2 0,0 1 0,-1-1 0,1 1 0,-1 0 0,1 0 0,0-1 0,-1 1 0,1 0 0,-1 0 0,1-1 0,0 1 0,0-1 0,0 1 0,-1 0 0,2-1 0,-3 0 0,3 1 0,-1-1 0,0 2 0,1-2 0,-2 0 0,0 1 0,1-1 0,-1 1 0,1 0 0,-1 0 0,1 0 0,-1 0 0,1-1 0,0 0 0,-1 1 0,1 0 0,0 0 0,0-1 0,0 0 0,0 1 0,0-1 0,0 2 0,1-1 0,-1 1 0,1 0 0,2 1 0,-1 0 0,0 0 0,-1 0 0,-2-2 0,1 0 0,-1-1 0,1 1 0,-1-1 0,1 3 0,-1-3 0,0 1 0,1 0 0,0 0 0,-1 1 0,1-1 0,0 0 0,-2 0 0,3 0 0,-3 1 0,2-1 0,-1 1 0,0-1 0,1 0 0,0 0 0,-1-1 0,1 1 0,-1 1 0,1-1 0,0 0 0,-1 0 0,1 0 0,-1 0 0,1 0 0,0 0 0,-2 0 0,2 0 0,0 1 0,-1-1 0,2 0 0,-2 1 0,1-2 0,-1 1 0,1 0 0,0 0 0,0 0 0,0-1 0,-1 1 0,0 0 0,1 0 0,0 1 0,0-2 0,-1 2 0,0-2 0,1 1 0,0 1 0,0-1 0,-1 0 0,1-1 0,0 1 0,0 0 0,1 0 0,0 1 0,0-1 0,-1 0 0,-1 0 0,1 0 0,-1 0 0,1 0 0,-1 0 0,1 0 0,0-1 0,0 0 0,0 1 0,0 0 0,-1 0 0,1 0 0,-1 0 0,1 0 0,-1-1 0,1 1 0,0-1 0,0 1 0,-1 0 0,1-1 0,0 1 0,0 0 0,1-1 0,-2 1 0,0-1 0,0 1 0,1 0 0,0 0 0,0-1 0,-1 1 0,1 0 0,-1 0 0,1-1 0,0 0 0,-1 1 0,1 0 0,1 1 0,-1-2 0,0 1 0,0 0 0,1-1 0,-2 0 0,1 1 0,-1 0 0,1 0 0,0-1 0,0 0 0,-1 1 0,1 0 0,0 1 0,-1-2 0,1 1 0,-1 0 0,1 0 0,-1 0 0,2 0 0,-2-1 0,1 1 0,-1-1 0,0 2 0,1-1 0,0 0 0,-1 0 0,0 0 0,1 0 0,0 0 0,-1 0 0,0 0 0,1 1 0,-1-2 0,0 3 0,0-2 0,-1 2 0,0 0 0,0-1 0,0 1 0,-1-1 0,2-9 0,-1 4 0,2-7 0,-1 8 0,0-1 0,3-1 0,-1 1 0,2-2 0,-3 2 0,0 1 0,0 0 0,-1 2 0,1 0 0,-1 0 0,1 0 0,0 0 0,-1 0 0,2 0 0,-2 0 0,1 0 0,0 0 0,-1 0 0,1 0 0,0 0 0,0 0 0,0 0 0,-1 0 0,1 0 0,0 0 0,-1 0 0,2 0 0,-2 0 0,3 0 0,-2 0 0,0 0 0,-1 0 0,1 0 0,-1 0 0,1 0 0,0 0 0,-1 0 0,1 0 0,0 0 0,-1 0 0,2 0 0,-2 0 0,1 0 0,0 0 0,0 0 0,-1 0 0,2 0 0,-3 0 0,3 0 0,-2 0 0,1 0 0,1 0 0,-2 0 0,1 0 0,0 0 0,-1 0 0,1 0 0,0 0 0,-3-4 0,0 2 0,-3-3 0,1 5 0,0-1 0,-1-1 0,1 1 0,-1-1 0,1 0 0,0 1 0,1-1 0,-2 1 0,1-1 0,-1 1 0,1-1 0,0 1 0,0-2 0,-1 0 0,0 1 0,0-1 0,-1 0 0,1 0 0,0-1 0,0 0 0,0 0 0,0 0 0,0 1 0,2 0 0,-1 1 0,1 0 0,-1-1 0,1 1 0,-2 0 0,2 0 0,-2 2 0,1-3 0,-1 2 0,1-1 0,0 0 0,0 1 0,0-1 0,-1 0 0,0 1 0,1-1 0,0 0 0,0 0 0,0 0 0,0 1 0,0-2 0,0 2 0,0-1 0,1-1 0,0 1 0,-1-1 0,1 1 0,-1 0 0,1-1 0,0 0 0,-2-2 0,1-1 0,1 1 0,-1 1 0,2 0 0,-2 1 0,0-1 0,0 0 0,1 0 0,-1-1 0,0 0 0,0 0 0,0 0 0,0 0 0,-1-1 0,2 2 0,-1 1 0,1 0 0,0 0 0,0 0 0,0 0 0,0 1 0,0 0 0,0-1 0,-1 0 0,1 0 0,1 0 0,0 1 0,-1-1 0,0 1 0,0-1 0,1 0 0,-2 1 0,0-1 0,0 0 0,-1 0 0,0-1 0,1 0 0,-1 1 0,1 0 0,-1 1 0,0-2 0,0 2 0,1-1 0,0 1 0,0 1 0,1-2 0,-1 1 0,1 0 0,-1 0 0,0 0 0,1 0 0,-1-1 0,0 0 0,0-1 0,0 0 0,0 0 0,0-1 0,0 2 0,0 1 0,1 0 0,-1 0 0,1-1 0,0 0 0,0 0 0,0 1 0,0-2 0,0 2 0,0-2 0,0 2 0,0-1 0,-1 0 0,0 0 0,1-1 0,0 1 0,1 0 0,-1 1 0,0-1 0,0 0 0,1 1 0,-1-1 0,1 0 0,-1 1 0,0-1 0,1 1 0,-1-1 0,0 0 0,0 1 0,1-1 0,0 0 0,-1 0 0,1 1 0,-1-1 0,0 1 0,0-1 0,0 0 0,0 1 0,0-1 0,0-1 0,0 1 0,-1 0 0,0-1 0,0 0 0,0-1 0,0 0 0,-1 1 0,0 0 0,0-1 0,0 2 0,1 0 0,1 0 0,-1 1 0,0-1 0,1 1 0,0-1 0,0 1 0,0 0 0,-1 0 0,0-1 0,1 1 0,0 0 0,0-1 0,0 0 0,0 1 0,-1 0 0,2-1 0,-2 1 0,1 0 0,0-1 0,0 1 0,0 0 0,0-1 0,-1 1 0,2-1 0,-3 2 0,3-2 0,-3 0 0,3 1 0,-1-1 0,-1 1 0,2 0 0,-3 0 0,2-1 0,-1 1 0,2 0 0,-2-1 0,1 1 0,-1-1 0,1 2 0,-1-2 0,1 1 0,-1 0 0,1-1 0,-1 1 0,1 0 0,-1 0 0,0 0 0,0 1 0,-1 0 0,1 1 0,-1 0 0,0 0 0,0 0 0,0 0 0,1 0 0,-1 0 0,0 0 0,1 0 0,-1-1 0,1-1 0,0 0 0,0 0 0,0 1 0,-1 1 0,1-3 0,-1 2 0,1-1 0,1 0 0,-1 0 0,0 0 0,1 0 0,-2 0 0,1 0 0,0 0 0,0 0 0,0 1 0,0-1 0,-1 0 0,1-1 0,0 1 0,1 1 0,-2-1 0,1 0 0,0 0 0,0 1 0,0-1 0,-1 1 0,0 0 0,0 0 0,1-1 0,-1 1 0,0 0 0,1 0 0,-1 0 0,1-1 0,0 1 0,0-2 0,-1 1 0,0-1 0,1 0 0,1 2 0,-1 0 0,0-2 0,0 1 0,1 0 0,-2-1 0,2 2 0,-2-1 0,1 1 0,1-2 0,-2 1 0,1 0 0,0-1 0,0 0 0,-1 0 0,0 1 0,0 0 0,1 0 0,0 0 0,0 0 0,0 0 0,0 0 0,0 0 0,0 1 0,0-1 0,0 1 0,-1 1 0,0 0 0,1 0 0,-1 0 0,0 0 0,0 0 0,0 0 0,0 0 0,1 0 0,-1 0 0,1 0 0,-1 0 0,0 0 0,1 0 0,-1-1 0,0 0 0,1 1 0,-1-2 0,0 1 0,0 0 0,0 0 0,0 0 0,1 0 0,0 0 0,-1 0 0,1-1 0,-1 1 0,0-1 0,0 1 0,0 0 0,0 0 0,1 0 0,-1 0 0,1-1 0,-1 1 0,1 0 0,-1-1 0,0 1 0,1 0 0,0 0 0,0-1 0,-1 1 0,2-1 0,-2 0 0,0 0 0,0 0 0,1 1 0,0-2 0,0 2 0,-1-1 0,0 1 0,1 0 0,0 0 0,-1-1 0,1 1 0,-1-1 0,1 1 0,-1 0 0,1-1 0,1 1 0,-3-2 0,3 1 0,-2 1 0,1-2 0,0 2 0,0-2 0,0 2 0,0-2 0,1 1 0,-1-1 0,0 1 0,1 0 0,-2 1 0,2-1 0,-1 0 0,1 0 0,0-1 0,-2 1 0,3-1 0,-1 1 0,1-1 0,0 0 0,-1 1 0,0-1 0,1 0 0,-1 0 0,0 0 0,1 1 0,-1-1 0,0 1 0,0-1 0,0 1 0,0 0 0,-1-1 0,2 1 0,-2-1 0,2 1 0,0-1 0,-1 0 0,0 0 0,1 1 0,-1-1 0,-1 2 0,1-1 0,-3 0 0,3 0 0,-1 1 0,0-1 0,-1 1 0,2-2 0,-1 1 0,-1 1 0,2-1 0,-1 0 0,0-1 0,0 1 0,1 0 0,-1 0 0,1-1 0,-1 1 0,2 0 0,-3-1 0,3 1 0,-2-1 0,1 1 0,0-1 0,-2 2 0,2-1 0,-1 0 0,1-1 0,0 1 0,0-2 0,0 2 0,0-1 0,0 1 0,-1 0 0,1-1 0,0 1 0,1-1 0,-2-1 0,0 1 0,0-1 0,0 1 0,0 2 0,0 0 0,-1-1 0,1 1 0,-1-2 0,0 1 0,0 1 0,0-1 0,1 1 0,0 0 0,0-1 0,0 0 0,0 0 0,-1 1 0,2 0 0,-2 0 0,0 0 0,1 0 0,0-1 0,0 0 0,0 0 0,-1 0 0,2 1 0,-2-1 0,2 0 0,-1 0 0,1-1 0,-2 3 0,2-3 0,-1 1 0,1 0 0,-1-1 0,1 1 0,-2 0 0,2 1 0,-1-2 0,-1 2 0,1-1 0,-1 2 0,1-2 0,1 1 0,-1-2 0,0 1 0,0 1 0,1-2 0,-1 1 0,0-1 0,-1-1 0,0 0 0,0 0 0,1 2 0,1 0 0,-2 0 0,1 0 0,0 0 0,0 1 0,-1 2 0,1-1 0,-2 1 0,2-1 0,0 0 0,-1 0 0,1 0 0,-2 0 0,2 0 0,-1 0 0,0 0 0,1-1 0,-1 0 0,1-1 0,-1 1 0,2-1 0,-2-1 0,1 2 0,-1-1 0,1 1 0,0-1 0,0 1 0,-1-1 0,-1 0 0,1 1 0,0-1 0,1 1 0,0 0 0,-1-2 0,-1 1 0,-1 0 0,2 1 0,0 1 0,1-1 0,0-1 0,0 0 0,0 0 0,1 0 0,-1 0 0,1-1 0,-1 1 0,0-1 0,0 1 0,1 1 0,-2 0 0,1-1 0,-1 1 0,2-2 0,-1 1 0,0 0 0,0-1 0,0 0 0,1 1 0,-1 0 0,-1 1 0,0 0 0,1 1 0,-1-1 0,1 1 0,-1 0 0,-1-1 0,1 0 0,-1-2 0,0 1 0,2 0 0,-1 2 0,1-2 0,0 1 0,-1-1 0,0 0 0,0-1 0,2 2 0,-2-1 0,2 0 0,-2 1 0,1-1 0,0 1 0,-1 0 0,0 0 0,1 1 0,-1-2 0,1 1 0,-1 0 0,0 0 0,-1 0 0,1-1 0,-2 0 0,1 0 0,0 0 0,1 1 0,1 0 0,0 0 0,-1 0 0,0-1 0,1 0 0,0-2 0,-1-2 0,1-1 0,0-1 0,-1 2 0,0 1 0,-2-2 0,0 0 0,0 1 0,1 0 0,2 3 0,0 0 0,0 0 0,0 1 0,0 1 0,-1-1 0,1 2 0,-1 0 0,1 0 0,-1 0 0,0 0 0,0 0 0,1 0 0,-1 0 0,1 0 0,-1 0 0,0 0 0,0 0 0,0 0 0,0 0 0,1 0 0,-1 0 0,1-1 0,-1 0 0,0 0 0,-1-1 0,-1-1 0,0-1 0,-1-1 0,0-1 0,-2-2 0,2 2 0,0 0 0,2 2 0,1 1 0,-1 1 0,1 0 0,1 0 0,0 0 0,0 0 0,0 0 0,0-1 0,-1 1 0,1 0 0,1 0 0,-1 0 0,1 0 0,-1 0 0,1 0 0,-2 0 0,2-1 0,-1 2 0,1-2 0,1 1 0,-1-2 0,-1 0 0,1 0 0,-1 0 0,0 1 0,1-1 0,0 2 0,-1-6 0,1 4 0,-2-5 0,1 5 0,1 0 0,0 1 0,1 0 0,0 1 0,-1-3 0,0 1 0,0-1 0,1 1 0,0 0 0,-1 0 0,0 1 0,0-1 0,1 1 0,0 0 0,0 1 0,0-1 0,-4 1 0,2-1 0,-2 1 0,1-2 0,2 0 0,0 1 0,0 1 0,0 0 0,0-1 0,1 0 0,-1-1 0,0 0 0,-1-1 0,0 1 0,0 0 0,0 1 0,2-1 0,-1 1 0,0 1 0,0-1 0,0 1 0,1-1 0,-1 1 0,0-1 0,-1 1 0,1-1 0,-1 1 0,0-1 0,-1-1 0,-1-3 0,0 0 0,0 1 0,2 2 0,-1 1 0,2 1 0,-1-1 0,1 2 0,-1-2 0,0 1 0,0 1 0,1-2 0,0 1 0,-1-3 0,1 1 0,-2 0 0,2 2 0,-1-1 0,-1 0 0,2-1 0,-2 0 0,2 2 0,0-1 0,-1 0 0,1 2 0,0-2 0,1 0 0,-1 1 0,0-1 0,-1 1 0,0-1 0,2 1 0,-1-1 0,0 1 0,0-1 0,0 0 0,0 2 0,0-3 0,-1 2 0,1-1 0,0 1 0,1 0 0,0-1 0,0 0 0,0 0 0,0 1 0,1 0 0,1-1 0,0 1 0,0 1 0,-1-1 0,1-1 0,-1 1 0,0-1 0,0 1 0,0-1 0,-1 0 0,0 1 0,0-2 0,0 2 0,0 0 0,0-2 0,0 2 0,0-1 0,0 1 0,0-1 0,0 0 0,0 1 0,0-1 0,0 0 0,1 1 0,0 0 0,0-2 0,-1 2 0,0-1 0,1 1 0,0-1 0,0 0 0,-1 1 0,1-1 0,-1 0 0,2 1 0,-2-1 0,1 1 0,0 0 0,1-1 0,-1 1 0,-3 9 0,0-5 0,-1 8 0,2-8 0,0 1 0,1 0 0,0-1 0,0 1 0,0-1 0,0 1 0,0 0 0,0 0 0,0 0 0,0 0 0,-1-1 0,0 1 0,0-1 0,1 1 0,0 0 0,0-1 0,0 1 0,0 0 0,0-1 0,0 2 0,0-2 0,0 1 0,0 0 0,0-1 0,0 1 0,0 0 0,0 0 0,0 0 0,0 0 0,0 0 0,0 0 0,0-11 0,0 6 0,0-8 0,0 7 0,0 2 0,1-3 0,0 2 0,-1-1 0,1 0 0,-1 1 0,0-1 0,0 0 0,1 0 0,0 1 0,0-1 0,0 0 0,-1 1 0,1-1 0,0 0 0,-1 1 0,0-2 0,1 3 0,0-2 0,0 0 0,0 0 0,-1 1 0,2 0 0,-1 0 0,0-2 0,1 2 0,-2-1 0,1 1 0,0 0 0,0-1 0,0 1 0,-1 8 0,0-4 0,0 7 0,0-6 0,0 2 0,0-1 0,0 1 0,0 0 0,0-3 0,0 2 0,0-2 0,0 1 0,-1-1 0,0 2 0,1-3 0,-1 2 0,1 0 0,0 0 0,0 1 0,0-1 0,0-1 0,0 1 0,0-11 0,0 6 0,0-8 0,0 7 0,0 1 0,0-1 0,0-1 0,0 2 0,1-1 0,0 1 0,0-1 0,0 1 0,-1-1 0,2 2 0,-1-2 0,1 1 0,-1 0 0,1-1 0,-1 1 0,0-1 0,1 0 0,-1 1 0,1 1 0,-1-2 0,1 2 0,-1 7 0,-1-4 0,0 7 0,0-7 0,0 1 0,0-1 0,-1 1 0,0 0 0,0 0 0,1 0 0,0-1 0,-1 1 0,1-1 0,-2 0 0,2 1 0,0 0 0,0 0 0,0-1 0,-1 1 0,0 0 0,0-1 0,1 2 0,0-2 0,0 0 0,0 2 0,0-3 0,0 3 0,0-2 0,0 1 0,0 0 0,0-1 0,0 1 0,0 0 0,0 0 0,0-1 0,0-9 0,0 5 0,0-9 0,0 7 0,0 1 0,0-3 0,-2 1 0,1-2 0,-1 1 0,0 0 0,2 0 0,0 3 0,-1 0 0,0 1 0,0-1 0,1 0 0,0 0 0,0 1 0,-1-1 0,0 1 0,0-1 0,1 1 0,0-1 0,0 0 0,0 1 0,-1-1 0,0 1 0,0-1 0,1 0 0,-2 1 0,2-1 0,-3 1 0,2 0 0,-1 0 0,1-1 0,-1 1 0,0 0 0,0 0 0,0 0 0,1 0 0,-1 0 0,1-1 0,-1 1 0,1-1 0,-1 1 0,2-1 0,-2 2 0,1-2 0,0 0 0,-1 2 0,0-1 0,-1 3 0,0 0 0,1 1 0,-1-1 0,2-5 0,0 2 0,0-4 0,1 4 0,0 0 0,0-2 0,0 2 0,0-1 0,0 0 0,0 1 0,0-1 0,0 0 0,0 0 0,0 0 0,0 0 0,0 0 0,0 1 0,0-1 0,0 0 0,0 0 0,-2 1 0,-1 1 0,0 1 0,0 0 0,0 0 0,0 0 0,1-2 0,0 1 0,1-3 0,0 2 0,0 0 0,0-1 0,-1 1 0,1 0 0,-1 0 0,1-1 0,-1 2 0,2-2 0,-3 1 0,3-1 0,-2 1 0,2-1 0,-1 1 0,1-1 0,-1 1 0,-1-2 0,2 2 0,-3 1 0,2-2 0,-1 2 0,-1-1 0,2 0 0,-1 0 0,1-1 0,1 1 0,0-1 0,0-1 0,0 3 0,0-3 0,0 2 0,0-1 0,-1 0 0,0 0 0,0 1 0,1-1 0,-2 1 0,2-1 0,-1 1 0,1-1 0,-1 0 0,0 0 0,0 1 0,-1 0 0,0 0 0,1 0 0,0 0 0,-1-1 0,1 1 0,-1 0 0,1-1 0,-1 1 0,2-1 0,-2 0 0,1 1 0,1-1 0,-1 0 0,-1 1 0,2-1 0,-1 1 0,-1-2 0,2 2 0,-1-1 0,0 1 0,0 0 0,0-2 0,1 2 0,-2-1 0,2 1 0,-1 0 0,-1-2 0,2 2 0,-1-1 0,0 0 0,1 1 0,-1-1 0,1 1 0,-2 0 0,2-1 0,0 0 0,-1 0 0,0 1 0,0-1 0,1 0 0,0 1 0,0-1 0,0 0 0,-1 0 0,1 1 0,-2-1 0,2 1 0,0-1 0,0 0 0,0 1 0,0-1 0,0 1 0,0-2 0,0 1 0,0 0 0,0-1 0,0 3 0,0-3 0,0 1 0,0 1 0,0-2 0,0 2 0,0-1 0,0 0 0,0 0 0,0 1 0,0-2 0,0 2 0,0-1 0,0 0 0,0 0 0,0 0 0,0 1 0,0-1 0,0 0 0,0 1 0,0-1 0,-1 0 0,0 1 0,0-1 0,1 1 0,0-1 0,0 0 0,-1 0 0,0 0 0,1 0 0,-1 1 0,1-1 0,0 0 0,0 0 0,0 0 0,0 1 0,0-1 0,0 0 0,0 1 0,0-1 0,0 0 0,0 1 0,0-2 0,0 2 0,0-2 0,0 2 0,0 0 0,0-1 0,0 0 0,0 1 0,0-2 0,0 2 0,0-1 0,0 0 0,0 1 0,0-2 0,0 2 0,0-1 0,0-1 0,0 1 0,0 0 0,0 0 0,0 1 0,0-1 0,0 0 0,0 0 0,0 1 0,0-1 0,0 0 0,0 1 0,0-1 0,0 1 0,0-1 0,0 0 0,-2 1 0,2-1 0,-1 1 0,1 8 0,0-4 0,0 7 0,0-7 0,0-1 0,0 3 0,0-2 0,0 2 0,0-2 0,-2 0 0,1 1 0,-1-1 0,1 1 0,1 0 0,-1-1 0,0 1 0,-1-1 0,1 1 0,-1-1 0,1 0 0,0 1 0,1-1 0,0 1 0,0 0 0,0 0 0,0 0 0,0-1 0,0 1 0,0 0 0,0-1 0,0 1 0,0 0 0,0-1 0,0 1 0,0-1 0,0 2 0,0-2 0,0 2 0,0-2 0,0 2 0,0 0 0,0-2 0,0 1 0,0-1 0,0 1 0,0 0 0,0 0 0,0 0 0,0-2 0,0 3 0,1-2 0,0 1 0,0-1 0,0 1 0,0-1 0,0 1 0,0-1 0,-1 1 0,2-1 0,-1 2 0,0-2 0,0 1 0,0 0 0,0-2 0,0 3 0,0-2 0,0 0 0,1 1 0,-2-1 0,2 1 0,-1 0 0,0 0 0,-1-1 0,1 0 0,0 1 0,1-1 0,-1 1 0,0-1 0,-1 1 0,4-8 0,-3 5 0,3-7 0,-3 6 0,0 1 0,2-3 0,-2 2 0,2-1 0,0 2 0,-2-1 0,3 0 0,-3-2 0,1 1 0,-1 0 0,1-1 0,-1 1 0,0-2 0,0 3 0,0-2 0,-1 0 0,1 1 0,-1-2 0,0 2 0,1 0 0,-1-2 0,1 2 0,0 0 0,-1-1 0,0 0 0,0 1 0,0-2 0,0 2 0,0-1 0,0 1 0,0 0 0,0-2 0,0 2 0,0-1 0,-3 1 0,1 1 0,-2 1 0,1 0 0,1 0 0,-1 0 0,1 3 0,0-1 0,1 2 0,0-3 0,1 2 0,0 0 0,0 1 0,-1 1 0,0-1 0,0 0 0,1 0 0,0 0 0,0 1 0,0 3 0,0-1 0,0 3 0,0-4 0,0 1 0,0-2 0,0-1 0,0 1 0,0-2 0,0 1 0,0-1 0,0 0 0,0 0 0,0-1 0,0 1 0,0-1 0,0 1 0,0 0 0,0 0 0,0-1 0,-1 1 0,0 0 0,-1 0 0,0-1 0,0 0 0,1 0 0,-1 0 0,1 1 0,-1-1 0,-1 0 0,1-1 0,0 1 0,0-2 0,0 3 0,-1-2 0,1 1 0,0-1 0,1 1 0,-1 0 0,0 0 0,0 0 0,0 0 0,0-1 0,0 1 0,-1 0 0,1 0 0,-1-1 0,1-1 0,-1 0 0,0 0 0,1 0 0,-1 0 0,1 0 0,-2 0 0,2 0 0,-1 0 0,1 1 0,-1 0 0,0-1 0,1 2 0,-1-1 0,0-1 0,1 1 0,-1-1 0,0 0 0,0-1 0,1 2 0,0 5 0,2 0 0,0 4 0,0-4 0,0 0 0,0 2 0,0-2 0,0 6 0,0-6 0,0 2 0,0-5 0,0 0 0,0 0 0,0-1 0,0 1 0,0 0 0,0 0 0,1-1 0,-1 0 0,1 1 0,-1-1 0,0 5 0,0-4 0,0 3 0,0-4 0,0 1 0,0 0 0,0 1 0,0 0 0,0 1 0,0 0 0,0 0 0,0-1 0,0-1 0,0 0 0,0 0 0,0 0 0,0 1 0,0-2 0,0 2 0,0-2 0,0 0 0,0 2 0,0-2 0,1 1 0,0-1 0,0 1 0,-1 0 0,0-1 0,0 1 0,0 1 0,0-2 0,0 1 0,0-1 0,0 2 0,0 0 0,1 1 0,-1-1 0,1 0 0,0 0 0,0 0 0,0 1 0,0 0 0,0-1 0,-1-1 0,1-1 0,0 1 0,-1-1 0,0 1 0,0 0 0,0-1 0,2 1 0,-2-1 0,1 2 0,0-2 0,0 0 0,0 1 0,-1-1 0,1 1 0,0 0 0,-1-1 0,1 1 0,-1 0 0,0 0 0,0 0 0,0-1 0,1 2 0,0-2 0,0 1 0,-1 0 0,0-1 0,0 1 0,0 0 0,1 0 0,0-1 0,-1 1 0,1 0 0,-1-1 0,1 1 0,-1-1 0,1 1 0,0 0 0,-1-1 0,0 1 0,1-1 0,0 2 0,-1-2 0,1 1 0,-1 0 0,0-2 0,1 3 0,0-1 0,0 0 0,-1 1 0,0-1 0,0-1 0,0 1 0,0-1 0,0 1 0,1 0 0,0 0 0,0-1 0,-1 1 0,0 0 0,0-1 0,0 1 0,0 0 0,0-1 0,0 2 0,0-3 0,0 2 0,0 0 0,0-1 0,0 2 0,0-2 0,0 1 0,0-10 0,0 4 0,-1-6 0,0 6 0,1 0 0,-3-1 0,3-1 0,-2 0 0,1 2 0,1 0 0,-1 0 0,1 0 0,0 0 0,0-1 0,0 2 0,-1 0 0,0-1 0,0 0 0,0 0 0,1 0 0,0 0 0,0 0 0,0 1 0,0-1 0,0 1 0,0-1 0,0 0 0,0 1 0,0-1 0,0 0 0,-1 1 0,0-1 0,-1 1 0,2 0 0,-1-1 0,0 0 0,1 1 0,-1-1 0,0 1 0,0-1 0,1 0 0,0 0 0,0 1 0,-1-1 0,0 1 0,0 0 0,1 8 0,0-4 0,0 6 0,0-5 0,0-1 0,0 2 0,0 0 0,0 2 0,0-2 0,0 0 0,0 2 0,0-3 0,0 1 0,0-1 0,0 0 0,0-1 0,0 2 0,0-1 0,0 0 0,0 0 0,1-1 0,0 1 0,0 0 0,-1 0 0,0-1 0,1 1 0,0-1 0,0 1 0,-1-1 0,1 2 0,0-2 0,0 1 0,-1 0 0,1-1 0,0 0 0,0 2 0,0-2 0,0 0 0,0 1 0,0-1 0,0 1 0,0 0 0,-1 0 0,1-1 0,0 1 0,0-1 0,-1 1 0,0 1 0,0-1 0,0 0 0,0-1 0,1 0 0,0 1 0,0 0 0,-1-1 0,0 2 0,0-2 0,0 1 0,0 0 0,0-1 0,0 1 0,0 0 0,0-1 0,0 1 0,0 0 0,0 0 0,0 0 0,0-1 0,0 1 0,0 0 0,0 0 0,-2-10 0,1 6 0,-2-8 0,2 7 0,1 1 0,-1-3 0,1 2 0,-2-2 0,1 2 0,1 0 0,-2-2 0,2 2 0,0-1 0,0-1 0,0 2 0,0-2 0,-1 2 0,0 0 0,0-1 0,1 0 0,0 0 0,0 0 0,-1 1 0,1-1 0,-1 0 0,0 1 0,1-1 0,0 10 0,0-5 0,0 7 0,0-6 0,0-1 0,0 2 0,0-1 0,0 1 0,0-2 0,0 0 0,1 1 0,0-1 0,0 1 0,-1 0 0,1-1 0,0 1 0,-1 0 0,1-1 0,0 2 0,0-2 0,-1 1 0,1 0 0,-1-1 0,1 1 0,0-1 0,0 1 0,-1-1 0,0 1 0,0 0 0,0 0 0,0-1 0,1 1 0,-1 0 0,2-1 0,-2 1 0,0 0 0,0 0 0,0 0 0,0-1 0,0 2 0,0-2 0,0 1 0,0 0 0,0-1 0,0 1 0,0-1 0,0 1 0,1 0 0,-1-1 0,1 0 0,0 2 0,-1-2 0,0 1 0,0-1 0,0 1 0,0 0 0,0 0 0,0 0 0,0-1 0,0 1 0,0 0 0,0 0 0,0 0 0,0-1 0,0 2 0,0-2 0,0 1 0,0 0 0,0 0 0,0 0 0,0 0 0,0-1 0,0 1 0,0 0 0,0 0 0,0 0 0,0 0 0,0-2 0,0 3 0,0-2 0,0 2 0,0-2 0,0 2 0,0-1 0,0-1 0,0 1 0,0-1 0,0 1 0,0 0 0,0-1 0,0 1 0,0-1 0,0 2 0,0-2 0,0 1 0,-5-8 0,3 2 0,-3-6 0,3 6 0,0-1 0,1 1 0,-1 1 0,1 0 0,-1 0 0,1-1 0,0 0 0,0 1 0,0-1 0,1 1 0,-1-1 0,0-1 0,0 1 0,1 1 0,-1 0 0,0-1 0,1 0 0,0 0 0,0 1 0,-1-1 0,0 1 0,0-2 0,1 2 0,0-1 0,0 1 0,0-1 0,0 1 0,0-2 0,0 2 0,0-1 0,0 1 0,0-1 0,0 0 0,0 1 0,-2-1 0,2 1 0,-1-1 0,1 1 0,0-1 0,0 0 0,0 0 0,0 0 0,0 0 0,0 0 0,0 0 0,0 0 0,0 0 0,0 2 0,0-3 0,0 2 0,0-1 0,0 0 0,0 1 0,0-1 0,0-1 0,0 2 0,0-1 0,0 0 0,0 1 0,0-2 0,0 2 0,0 0 0,0-1 0,0 0 0,0 1 0,0-2 0,0 3 0,0-2 0,0-1 0,0 2 0,0-2 0,0 2 0,0 0 0,-3 8 0,2-2 0,-1 7 0,2-5 0,-1 0 0,0 0 0,0 0 0,0 0 0,1-1 0,0-1 0,0 0 0,0 0 0,0 0 0,0-1 0,0 0 0,0 0 0,0 0 0,0-1 0,0 2 0,0-2 0,0 2 0,0-2 0,0 1 0,0 0 0,0 0 0,0 0 0,0-1 0,0 1 0,0 0 0,0-1 0,0 1 0,0-1 0,0 1 0,0 0 0,0-1 0,0 1 0,0 0 0,0 0 0,0-1 0,0 2 0,0-2 0,0 1 0,0 0 0,0-1 0,0 1 0,0-1 0,1 1 0,0 0 0,0-2 0,0 3 0,0-2 0,-1 1 0,1 0 0,0-1 0,-1 1 0,1-1 0,0 0 0,0 2 0,0-3 0,0 3 0,0-2 0,-1 1 0,2-1 0,-1 0 0,1 0 0,-1 1 0,1-1 0,0-1 0,1 1 0,-1-1 0,0 1 0,-1 1 0,0-1 0,0 1 0,-1 0 0,1-2 0,-1 3 0,0-2 0,-1-9 0,1 5 0,-2-7 0,2 6 0,-1-1 0,0 1 0,1-2 0,-2 1 0,1 0 0,0 1 0,1-1 0,-1 1 0,0-1 0,0 0 0,0 1 0,1 1 0,-1 0 0,1-1 0,-1 0 0,0 0 0,1 1 0,0-1 0,0 1 0,0-1 0,0 0 0,0 1 0,0-1 0,-1 0 0,0 1 0,0-1 0,1 1 0,0-1 0,-2 1 0,2-1 0,-2 2 0,0-3 0,0 2 0,1-1 0,-1 1 0,1 0 0,-1 8 0,1-4 0,0 7 0,1-4 0,0-2 0,0 2 0,0-1 0,0 1 0,0 0 0,0 0 0,0-1 0,0-1 0,0-1 0,0 1 0,0 0 0,0 0 0,0-1 0,0 1 0,0 0 0,0 0 0,0 0 0,0-1 0,2 1 0,-2 0 0,1-1 0,1 1 0,-2 0 0,1-1 0,0 1 0,0-1 0,-1 1 0,1 0 0,-1-1 0,0 1 0,1-1 0,-1 2 0,1-3 0,0 3 0,-1-2 0,1 0 0,0 1 0,0 0 0,-1-1 0,0 1 0,0-1 0,0 1 0,0 0 0,0 0 0,0 1 0,0-2 0,0 1 0,1-1 0,0 1 0,0-1 0,-1 2 0,0-1 0,0 0 0,0 0 0,0-2 0,1 3 0,0-2 0,0 1 0,-1-1 0,0 1 0,0 0 0,0 0 0,0-1 0,0 1 0,0 0 0,0 0 0,0-1 0,0 1 0,0-1 0,0 1 0,0 0 0,0 0 0,0-1 0,0 1 0,0-1 0,0 2 0,0-1 0,0 0 0,0-1 0,0 1 0,0 0 0,0 0 0,0 0 0,0-1 0,0 1 0,0 0 0,0 0 0,0-1 0,1 0 0,-1 2 0,2-3 0,-2 2 0,0 0 0,0-1 0,0 2 0,0-2 0,0 1 0,0-1 0,0 2 0,0-2 0,0 1 0,0-1 0,0 1 0,0 0 0,0-1 0,0 1 0,0 0 0,0 0 0,0 0 0,1-1 0,-1 0 0,1 1 0,0-1 0,-1 2 0,0-2 0,0 2 0,0 0 0,0 2 0,0-1 0,0-2 0,0-1 0,0 1 0,0 0 0,0-1 0,0 1 0,0-1 0,0 1 0,0 0 0,0 0 0,0-1 0,0 1 0,0 0 0,0 0 0,0-1 0,0 1 0,0 0 0,0 0 0,0-1 0,0 1 0,0-1 0,0 1 0,0-1 0,0 2 0,0-2 0,0 1 0,0 0 0,0-1 0,0 1 0,0 0 0,0-1 0,0 1 0,0 0 0,0 0 0,0 0 0,0-1 0,0 2 0,0-2 0,0 1 0,0 0 0,0 0 0,0-1 0,0 1 0,0-1 0,0 1 0,0 0 0,0-1 0,0 1 0,0 0 0,0 0 0,0-1 0,0 1 0,0 0 0,0 0 0,0 0 0,0-1 0,0 2 0,0-2 0,0 1 0,0 0 0,0 0 0,0-1 0,0 1 0,0 0 0,0 0 0,0 0 0,1-1 0,-1 0 0,1 1 0,0 0 0,-1 0 0,0-1 0,1 1 0,-1-1 0,1 2 0,-1-2 0,0 1 0,0 0 0,2 0 0,-2 0 0,1-1 0,-1 1 0,0-1 0,1 1 0,0 0 0,-1-1 0,1 1 0,-1 0 0,0 0 0,0-1 0,0 1 0,0 0 0,0-1 0,0 1 0,0-1 0,0 1 0,0 0 0,0 0 0,-4-8 0,2 4 0,-3-6 0,4 5 0,1 1 0,-1-2 0,0 0 0,0 0 0,1 0 0,0 1 0,-1-1 0,0 1 0,1-2 0,-1 2 0,1-1 0,0 1 0,0-1 0,0 0 0,0 1 0,0-1 0,0 0 0,0 1 0,0-1 0,0 0 0,0 11 0,0-5 0,0 7 0,0-7 0,0-2 0,1 2 0,0 0 0,0 0 0,-1 0 0,0-1 0,1 0 0,0 1 0,0 0 0,0-1 0,0 1 0,0 0 0,-1-1 0,0 1 0,1 0 0,0-1 0,0 0 0,-1 1 0,1 0 0,-1-1 0,2 1 0,-2 0 0,0-1 0,0 1 0,0 0 0,0 0 0,0-1 0,0 2 0,0-2 0,0 2 0,0-2 0,0 2 0,0-2 0,0 1 0,-2-10 0,1 6 0,-1-7 0,1 7 0,1 1 0,-3 3 0,2-2 0,-2 4 0,3-3 0,0 0 0,0 2 0,0-2 0,0 1 0,0-1 0,0 1 0,0 0 0,0 0 0,0-1 0,0 1 0,0 0 0,0-1 0,0-9 0,0 5 0,0-8 0,0 6 0,0-4 0,0 3 0,0-4 0,0 4 0,0 0 0,0 2 0,0-1 0,0 1 0,0 0 0,0 0 0,0 0 0,0 1 0,0-1 0,0 0 0,0 0 0,1 1 0,2 0 0,-1 0 0,2 1 0,-2 0 0,0 1 0,1 0 0,0 0 0,1 0 0,-2-1 0,1 0 0,0 0 0,0-1 0,0 1 0,-1-1 0,0 1 0,1-1 0,-1 2 0,1-2 0,-1 1 0,0 0 0,1-2 0,-2 1 0,1 0 0,0-1 0,-2 1 0,2-1 0,-1 0 0,0 1 0,1-1 0,-2 2 0,2-3 0,-1 1 0,0 0 0,0 1 0,-1-1 0,1 1 0,0-2 0,-1 2 0,1-1 0,-1 0 0,0-1 0,0-1 0,0 0 0,0 0 0,0 2 0,0 1 0,0-2 0,0 1 0,0-1 0,0 1 0,0-1 0,0 1 0,0 0 0,0-1 0,0 1 0,0-1 0,0 1 0,0-1 0,0 1 0,0-1 0,0 1 0,0 0 0,0 0 0,0 1 0,0-1 0,0 0 0,0 1 0,0-1 0,0 1 0,0-1 0,0-1 0,0 1 0,0-3 0,0 2 0,0-2 0,0 1 0,0-2 0,0 0 0,0 0 0,-1 0 0,0 1 0,0 1 0,1-1 0,0 0 0,-1-3 0,0 3 0,0-3 0,0 3 0,1-2 0,0 1 0,0 1 0,0 1 0,-1-8 0,1 5 0,-2-4 0,2 6 0,-1 2 0,1-1 0,0 0 0,0 2 0,0-1 0,0 0 0,0 1 0,0 1 0,0-1 0,0 1 0,0-1 0,0-1 0,0 2 0,0-2 0,0 2 0,0-1 0,0-2 0,0-1 0,0-2 0,0-2 0,0 1 0,0 1 0,0 1 0,0 0 0,0-1 0,0 2 0,0 0 0,0-1 0,0 3 0,0-2 0,0 3 0,0-1 0,0 1 0,0 0 0,0 1 0,0-1 0,0 0 0,0 0 0,0 0 0,1 1 0,0-1 0,0 0 0,-1 0 0,0 1 0,0-1 0,0 0 0,0 0 0,0-2 0,0-2 0,0-2 0,0 1 0,1 1 0,0 1 0,0 1 0,0-1 0,-1 2 0,0-1 0,0 1 0,0 2 0,0-1 0,0 1 0,0-1 0,0 0 0,0 0 0,0 1 0,0-2 0,0 0 0,0-2 0,0 0 0,0 0 0,0-1 0,0 1 0,1-1 0,0 1 0,-1 0 0,1 1 0,-1 1 0,0 1 0,0 1 0,0-1 0,0 1 0,0-1 0,0 0 0,0 1 0,0-1 0,0 0 0,0 1 0,0-1 0,0 0 0,0 0 0,0 0 0,0 1 0,0-1 0,0 0 0,0 1 0,0-1 0,0-1 0,1-2 0,0-1 0,0 1 0,0 0 0,0 2 0,0-1 0,0 0 0,0 2 0,-1-2 0,0 0 0,0 0 0,0 2 0,0 1 0,0 0 0,1-1 0,0 0 0,0 0 0,-1 1 0,0-2 0,0 1 0,0 0 0,0-1 0,0 2 0,0-1 0,0 1 0,0-1 0,0 0 0,0 1 0,0-1 0,0 0 0,0 0 0,0 0 0,0 0 0,0-2 0,0-2 0,0 0 0,0-1 0,0 3 0,0 2 0,0 0 0,0 0 0,0 1 0,0-1 0,0 0 0,0 9 0,0-3 0,0 5 0,0-6 0,0-1 0,0 3 0,0-2 0,0 2 0,0-2 0,0 0 0,0 2 0,0-2 0,0 1 0,0 0 0,0-1 0,0 2 0,0-2 0,0 1 0,0 1 0,0-1 0,0 1 0,0 0 0,0-1 0,0 3 0,0 1 0,0 11 0,0-3 0,0 20 0,0-17 0,0 12 0,0-13 0,0-1 0,0-2 0,1-5 0,0 0 0,0-1 0,-1 0 0,1 1 0,0-3 0,0-2 0,0-1 0,-1-1 0,0 1 0,0-1 0,0 2 0,0-1 0,0 0 0,0 4 0,0-2 0,0 15 0,0-7 0,2 9 0,0-7 0,1 2 0,0-3 0,0-1 0,0-1 0,-1-4 0,0-1 0,0 0 0,-1-1 0,0 0 0,0-2 0,0 0 0,1 0 0,-1-2 0,0 2 0,-1-2 0,3-8 0,-2 5 0,1-7 0,-2 7 0,1-1 0,0-3 0,-1 3 0,1-4 0,-1 4 0,0-1 0,0 0 0,0-1 0,0 1 0,0-1 0,0 1 0,0 0 0,0 0 0,0 0 0,0 1 0,0-1 0,0 1 0,0-1 0,0 0 0,0 0 0,0-1 0,0 0 0,0 1 0,0 0 0,0 1 0,0-2 0,0 1 0,0 0 0,0 0 0,0 1 0,0-1 0,0 0 0,0 0 0,0 0 0,0 0 0,0 1 0,0-1 0,0 0 0,0 1 0,0-1 0,0 0 0,0 1 0,0-1 0,0-1 0,0 0 0,0-2 0,0-1 0,0-1 0,0-1 0,0 1 0,0 1 0,0 3 0,0 0 0,0 0 0,1 1 0,-1-1 0,1 1 0,0-1 0,-1 2 0,0-1 0,0 1 0,0-1 0,2 0 0,-2 1 0,1-1 0,-1 1 0,0-1 0,1 1 0,0-1 0,0 1 0,-1-2 0,0 2 0,1-1 0,0-1 0,0 3 0,-1-2 0,0 0 0,1 10 0,-1-6 0,2 9 0,-2-8 0,0 0 0,0 1 0,0-1 0,0 1 0,0 0 0,0 0 0,0 0 0,0 0 0,0 0 0,0 0 0,0-1 0,0 1 0,0 0 0,0-1 0,0 1 0,0 0 0,0-1 0,0 2 0,0 0 0,1 0 0,0-1 0,1-1 0,0 1 0,0 0 0,0-1 0,-1 0 0,2 0 0,-2 0 0,2 0 0,-2 1 0,0-2 0,1 2 0,0-1 0,-1 0 0,1 1 0,-2-2 0,1 4 0,-1-3 0,3 2 0,-3-1 0,1-1 0,-1 1 0,1-1 0,0 2 0,0-2 0,0 2 0,1 3 0,2 4 0,1 0 0,1 0 0,-1-1 0,-1 0 0,-1 0 0,1-1 0,-1 1 0,1 0 0,0-1 0,0 0 0,1 2 0,1 2 0,-2-4 0,0 2 0,-2-8 0,0 0 0,0-1 0,0-1 0,-1-6 0,-1 4 0,1-7 0,-1 7 0,0-1 0,4 2 0,-2 0 0,3 0 0,-3 0 0,0 0 0,1 1 0,4 1 0,-2 0 0,4 0 0,-5-1 0,0 0 0,-1 1 0,0-2 0,0 2 0,-1-2 0,1 0 0,0 0 0,-1 1 0,1 0 0,-1 1 0,0-1 0,-1 2 0,1-1 0,-2 1 0,3-1 0,-2-1 0,2 2 0,-1-2 0,-1 1 0,2 0 0,-1 0 0,1-1 0,-1 0 0,0 1 0,0-2 0,0 3 0,1-2 0,-1 1 0,0 0 0,1-1 0,0 1 0,1 0 0,0 0 0,1 0 0,1 1 0,0 1 0,-1-1 0,1 1 0,1 0 0,-1-1 0,2 2 0,1-1 0,-1 0 0,-1 0 0,-2-2 0,-2 0 0,-1 0 0,0-1 0,1 0 0,-1 0 0,0 0 0,1 0 0,0-1 0,-1 0 0,2 0 0,0 0 0,2 1 0,2 2 0,-1 0 0,4 1 0,-3-1 0,1 0 0,-2 0 0,-1 0 0,-2 0 0,-1-1 0,-1 0 0,0 0 0,3-1 0,-1 1 0,1 0 0,-2 0 0,-1 0 0,1 0 0,-1-1 0,1 0 0,-1 0 0,1 1 0,0-2 0,-2 2 0,2-1 0,-1 0 0,0 1 0,2 0 0,-2-1 0,1 1 0,-1-1 0,-1 1 0,2-1 0,-1 2 0,2-1 0,0 2 0,1-1 0,1 0 0,0 1 0,1-1 0,-2-1 0,-1 1 0,-2-2 0,0 1 0,0-1 0,0 0 0,2 1 0,-2-2 0,1 1 0,-1 0 0,0 0 0,1 1 0,-1 0 0,1-1 0,-1 0 0,0 1 0,0 0 0,2 0 0,-1 0 0,0 0 0,-1-1 0,0 0 0,1 0 0,0 1 0,-1-1 0,0 0 0,1-1 0,0 1 0,-1 0 0,1 0 0,0 0 0,-1 0 0,1 0 0,-1 0 0,0 1 0,0-1 0,1 0 0,0 1 0,0-1 0,0 0 0,1 0 0,-1 0 0,1 0 0,0 1 0,0 0 0,1 1 0,-1-2 0,-1 1 0,0-2 0,-1 0 0,0 0 0,1 2 0,0-1 0,-2 2 0,0 0 0,-1-1 0,0 1 0,0 0 0,0 0 0,1 0 0,0-1 0,-1 0 0,1 1 0,0-1 0,0 1 0,0 0 0,-1-1 0,1 1 0,-1-1 0,1 1 0,0 0 0,-1-1 0,0 1 0,0 0 0,0 0 0,0 0 0,0-1 0,0 1 0,2-1 0,-1 0 0,1 1 0,-1-1 0,0 1 0,1-1 0,-1 0 0,1 1 0,-1-1 0,0 0 0,1 0 0,0 0 0,0 0 0,1 1 0,-1 1 0,2 0 0,-1 0 0,-1-2 0,1 0 0,-1 0 0,1-1 0,-1 1 0,0-1 0,0 2 0,0-2 0,0 2 0,0-2 0,0 1 0,0-1 0,1 1 0,-1 0 0,-1-1 0,2 3 0,-1-2 0,0 1 0,-1-1 0,1 0 0,0-1 0,0 2 0,1-1 0,0 0 0,0 0 0,1 1 0,0-1 0,-1 1 0,0-1 0,-1 0 0,0-1 0,0 2 0,-1-2 0,2 2 0,-1-2 0,-1 2 0,0 0 0,0 3 0,1 0 0,1 0 0,1 2 0,2 0 0,0-1 0,-1 0 0,-1-2 0,-1 0 0,-1-2 0,1 1 0,-2-2 0,1 0 0,-1 0 0,1 0 0,0 1 0,-1 0 0,1 0 0,0-1 0,0 0 0,1 0 0,1 0 0,-1 0 0,1 1 0,-2-2 0,0 1 0,0 0 0,0 0 0,0 0 0,0 0 0,0-1 0,1 0 0,-1 0 0,1 0 0,-1 1 0,1 0 0,1-1 0,2 2 0,1 0 0,2-1 0,1 1 0,-2 0 0,-1 0 0,0 0 0,-1 0 0,2-1 0,-2 0 0,1 0 0,0 0 0,0 0 0,-2 0 0,-1 0 0,0 0 0,-1-1 0,0 1 0,-1-1 0,0-1 0,1 1 0,-1 0 0,1 0 0,0-1 0,0 0 0,0 1 0,0-1 0,-1 1 0,1 1 0,-1-1 0,1 0 0,0-1 0,-1 1 0,1 0 0,-1 0 0,1 0 0,-1 0 0,0 0 0,2 1 0,-2-1 0,0 2 0,0-2 0,1 1 0,1 1 0,2 0 0,0 1 0,1-1 0,-2 0 0,-2-1 0,0 0 0,0 1 0,-1-1 0,1 1 0,-1-1 0,1-1 0,-1 1 0,0 0 0,0-1 0,-1 2 0,1-1 0,-2 0 0,2 1 0,0 0 0,-1 1 0,2-1 0,-1-1 0,0 1 0,0-1 0,-1-1 0,2 2 0,-2-2 0,2 2 0,-2-2 0,2 2 0,-2-2 0,1 1 0,0 0 0,0 0 0,-1 1 0,1-1 0,-1 0 0,1 0 0,1 1 0,-1-1 0,-1 1 0,1-1 0,-1 0 0,1 1 0,0 1 0,-1-1 0,1 0 0,0-1 0,-1 0 0,2 0 0,-2 0 0,2 0 0,-2 0 0,1 0 0,0 1 0,0 0 0,-1 0 0,0-1 0,0 0 0,0 1 0,1-1 0,-1 1 0,0-1 0,1 0 0,0 1 0,0-1 0,0 0 0,0 0 0,0 1 0,0 1 0,0-1 0,0 0 0,0 0 0,1-1 0,0 1 0,-1-1 0,1 1 0,-1-1 0,1 1 0,0 0 0,-1-1 0,1 1 0,1 0 0,0-1 0,0 1 0,0 0 0,0 0 0,0-1 0,-2 0 0,0-1 0,0 2 0,0-1 0,1 0 0,-1 0 0,0 0 0,0-1 0,0 0 0,1 0 0,-1 1 0,0-1 0,1 1 0,-1-1 0,0 1 0,0 0 0,-1 0 0,2 1 0,-1-1 0,1 1 0,-1 0 0,1 0 0,-1-1 0,1 0 0,-1-1 0,1 1 0,-1 0 0,1-1 0,-1 1 0,1 0 0,-1-1 0,0 1 0,0 0 0,0 0 0,0 0 0,0-1 0,0 1 0,0 0 0,0 0 0,0 0 0,-1 0 0,1 0 0,0 0 0,0 0 0,1 0 0,-2 0 0,2 0 0,-1 0 0,-1 0 0,1 0 0,1 0 0,-2-1 0,1 2 0,0-2 0,-1 1 0,1 1 0,0-2 0,-1 2 0,1-1 0,0 0 0,0 0 0,-1 1 0,1-1 0,-2 0 0,2 1 0,-2 0 0,1 0 0,0 0 0,0-1 0,0 0 0,-1 1 0,1-1 0,-1 1 0,-3-1 0,1-1 0,-3-1 0,3 0 0,0 1 0,0 1 0,0 1 0,1-1 0,-1 0 0,1 1 0,-1-1 0,1 0 0,-1 0 0,1 1 0,-2-2 0,2 2 0,-1-1 0,0 0 0,-1-2 0,0 1 0,1-1 0,-1 1 0,1 0 0,0 0 0,-2 0 0,2 0 0,-1 0 0,1 0 0,1 1 0,-1 1 0,2 0 0,0 0 0,0-1 0,0 2 0,0-1 0,0 0 0,0 0 0,0-1 0,0 1 0,0 0 0,0 0 0,0 0 0,0-1 0,1 0 0,1 2 0,-1-2 0,2 1 0,-2-2 0,0 2 0,1-1 0,0 0 0,0 1 0,-1-2 0,-6 1 0,4-1 0,-6 0 0,6-1 0,-1 0 0,-2 0 0,-2 0 0,1 0 0,0 0 0,0 0 0,0 0 0,-2 0 0,0 0 0,-1 0 0,-1-2 0,2 0 0,1 0 0,2 2 0,-1-1 0,2 0 0,0 0 0,1 0 0,-1 1 0,0-1 0,1 0 0,-1 0 0,1 1 0,-1-1 0,1 0 0,-2 0 0,1 1 0,-1 0 0,1 0 0,-1 0 0,0 0 0,0 0 0,-1 0 0,2 0 0,0 0 0,0 0 0,1 0 0,-1 0 0,0 0 0,-3 0 0,2 0 0,-2 0 0,1-1 0,1 0 0,-3 1 0,4-1 0,-1 0 0,2 1 0,-1-1 0,0 0 0,-1 0 0,2 1 0,-1-2 0,2 1 0,-2-1 0,-1 0 0,-1 0 0,-2-1 0,2 1 0,1 1 0,0 0 0,1 0 0,-1-1 0,1 1 0,-2 0 0,2 0 0,-1 0 0,0 0 0,1-1 0,0 1 0,0 1 0,1-2 0,1 0 0,-1 0 0,0 0 0,1-1 0,-2 1 0,-2-2 0,0 0 0,-2 0 0,1 2 0,2 0 0,0 1 0,2 0 0,-1-1 0,1 1 0,0-1 0,-1 2 0,1-1 0,-1 0 0,0 0 0,1 1 0,-2 0 0,3 0 0,-3 0 0,0 0 0,-1 0 0,-3 0 0,1 0 0,0-1 0,1 0 0,0 0 0,0 0 0,2 1 0,0 0 0,0-1 0,1 0 0,0 0 0,1 1 0,-1 0 0,0 0 0,1 0 0,-2 0 0,2 0 0,-1 0 0,0 0 0,0 0 0,1-1 0,-1 0 0,2-1 0,-2 1 0,1-1 0,0 1 0,-3-1 0,-1-1 0,-2 0 0,-4-3 0,6 4 0,-3-1 0,5 1 0,0 0 0,0 0 0,-2 0 0,1 0 0,1 1 0,1-1 0,2 1 0,-2 0 0,1 1 0,-1-1 0,1 0 0,-1 1 0,0 0 0,0 0 0,1 0 0,-1-1 0,-1-1 0,-1 1 0,-1-2 0,1 0 0,0 0 0,0 0 0,1 2 0,-2-2 0,0 1 0,0 0 0,-1 0 0,2 1 0,1 1 0,0 0 0,2 0 0,-1 0 0,0 0 0,1 0 0,-2 0 0,2 0 0,0 0 0,-2 0 0,1 0 0,-3 0 0,-1 0 0,0 0 0,-1-1 0,1 0 0,3 0 0,0 0 0,2 0 0,-1 0 0,0 0 0,1-1 0,-1 2 0,1-2 0,0 1 0,-1 0 0,-1 1 0,0-1 0,0 0 0,-1-1 0,1 1 0,0-1 0,1 0 0,-1 1 0,1 0 0,-1 0 0,0 0 0,0-1 0,-1 1 0,0-1 0,0-1 0,-2 0 0,0-2 0,-1 1 0,1 0 0,1 0 0,2 2 0,0 0 0,1 0 0,0 0 0,-1 0 0,-1-1 0,-1-1 0,0 0 0,1 1 0,0 1 0,1 0 0,1 1 0,0-1 0,1 0 0,0 1 0,-1 0 0,1 0 0,-1 0 0,0 0 0,1 1 0,-1 0 0,0 0 0,0 0 0,0 0 0,1 0 0,-1 0 0,0 0 0,0 0 0,0 0 0,0 0 0,0 0 0,1 0 0,-1 0 0,0 0 0,0 0 0,1 0 0,-1 0 0,0 0 0,0 0 0,0 0 0,1 0 0,-1 0 0,0 0 0,0 0 0,1 0 0,-1 0 0,0 0 0,0 0 0,0 0 0,-1 0 0,-1 0 0,-1 0 0,0 2 0,-1 0 0,1 0 0,0 0 0,2-1 0,1 1 0,0-1 0,1 1 0,0-1 0,-1 1 0,1-1 0,1 2 0,-1-1 0,1 1 0,-2 0 0,0 0 0,0-1 0,-1 1 0,1-1 0,-1-1 0,1 1 0,0-1 0,0 1 0,-1-1 0,1 0 0,2 0 0,-2-1 0,0 1 0,0 0 0,0 0 0,1-2 0,-1-2 0,1 2 0,-1-3 0,1 2 0,1 1 0,7-1 0,-3 1 0,6 0 0,-6 1 0,3 0 0,1 0 0,0 0 0,1 0 0,-4 0 0,0 0 0,-2 0 0,0 0 0,1 0 0,-1 0 0,2 0 0,-2 0 0,1 0 0,0 0 0,-1 0 0,1 0 0,0 0 0,-1 0 0,1 0 0,0 0 0,-1 0 0,1 1 0,-1 0 0,2 0 0,-1 0 0,0 0 0,-1 0 0,1-1 0,-1 0 0,1 2 0,-1-2 0,1 1 0,-1-1 0,2 1 0,-3 0 0,3 0 0,-1 0 0,-1 0 0,1 0 0,-1-1 0,1 0 0,1 0 0,-2 0 0,1 0 0,-1 0 0,1 0 0,0 0 0,0 0 0,-1 0 0,1 0 0,-1 0 0,1 0 0,0 0 0,0 0 0,0 0 0,0 0 0,-1 0 0,1 0 0,0 0 0,0 0 0,-1 0 0,1 0 0,0 0 0,0 0 0,0 0 0,-1 0 0,1 0 0,-1-1 0,0-2 0,-1 0 0,-2 0 0,-3 1 0,1 1 0,-2-1 0,2 1 0,-1-1 0,-1 2 0,0-1 0,1 1 0,-1 0 0,1-1 0,-2 0 0,-1 0 0,1 0 0,-1 1 0,-1 0 0,1 0 0,-2-1 0,0 0 0,1 0 0,2 1 0,1 0 0,1-1 0,0 1 0,0-1 0,1 0 0,1 1 0,-1 0 0,1 0 0,-2 0 0,2 0 0,0 0 0,-1 0 0,0 0 0,1 0 0,-1 0 0,0 0 0,-1 0 0,2 0 0,-2 0 0,2 0 0,-2 0 0,1 0 0,-1 0 0,-1 0 0,1 0 0,-1 0 0,2 0 0,-1 0 0,-1 0 0,1 0 0,-1 0 0,0 0 0,1 0 0,-2 1 0,-1 0 0,3 0 0,-3-1 0,4 0 0,-1 0 0,0 0 0,1 0 0,1 0 0,-1 1 0,2 2 0,-1-1 0,1 0 0,-1 0 0,1 0 0,-1 1 0,0-2 0,1 1 0,-2 0 0,2 0 0,-2 0 0,1 0 0,0 0 0,0 1 0,-1-1 0,1 0 0,0 0 0,1 0 0,-2-1 0,1 1 0,-1-1 0,1 1 0,0-1 0,-1 1 0,1-1 0,-1 0 0,1 0 0,-1 1 0,2 0 0,0 1 0,0 0 0,0 0 0,-1-2 0,1 2 0,0-1 0,-1 0 0,0 1 0,1-1 0,0 0 0,-1 0 0,-1-3 0,-1 2 0,0 0 0,1 1 0,0 0 0,2 1 0,0-2 0,-1 3 0,2-2 0,-1 1 0,-1-1 0,2 0 0,-2 1 0,1-1 0,-1 0 0,-1 1 0,2-2 0,-1 2 0,1 0 0,0-1 0,-1 0 0,0 0 0,1 0 0,-2 0 0,2 1 0,-1-2 0,2 1 0,-3 0 0,2 0 0,-1 0 0,1 1 0,-1-1 0,1 1 0,-1-1 0,-1 0 0,2 1 0,0 0 0,0-1 0,0 1 0,0-1 0,0 1 0,0 0 0,1 0 0,-1-1 0,0 1 0,1-1 0,-1 1 0,0-1 0,-1 1 0,2-1 0,-2 1 0,1-1 0,0 1 0,-1 0 0,1 0 0,1 0 0,-2-1 0,1 0 0,-1 0 0,1 2 0,0-1 0,0 1 0,0-2 0,0 0 0,0 1 0,0-1 0,0 1 0,0-1 0,0 0 0,-1 1 0,1-1 0,-1 0 0,-1-1 0,1 0 0,-1-1 0,1 0 0,-1 1 0,0 0 0,1 0 0,-1-1 0,1 0 0,-1 0 0,0-1 0,2-1 0,-1-3 0,2 1 0,0-3 0,0 2 0,0 0 0,0 0 0,0 0 0,0 2 0,0-1 0,0-1 0,0 1 0,0-1 0,0 0 0,0-1 0,0 1 0,0 2 0,0 0 0,0 0 0,0-1 0,0 0 0,0 0 0,0 0 0,0 1 0,0-1 0,0 2 0,0-1 0,0-1 0,0 0 0,0-1 0,0-2 0,0-1 0,0-1 0,0 1 0,0 1 0,0 1 0,0-1 0,0-1 0,0 1 0,0 1 0,0 1 0,0 2 0,1-1 0,0 1 0,0 0 0,-1 0 0,1 0 0,-1 1 0,0-1 0,0-1 0,0 1 0,0-1 0,0 1 0,0-1 0,0 0 0,0-2 0,0-1 0,0-1 0,0 0 0,0-1 0,0-1 0,0 3 0,0-2 0,0 2 0,0 1 0,0 0 0,0 1 0,0 0 0,0 1 0,0-1 0,0 2 0,0 1 0,0-1 0,0 0 0,0 0 0,0 0 0,0 1 0,0-1 0,0 0 0,0-2 0,0-1 0,0-3 0,0 0 0,0-2 0,0 1 0,0 2 0,0-1 0,0 2 0,0 2 0,0 0 0,0 1 0,0 1 0,0 0 0,0 0 0,0 1 0,1 0 0,-1-2 0,2 2 0,-2-2 0,1-2 0,0 0 0,0-2 0,-1 1 0,1 3 0,0-1 0,0 3 0,-1 0 0,0-2 0,0 0 0,1-1 0,0 0 0,0 1 0,0-1 0,0 1 0,-1 1 0,1-1 0,0 1 0,0 0 0,0 0 0,0 1 0,-1-1 0,1 1 0,0-1 0,-1 0 0,1 0 0,-1 0 0,0 0 0,0-2 0,0 3 0,0-2 0,0 11 0,0-4 0,0 8 0,0-6 0,0-1 0,0 1 0,0-1 0,0 3 0,0-3 0,0 2 0,0-2 0,1 0 0,0 0 0,0 0 0,-1 0 0,1 0 0,0-1 0,0 0 0,-1-1 0,1 1 0,-1-1 0,1 2 0,0-2 0,0 1 0,-1-1 0,0 1 0,0 1 0,0 1 0,0 0 0,0 0 0,0 0 0,0 0 0,0-2 0,0 0 0,0-1 0,0 2 0,0-1 0,0 0 0,0 0 0,0-2 0,0 3 0,0-2 0,0 2 0,0-1 0,0-1 0,0 2 0,0-2 0,0 1 0,0 0 0,0 0 0,0 1 0,0 0 0,0-1 0,0-1 0,0 1 0,0-1 0,0 2 0,0-2 0,0 1 0,0-1 0,-1 1 0,0 0 0,0 0 0,-1 1 0,0-1 0,0 1 0,1-1 0,1 0 0,-1 1 0,0-3 0,0 2 0,1 0 0,-1 0 0,0 0 0,1-1 0,-1 1 0,0-1 0,0 1 0,-1 1 0,1 0 0,0 1 0,-1-2 0,2 0 0,-1-1 0,0 1 0,0 0 0,0-1 0,0 1 0,1-1 0,0 1 0,-2-1 0,1 0 0,-1 1 0,0-1 0,2 0 0,-2 1 0,1-1 0,-1 0 0,1 1 0,-1-1 0,0 1 0,1-1 0,-1-1 0,-1 0 0,0-1 0,0 0 0,1-2 0,1 0 0,1-2 0,0 1 0,0 0 0,0 0 0,0-1 0,0-1 0,0 1 0,0-1 0,0 2 0,0-1 0,0 1 0,0 0 0,0 0 0,0 0 0,0 0 0,0 0 0,0 0 0,0 0 0,0 1 0,0-1 0,0 0 0,0-1 0,0 0 0,0 0 0,0-1 0,0 0 0,0 1 0,0-3 0,0-5 0,0-5 0,0-2 0,0 4 0,0 2 0,0 5 0,0-2 0,0 1 0,0 1 0,0 1 0,0 1 0,0 0 0,0 1 0,0 1 0,0 0 0,0 1 0,0 0 0,0 1 0,0-1 0,0 0 0,0 0 0,0 0 0,0 1 0,1-1 0,0 0 0,-1 1 0,0-5 0,0-2 0,2-4 0,-2 2 0,2 0 0,-1 3 0,0 1 0,0-1 0,1 3 0,-1 1 0,-1 0 0,1 1 0,-1 1 0,0-1 0,2 1 0,-1 0 0,1 0 0,0 0 0,-1 0 0,1-1 0,-1 1 0,0 0 0,1-1 0,-1 0 0,0-1 0,1 1 0,-1 1 0,0-1 0,0 1 0,0-2 0,0 1 0,1 0 0,-1 1 0,0-1 0,1 0 0,0 0 0,-1-1 0,0 1 0,0 0 0,-1 0 0,2 1 0,-1-1 0,0 1 0,0-1 0,1 0 0,-2 2 0,2-2 0,-1 0 0,1 0 0,0 0 0,0-1 0,0 1 0,0 0 0,0-1 0,-1 1 0,0 1 0,1-1 0,-1 2 0,1-2 0,-1 1 0,1 0 0,-1 0 0,1 0 0,0 1 0,0-2 0,-1 1 0,2 0 0,-3-1 0,1 1 0,-1-2 0,0 0 0,1-4 0,0-1 0,0-1 0,0 0 0,-1 0 0,0 1 0,0 1 0,0 2 0,0 0 0,0 2 0,0-1 0,0 1 0,0 2 0,0-1 0,0 0 0,0 1 0,0-1 0,0 1 0,0-1 0,0-1 0,0 1 0,0-1 0,0-2 0,2-7 0,-1 1 0,2-5 0,-2 6 0,0 1 0,0 1 0,-1 4 0,2 0 0,-2 3 0,0 0 0,0-1 0,0 0 0,0 0 0,1-2 0,0-1 0,0-2 0,0 1 0,-1 1 0,1 1 0,0 0 0,0 0 0,-1 0 0,0 1 0,0 0 0,1 1 0,0 1 0,-1-1 0,1 11 0,-1-6 0,0 9 0,0-9 0,0 1 0,0 0 0,0-1 0,0 2 0,0-2 0,0 1 0,0 0 0,0 1 0,0-2 0,0 2 0,0-2 0,0 1 0,0 0 0,0 0 0,0 1 0,0-1 0,0 0 0,0 0 0,0-1 0,0 1 0,0 0 0,0-1 0,0 1 0,0 0 0,0-1 0,0 1 0,0-1 0,-3-7 0,1 3 0,-1-6 0,3 6 0,-1 0 0,-2-1 0,1 2 0,-2-1 0,2 2 0,0 4 0,1 0 0,0 4 0,1 0 0,0 0 0,0 0 0,0 0 0,0 0 0,0 0 0,0 2 0,1 2 0,0 0 0,0 2 0,1 1 0,0 2 0,0-1 0,0-3 0,-1-3 0,0-3 0,0-1 0,-1 0 0,1-1 0,0-1 0,0 0 0,0 1 0,1 0 0,0-1 0,-1 0 0,-1 0 0,0 0 0,1 0 0,0 0 0,0 0 0,1 0 0,-1 0 0,1-1 0,-1 0 0,0 0 0,-1 2 0,1-1 0,1 1 0,0-1 0,-1 2 0,1-1 0,0 0 0,0 1 0,0-1 0,1 2 0,0 1 0,0 0 0,-1 0 0,0-2 0,-1-2 0,0 1 0,-1-1 0,2 0 0,-1-1 0,1 0 0,-2-1 0,1 1 0,0-1 0,0 1 0,0 0 0,-1-1 0,1 1 0,0 0 0,0 0 0,-1 0 0,1-1 0,0 0 0,0 1 0,-1-1 0,1 1 0,0 0 0,0-1 0,-1 2 0,1 0 0,0 1 0,0 0 0,0 2 0,0-1 0,0 1 0,1 0 0,-1 0 0,0 1 0,0 0 0,-1-1 0,0 0 0,0-1 0,0 0 0,0-1 0,0-1 0,1 0 0,0-1 0,0 1 0,-1-1 0,0 2 0,0 0 0,0 0 0,0 1 0,0-2 0,0-1 0,0 0 0,0 0 0,0-1 0,1 3 0,0-1 0,0 1 0,0-1 0,-1 0 0,0 0 0,0 1 0,0-1 0,0 3 0,0-3 0,0 3 0,0-1 0,0-1 0,0-1 0,0-2 0,0 1 0,0 0 0,0 0 0,0-1 0,0 2 0,0-2 0,0 1 0,0 1 0,0-1 0,0 2 0,0 0 0,0-3 0,0 2 0,0-2 0,0 0 0,0 2 0,0-2 0,0 1 0,0-1 0,0 2 0,0-2 0,0 1 0,0-1 0,0 1 0,0 0 0,0-1 0,-1 1 0,0-1 0,0 1 0,-1 0 0,1 0 0,-1 1 0,1-1 0,0 0 0,0 0 0,0 1 0,-1 0 0,0 0 0,1-3 0,-1 1 0,0-7 0,1 4 0,-1-7 0,1 5 0,1 0 0,-1-1 0,0 0 0,-1-4 0,1 2 0,-1-1 0,2 3 0,0 1 0,-1-1 0,0 0 0,0 0 0,1-1 0,0 0 0,0-1 0,0 1 0,0 1 0,0 1 0,0-1 0,0 1 0,0-1 0,0 1 0,0-2 0,0 1 0,0-1 0,0 1 0,0-3 0,0-1 0,0-3 0,0-3 0,0 1 0,0-3 0,0 3 0,0 2 0,0 0 0,0 2 0,0 1 0,0 1 0,0 1 0,0 0 0,0 1 0,0 1 0,0 0 0,0 0 0,0 1 0,1-1 0,0 2 0,0-1 0,-1 1 0,1-2 0,0 1 0,0-1 0,0 2 0,0-1 0,0-1 0,-1-1 0,1 1 0,1-1 0,0 1 0,-1 0 0,0 0 0,-1 2 0,0-1 0,1 0 0,-1-1 0,1 1 0,1 0 0,-1 1 0,-1 0 0,2-1 0,-1 1 0,-1-1 0,1 0 0,-1 1 0,1-1 0,-1 1 0,1 0 0,0-1 0,-1 0 0,1 1 0,0-1 0,0 1 0,-1-2 0,0 1 0,1 0 0,0-1 0,-1-1 0,2-4 0,-1-1 0,0-2 0,1 0 0,0 0 0,-1 3 0,0 0 0,0 2 0,0 2 0,0-2 0,-1 2 0,0 1 0,1 1 0,0 1 0,-1 0 0,1-2 0,-1 2 0,0-2 0,0 2 0,0 0 0,0-1 0,0 0 0,0-1 0,0-1 0,2-14 0,1-5 0,0 0 0,0 0 0,-2 8 0,1-1 0,0-2 0,-1 7 0,0 1 0,-1 6 0,0 0 0,0 2 0,0 0 0,0 1 0,-1 8 0,0-4 0,0 7 0,1-7 0,0-1 0,0 3 0,0-2 0,0 1 0,0 0 0,0-1 0,0 1 0,1 0 0,0-1 0,1 0 0,0-1 0,1 1 0,-1-1 0,1-1 0,0 2 0,0-1 0,1 1 0,-2-1 0,1 0 0,-1 0 0,1 0 0,-1 1 0,1-1 0,0 1 0,1-1 0,-1 1 0,-1-1 0,0 0 0,0 0 0,1 1 0,-1-1 0,1 0 0,-1 0 0,1-1 0,0 2 0,-2-1 0,2 1 0,-1 0 0,1-1 0,1 2 0,0-1 0,0 1 0,0-1 0,-1-1 0,1 1 0,-1 0 0,0 0 0,1-1 0,-1 1 0,1 0 0,-1 0 0,0 0 0,-1 0 0,2-1 0,-1 1 0,1-1 0,-2 1 0,1-1 0,0 0 0,0 0 0,-1 0 0,1 1 0,0-2 0,-1 1 0,1 0 0,-1 0 0,0 0 0,1 0 0,-1 0 0,1-1 0,0 1 0,-1-1 0,1 1 0,0 0 0,-1 0 0,2-1 0,-2 0 0,1 0 0,-1 2 0,1-2 0,0 1 0,0-1 0,0 0 0,2 1 0,-1 0 0,1 0 0,-1 0 0,0-1 0,0 0 0,-1 0 0,0 1 0,2 0 0,-1 0 0,1 0 0,-1 0 0,1 0 0,0-1 0,-1 1 0,1 0 0,-2 0 0,0 0 0,-1-1 0,1 1 0,0 0 0,0 0 0,0-1 0,-1 0 0,1 0 0,-1 1 0,1 0 0,-1 1 0,0-1 0,1 1 0,0-1 0,0 1 0,-1-1 0,1 1 0,0-2 0,-2 2 0,3-1 0,-2 0 0,1 1 0,-1 0 0,0-1 0,0 2 0,1-2 0,-2 0 0,2 1 0,0 0 0,-1-1 0,0 1 0,1-2 0,-1 2 0,1 0 0,-2 0 0,1-1 0,1 1 0,-1 1 0,1-1 0,2 0 0,2 1 0,-1 0 0,1 2 0,-1 0 0,1 0 0,0 0 0,0-1 0,0 0 0,-1 0 0,-1 0 0,1 0 0,0-1 0,-1 0 0,-1 0 0,-1-1 0,0 0 0,-1-1 0,0 2 0,0-1 0,1 0 0,-1 0 0,0 0 0,0 0 0,-2 1 0,3 1 0,-2-1 0,2 1 0,-2-2 0,1 1 0,1 1 0,-1-1 0,1 1 0,-2-2 0,1-1 0,0 1 0,0 0 0,0 0 0,-1 0 0,1 1 0,-2-1 0,2 1 0,-1-1 0,1 0 0,0 0 0,0 0 0,0 0 0,0 0 0,0 1 0,0-1 0,1 0 0,-1 0 0,0-1 0,0 1 0,0 0 0,0-1 0,1 1 0,-1 0 0,1 0 0,-1 0 0,-1 0 0,2 0 0,-1-1 0,1 1 0,-1 0 0,0 0 0,0 0 0,1-1 0,-1 0 0,2 0 0,-2 1 0,0 0 0,0 0 0,-1-1 0,2 2 0,-2-2 0,1 1 0,1 0 0,-1 0 0,2-1 0,-1 1 0,0 0 0,0 0 0,0-1 0,0 2 0,0-1 0,-1 0 0,0 0 0,0 0 0,0 0 0,0 0 0,0 0 0,0-1 0,2 0 0,-3 0 0,2 0 0,-1 1 0,1-1 0,-1 1 0,1 0 0,-1 0 0,-1-1 0,2 1 0,-2 0 0,1 0 0,1 0 0,-2 0 0,2 0 0,-1-1 0,1-1 0,0 2 0,-1-1 0,1 0 0,0 1 0,-1-1 0,1 2 0,-1-1 0,0 0 0,1-1 0,-1 1 0,1-1 0,1 2 0,-1-1 0,2 0 0,-3 0 0,0-1 0,1 1 0,-1-1 0,0 1 0,1-2 0,-1 1 0,2 1 0,-2-1 0,1 1 0,0-1 0,1 1 0,-1 0 0,0-1 0,1 1 0,-1 0 0,0-1 0,0 1 0,-1 0 0,0-1 0,0 1 0,1-1 0,0 0 0,0 1 0,1-1 0,-1 1 0,1 0 0,-1-1 0,1 1 0,1 0 0,0 0 0,1 0 0,-1 0 0,1-1 0,-1 1 0,-1 0 0,0 0 0,0 0 0,0 0 0,0 0 0,-1 0 0,-1-1 0,1 0 0,-1-1 0,1 1 0,0 0 0,0 1 0,-1 0 0,2 0 0,2-1 0,1 1 0,-1 0 0,0 0 0,-1 0 0,0 0 0,1 0 0,-1 0 0,2 0 0,2 2 0,-2-2 0,0 1 0,-4-3 0,0 1 0,-1-1 0,1 1 0,-1-1 0,1 2 0,-2 0 0,0 1 0,-1 1 0,0-1 0,0-1 0,0 3 0,0 0 0,0 1 0,0 0 0,0-4 0,0 1 0,0-1 0,0 1 0,0 1 0,0-1 0,0 0 0,0 0 0,0-1 0,0 0 0,0 2 0,0-2 0,0 1 0,0-1 0,0 1 0,0 0 0,0 0 0,0 1 0,0 1 0,0 1 0,0-1 0,0 0 0,0-1 0,0-1 0,0 1 0,0 1 0,0-1 0,0 1 0,0-1 0,0 2 0,0-1 0,0 0 0,0-2 0,0 0 0,0 0 0,0 0 0,0-1 0,0 1 0,0 0 0,0 0 0,2-1 0,-1 1 0,2 0 0,-1-1 0,0 1 0,0-1 0,0 1 0,0-2 0,1 1 0,-1-1 0,0 0 0,0 1 0,0-1 0,0 1 0,1 0 0,-1-1 0,1 0 0,-2 0 0,2 1 0,-1 0 0,0 0 0,1 0 0,2 0 0,0 0 0,1 0 0,-1 1 0,0 0 0,0-1 0,1 1 0,-3-1 0,1 0 0,-2-1 0,0 1 0,1-1 0,-1-1 0,0 3 0,0-2 0,0 1 0,0 0 0,1-1 0,-1 2 0,-1-2 0,1 2 0,0-1 0,-1 0 0,2-1 0,-3 1 0,3 0 0,-3 1 0,1-1 0,0 1 0,0-1 0,0 0 0,0 2 0,-1-2 0,1 0 0,-3 1 0,0-2 0,-2 0 0,-1-1 0,0-2 0,-1 0 0,0 0 0,0 0 0,-5-2 0,6 2 0,-5 0 0,6 1 0,0 0 0,1 0 0,-1 0 0,0 0 0,-1-1 0,-2 0 0,2 1 0,0-1 0,2 1 0,-1 0 0,1 0 0,-1 0 0,1 0 0,-1 1 0,0-1 0,-1 0 0,-1-1 0,-1 0 0,0 1 0,1-1 0,2 1 0,-1 0 0,1-1 0,-1 0 0,2 1 0,0 0 0,-1 1 0,2-2 0,-2 1 0,1 0 0,-1 1 0,0-1 0,1 0 0,0 0 0,1 0 0,-1 1 0,0 0 0,0 0 0,-2-2 0,-1 0 0,-1 0 0,2 0 0,1 1 0,1-1 0,-1 1 0,1-1 0,1 2 0,0-2 0,0 1 0,0-1 0,0 0 0,0-1 0,0 1 0,0-1 0,-1 1 0,0 0 0,-1 1 0,1-1 0,0 0 0,0 1 0,1-1 0,-1 0 0,0 0 0,-2-1 0,0-1 0,-2 0 0,0 1 0,2 1 0,1 0 0,1 1 0,0-1 0,-1 1 0,-1 0 0,1 0 0,-2 0 0,1 0 0,-2-1 0,2 1 0,0-1 0,0 0 0,1 1 0,-1 0 0,1 0 0,-2 0 0,-1-1 0,0 0 0,0 0 0,1 0 0,1 1 0,-1 0 0,0 0 0,0 0 0,-1-1 0,-1 0 0,2 0 0,0 0 0,0 2 0,0-1 0,-1 0 0,1-1 0,-1 2 0,1 0 0,0 0 0,1 0 0,0 0 0,2 0 0,0 0 0,1 0 0,-1 0 0,1 0 0,-1 0 0,-1 0 0,2 0 0,-1 0 0,0 0 0,0 0 0,0 0 0,0 0 0,0 0 0,1 0 0,-1 0 0,0 0 0,-1 0 0,1 0 0,0 0 0,-1 0 0,1 0 0,0 0 0,0 0 0,1 0 0,0-3 0,-1 1 0,2-2 0,0 3 0,-1-1 0,0 0 0,-1 0 0,1 0 0,0 0 0,0 1 0,0-1 0,-2 0 0,1 0 0,-1 1 0,-1-1 0,1 0 0,-3-1 0,-1 1 0,1-1 0,0 1 0,2 0 0,-1 0 0,2 0 0,-1 1 0,1 0 0,-1 0 0,1 0 0,0 0 0,1 1 0,0-1 0,0 1 0,0 0 0,0 0 0,-1 0 0,1 0 0,0 0 0,1 0 0,-1 0 0,1 0 0,-2 0 0,2 0 0,-1 0 0,1 0 0,-1 0 0,-1 0 0,2 0 0,-1 0 0,1 0 0,-1 0 0,1 1 0,-1 0 0,1 1 0,0 0 0,0 0 0,0-1 0,-1 0 0,1 0 0,-1 1 0,1-2 0,-2 2 0,1-1 0,-1 0 0,0 0 0,0 0 0,-1 0 0,1 0 0,0-1 0,-1 0 0,2 0 0,0 0 0,1 0 0,-1 0 0,1 0 0,-2 0 0,1 0 0,0 0 0,1 0 0,-1 0 0,0 0 0,0 0 0,0 0 0,-1 0 0,0 0 0,-1 0 0,1 0 0,1 0 0,0 0 0,1 0 0,-2 0 0,1 0 0,0 0 0,0 0 0,1 0 0,-1 0 0,0 0 0,1 0 0,-1 0 0,0 0 0,1 0 0,-2 0 0,2 0 0,-1 0 0,1 0 0,0 0 0,-2 0 0,2 0 0,-1 0 0,0 0 0,1 0 0,-1 0 0,1 0 0,-1 1 0,1 0 0,-1 1 0,8-8 0,-5 4 0,5-5 0,-5 4 0,0 1 0,0-1 0,0 0 0,0-1 0,0 1 0,0-2 0,1 0 0,1-1 0,0 0 0,-1 2 0,0-1 0,-1 2 0,0 0 0,0-1 0,1-1 0,0-1 0,0-1 0,0-2 0,0-1 0,0-2 0,0 1 0,0 0 0,0 2 0,0-1 0,0 1 0,1-1 0,-1 1 0,0 1 0,1 1 0,-2 1 0,1 1 0,0 1 0,0 0 0,-1 1 0,0 0 0,0 0 0,0 0 0,1-1 0,0-1 0,0-1 0,-1 1 0,0 0 0,0 1 0,0-1 0,0 1 0,0 0 0,0-1 0,0 3 0,0-1 0,0 0 0,0 1 0,0-1 0,0 0 0,0 0 0,0-1 0,0 0 0,0 0 0,0 0 0,0 0 0,0 0 0,0 0 0,0 2 0,0-1 0,0 1 0,0-1 0,0-1 0,0-1 0,0 1 0,0-1 0,0 2 0,0-2 0,0-2 0,0-1 0,0 0 0,0 2 0,0 1 0,0 1 0,0-1 0,0 1 0,-1 0 0,0 2 0,0-1 0,0 1 0,-2 0 0,1 7 0,0-1 0,1 4 0,0-3 0,0 1 0,0-1 0,0 1 0,0-2 0,0-1 0,1 0 0,-1 0 0,0-1 0,1 1 0,-1-1 0,1 1 0,0 0 0,-1-1 0,0 0 0,-1 3 0,1 1 0,-1 1 0,0 0 0,0 0 0,0 0 0,-1 3 0,-1 4 0,0-2 0,-1 6 0,0-2 0,1 0 0,0-1 0,2-5 0,0 0 0,0 1 0,0 0 0,1-2 0,0-1 0,0-1 0,0-1 0,0-1 0,1-1 0,0 0 0,0-2 0,0 1 0,0 0 0,0 0 0,0 0 0,0-1 0,0 1 0,0 0 0,0-1 0,0 1 0,0 0 0,0 0 0,0 1 0,0-1 0,0 0 0,0 1 0,0-1 0,0 1 0,0-1 0,0 0 0,0 0 0,0 0 0,0-1 0,0 1 0,0 0 0,0 0 0,0-1 0,-1 1 0,0 0 0,1 0 0,-1 0 0,0 1 0,1-1 0,0 1 0,0-1 0,0 0 0,-1-1 0,0 1 0,0-1 0,1 1 0,0 0 0,0-1 0,0 2 0,0-2 0,0 1 0,-3-11 0,3 4 0,-4-10 0,2 2 0,-1-4 0,1-1 0,1-2 0,1 2 0,0-1 0,0-8 0,0-5 0,0 1 0,0 3 0,0 6 0,0 7 0,0-3 0,0 0 0,0 1 0,0 2 0,0 1 0,0 2 0,0 2 0,0 1 0,0 1 0,0 2 0,0-1 0,0-1 0,0 2 0,0 0 0,0 2 0,0 0 0,0 1 0,0-1 0,0 0 0,0 0 0,0 0 0,0 0 0,0 1 0,0-2 0,0 2 0,1-1 0,0 1 0,0-1 0,-1 0 0,0 1 0,0-1 0,0 0 0,0 1 0,0-2 0,0 2 0,0-1 0,4 3 0,-2 0 0,3 1 0,-3 0 0,1 1 0,1 0 0,2 1 0,-1-1 0,2 2 0,-3-2 0,1 2 0,-1-1 0,0 1 0,1 1 0,1 1 0,1 1 0,0-1 0,-1 0 0,-2-3 0,1 1 0,-1-1 0,-1 1 0,0-1 0,0 1 0,-1-1 0,1 0 0,-1-1 0,0 0 0,-1 0 0,2 0 0,-1 0 0,1 1 0,-1-1 0,0-1 0,0 1 0,1-2 0,-2 3 0,3-3 0,-3 2 0,2-1 0,0-1 0,-1 2 0,0-1 0,1 1 0,-1-1 0,1 1 0,0 0 0,2 1 0,1 0 0,1 0 0,1 0 0,-1 0 0,-1 0 0,0-1 0,-1 1 0,-1 0 0,0 0 0,-1-1 0,0 1 0,0-1 0,-1 0 0,1 0 0,0 0 0,0 0 0,0 1 0,-1-1 0,0-1 0,1 1 0,-2-2 0,1 3 0,1-1 0,-1-1 0,3 2 0,-1 0 0,2-1 0,-1 1 0,3 0 0,0 2 0,-1-1 0,-2 0 0,0-1 0,0-1 0,-1 0 0,-1-1 0,0 1 0,-1 0 0,0 0 0,0-1 0,0 2 0,0-1 0,0 0 0,0-1 0,0 1 0,1-2 0,-1 2 0,0-1 0,1 0 0,1 1 0,-2-2 0,2 1 0,-2 0 0,0-1 0,1 0 0,0-1 0,-1-2 0,-1 1 0,-1-1 0,0 0 0,0 1 0,-1-2 0,-1 2 0,-2-1 0,1 2 0,0-1 0,0 1 0,2-1 0,-2 1 0,1-1 0,-1 0 0,1-1 0,-1 1 0,0-1 0,1 1 0,0 0 0,1 0 0,-2 0 0,1 0 0,-1-2 0,-1 2 0,1-1 0,0 1 0,0-1 0,2 0 0,-1 1 0,0 0 0,0 0 0,1 0 0,-1 0 0,0 0 0,0 0 0,1 0 0,0-1 0,0 0 0,1 0 0,-1 0 0,1 1 0,-2 0 0,0-2 0,0 1 0,0-1 0,1 0 0,-1-2 0,0-1 0,0 1 0,0 1 0,1 2 0,0 0 0,0 0 0,0 0 0,0 0 0,-1 0 0,1 2 0,0-2 0,0 1 0,0-1 0,0 0 0,-1 2 0,-2 0 0,2 1 0,-1 0 0,1 0 0,-1 0 0,0 0 0,1 0 0,-1 0 0,-1 0 0,1 0 0,-2 0 0,1 0 0,0 0 0,1 0 0,0 0 0,1 0 0,-1 0 0,1 0 0,-1 0 0,0 0 0,1 0 0,-1 3 0,2-1 0,1 3 0,-1-2 0,0 0 0,1-1 0,-1 1 0,1-1 0,0 1 0,0 0 0,0-1 0,0 1 0,0 0 0,0 0 0,0 0 0,0-1 0,1 2 0,2-1 0,0 1 0,1-1 0,-1 1 0,1-1 0,1 1 0,5 4 0,-3-3 0,4 4 0,-1 1 0,-1-3 0,1 1 0,-1-1 0,-3-2 0,2 2 0,-1-1 0,-1-1 0,0-1 0,-1 0 0,0-1 0,0 0 0,1-1 0,-2 1 0,0 0 0,-1-1 0,1 0 0,1 0 0,0 0 0,1 1 0,0 0 0,-1 0 0,1 0 0,1 0 0,-1 0 0,3 2 0,1-2 0,0 2 0,0 0 0,-3-2 0,-2 0 0,1-1 0,-1 1 0,0-1 0,-1 0 0,0 0 0,-2-1 0,1 1 0,-1 0 0,-1-1 0,3 2 0,0 0 0,1 0 0,-1-1 0,1-1 0,0 1 0,1 0 0,-1 0 0,1 0 0,4 2 0,-3 0 0,3 1 0,-4-2 0,0 0 0,0 0 0,-1 0 0,0 0 0,0 0 0,-1-2 0,0 2 0,-1-1 0,-1 0 0,0-1 0,1 0 0,-1 1 0,1-2 0,-1 2 0,1 0 0,0 0 0,1 1 0,0-1 0,-1 0 0,-1 0 0,2-1 0,1 1 0,1 0 0,-1 0 0,0 0 0,0 0 0,0-1 0,1 1 0,-1 1 0,-1-1 0,0 1 0,0 0 0,0-1 0,0 0 0,-1 0 0,0-1 0,-1 0 0,1 0 0,-1-1 0,1 2 0,1 0 0,0 0 0,1 0 0,-1 0 0,1 0 0,1 0 0,0 0 0,3 1 0,1-1 0,0 2 0,-1 0 0,-2-1 0,-1 0 0,-1-1 0,-1 0 0,0 0 0,0-1 0,-2 0 0,1 0 0,-1 0 0,1 0 0,-1 0 0,1-1 0,-1 1 0,1 0 0,0 0 0,-1 1 0,1-2 0,-1 1 0,0 0 0,1 0 0,0 0 0,-1 1 0,1 0 0,0-1 0,-2 1 0,2-1 0,-1 0 0,1 1 0,-1 0 0,-1 0 0,1 1 0,0-1 0,-1 0 0,0 1 0,0 0 0,0-1 0,1 0 0,-1 0 0,-1 1 0,0 0 0,-8-1 0,3 0 0,-8-1 0,2 0 0,-1 0 0,-4 0 0,7-1 0,-6 0 0,9 0 0,-3 0 0,3 0 0,-3 0 0,2 0 0,-2 0 0,4 0 0,1 0 0,-1 0 0,0 0 0,-2 0 0,0 0 0,1 0 0,2 0 0,0-1 0,0-1 0,0 1 0,-2-1 0,1 0 0,0 0 0,0 0 0,1 0 0,1 1 0,-1-1 0,0 0 0,0 0 0,0-1 0,1 2 0,1-1 0,-1 1 0,1 0 0,-1-2 0,0 1 0,-1-1 0,1 0 0,0 0 0,0 1 0,2 0 0,-3-1 0,0 0 0,-1-1 0,1 0 0,1 1 0,0-1 0,-1 1 0,1 0 0,0 0 0,0 1 0,1 1 0,0-2 0,0 2 0,0-2 0,-1-1 0,1 1 0,-2-1 0,2 2 0,-1 0 0,0 0 0,0 1 0,1-1 0,-1 0 0,1 1 0,-1-1 0,-1 0 0,0 0 0,0 0 0,0 1 0,0-1 0,1 0 0,1 1 0,-1-1 0,1 2 0,-1-1 0,1 0 0,-1 0 0,1 0 0,-3 1 0,1-2 0,-1 0 0,0 0 0,1 2 0,1 0 0,0-1 0,0 0 0,1 0 0,-1 1 0,-1-1 0,0 0 0,-1 0 0,1 0 0,0 1 0,0 0 0,1 0 0,-2-1 0,-2 0 0,0-1 0,-1 0 0,1 0 0,1 1 0,0-1 0,0 0 0,1 1 0,-1 0 0,0 0 0,1 0 0,-1-1 0,0 0 0,0 1 0,1-1 0,0 0 0,1 2 0,0-1 0,0 0 0,0 0 0,-1-1 0,1 1 0,1 0 0,-1 1 0,2 0 0,-1-1 0,0 0 0,-1 0 0,1 0 0,1 1 0,-1 0 0,1-1 0,-1 0 0,0 0 0,0 1 0,1 0 0,-1-1 0,0 0 0,1 1 0,-1-1 0,0 1 0,0 0 0,0 0 0,0 0 0,-1 0 0,2 0 0,-2 0 0,0 0 0,0 0 0,1 0 0,0 0 0,1 0 0,-3 0 0,2 0 0,-2 0 0,2 0 0,1 0 0,-1 0 0,1 0 0,-2 0 0,1-1 0,1-1 0,-1-1 0,3 0 0,-1-4 0,0-3 0,0 0 0,0 0 0,-1 0 0,2 2 0,-2-6 0,2 6 0,0-1 0,0 5 0,0 0 0,0 0 0,0 1 0,0-1 0,0 1 0,0 1 0,0-1 0,0 0 0,0 0 0,0 1 0,0-1 0,0 1 0,0 8 0,0-3 0,0 8 0,0-6 0,0 1 0,0 2 0,0 1 0,0 0 0,0-1 0,0-2 0,0 4 0,0-4 0,0 3 0,0-5 0,0 0 0,0 0 0,0 0 0,0 0 0,1 0 0,1-1 0,-1 0 0,0-1 0,1 1 0,-1-1 0,-1 1 0,1 0 0,0 0 0,-1-1 0,1 1 0,0-1 0,-1 1 0,0 0 0,0-1 0,0 1 0,0 0 0,0-1 0,0 1 0,0-1 0,0 1 0,0 0 0,0-1 0,0 1 0,0-1 0,0 2 0,-1-1 0,-1 0 0,0 1 0,1-1 0,-1 1 0,1-1 0,0 1 0,0 0 0,0 1 0,-1 0 0,0 2 0,0-1 0,1 1 0,-1-1 0,0 0 0,1-3 0,1 1 0,0-2 0,0 0 0,0 1 0,-1 0 0,0-1 0,1 1 0,-1-11 0,1 5 0,0-9 0,0 7 0,0-1 0,0 2 0,0-3 0,0 2 0,0-1 0,0 0 0,0 2 0,0-2 0,0 1 0,0 0 0,0-2 0,0 2 0,0-2 0,0 0 0,0-3 0,0-1 0,0-2 0,0 1 0,0-3 0,0 1 0,0-1 0,0-1 0,0-3 0,0-1 0,0 3 0,0 3 0,0 0 0,0-2 0,0 0 0,0-2 0,0 4 0,0 1 0,0 3 0,1 3 0,0 1 0,1 0 0,-1 2 0,0 0 0,-1 1 0,1 1 0,0-1 0,0 1 0,-1-2 0,0-7 0,0 1 0,0-5 0,0 5 0,0 0 0,0 1 0,0-1 0,0 1 0,0-1 0,0 0 0,-1 1 0,-1 1 0,0 1 0,1 1 0,-1 0 0,1 2 0,0 0 0,-1 2 0,0 0 0,0 0 0,0 1 0,-1 2 0,0 0 0,0 0 0,0-1 0,1 0 0,-1 0 0,0 0 0,1 0 0,-1-1 0,1-1 0,1-1 0,0 0 0,0 1 0,0-1 0,0 1 0,0 0 0,0-1 0,0 1 0,0-1 0,0 1 0,0 0 0,0-1 0,-2 2 0,1 0 0,-1-1 0,1 1 0,-1-1 0,0 0 0,0 0 0,1 0 0,-1 1 0,0-1 0,0 0 0,0 0 0,-1 1 0,0-2 0,0 2 0,-1-2 0,0 1 0,0-1 0,1 2 0,1-1 0,2 2 0,-2-2 0,1 1 0,-1 0 0,0 0 0,0 1 0,-1 0 0,-6-1 0,3 0 0,-9-2 0,6-1 0,-4 0 0,3-1 0,3 1 0,2 0 0,1 1 0,2 1 0,0 0 0,0 0 0,1 0 0,-1 1 0,1-1 0,0 0 0,0 1 0,0-1 0,0 0 0,1 0 0,-1 0 0,0 0 0,-1 0 0,1 0 0,0 2 0,-1-2 0,0 2 0,1 0 0,-1 0 0,0 0 0,-1-1 0,-1-1 0,1 1 0,0-1 0,2 1 0,-1 0 0,1 0 0,0 0 0,-1 0 0,1-1 0,-1 1 0,1 0 0,-1 1 0,0 0 0,0-1 0,1 1 0,-1-1 0,0 0 0,0 1 0,0 0 0,-1 0 0,2 0 0,0 0 0,-1 0 0,0 0 0,0 0 0,1 0 0,-1 1 0,2 1 0,0 1 0,1 0 0,-1 1 0,-1-2 0,0 1 0,0-2 0,1 1 0,-2 2 0,1-2 0,-2 1 0,2-1 0,1 0 0,-2 0 0,2 0 0,-1 0 0,1 0 0,0 1 0,-1-1 0,2 1 0,-2-1 0,2 1 0,0 0 0,0-1 0,-1 0 0,0 1 0,-2 0 0,1 0 0,1 1 0,0-1 0,-1 0 0,2 0 0,-2-1 0,1 0 0,0 0 0,-1 1 0,1-1 0,-2-1 0,0-5 0,1 2 0,0-3 0,2 2 0,0 1 0,-1-1 0,1 0 0,-1-1 0,0 2 0,1 0 0,-2-1 0,2 0 0,-2 0 0,2 0 0,-2 1 0,0-1 0,1 1 0,0-2 0,0 2 0,0-1 0,1 1 0,-1-1 0,0 1 0,0-1 0,0 0 0,1 1 0,0-1 0,0 1 0,0-2 0,0 2 0,0-1 0,0 1 0,0-1 0,0-1 0,0 1 0,0 0 0,0-1 0,0-1 0,0-1 0,0 1 0,0 0 0,0-2 0,0 1 0,0-1 0,0 2 0,0 1 0,0 0 0,0-1 0,0 2 0,0 1 0,0-1 0,0 1 0,0-2 0,0 2 0,0 0 0,0-2 0,0 2 0,0-2 0,1 2 0,0-1 0,0-1 0,2-2 0,-1-1 0,1 1 0,-1 1 0,-1 1 0,-1 1 0,1 1 0,0-1 0,0 1 0,-1-1 0,1 1 0,0-1 0,1 1 0,-1-1 0,0 2 0,0-2 0,0 1 0,1-1 0,-2 0 0,2 0 0,-1 1 0,0 0 0,1-1 0,-1 1 0,1 0 0,-1 0 0,-1-1 0,2 0 0,-2 1 0,2-1 0,-1 1 0,0 0 0,1-1 0,-2 1 0,2-1 0,-1 1 0,-1-1 0,2 0 0,-1 0 0,0 1 0,1-1 0,-1 1 0,0-1 0,1 0 0,-1 0 0,1 0 0,-1 1 0,0 1 0,0 6 0,0-3 0,-1 6 0,0-6 0,0-1 0,0 3 0,0-2 0,0 1 0,2-1 0,0 0 0,1 0 0,-2-1 0,1 1 0,1 1 0,-1-1 0,0 1 0,-1-1 0,-1 0 0,1 1 0,0-1 0,1 1 0,-1-1 0,1 0 0,-1 1 0,1-1 0,-1 1 0,0 0 0,0 0 0,0 0 0,0 0 0,-1-1 0,1 1 0,0 0 0,0-1 0,-1 1 0,1-1 0,-1 1 0,2 0 0,-1-1 0,-1 1 0,3-1 0,-2 1 0,1-1 0,-1 0 0,1 0 0,-1 1 0,1-1 0,-1 0 0,1 0 0,0 0 0,1-1 0,-1 0 0,1-1 0,0 0 0,-1 0 0,2 0 0,-2 0 0,0-3 0,-2 0 0,1 0 0,-1 0 0,0 1 0,0 0 0,-2-2 0,2 1 0,-1 0 0,-1 0 0,1 1 0,-2-1 0,0-1 0,0-1 0,1-1 0,0 2 0,0 1 0,1-1 0,0 1 0,0-1 0,0 1 0,0-1 0,-1 1 0,1-1 0,0 1 0,0 0 0,0 1 0,0-1 0,0 1 0,0-1 0,-2 2 0,1-1 0,-1 2 0,1-3 0,1 1 0,-1-2 0,-1-2 0,1 3 0,-1-3 0,2 5 0,-1-1 0,1 0 0,-1 0 0,1-1 0,-1 1 0,1 0 0,-1-1 0,2 1 0,-2-1 0,1 0 0,0 1 0,0-1 0,1 0 0,0 0 0,-1 1 0,0-1 0,0 1 0,1-1 0,0 0 0,0 0 0,0 1 0,0-1 0,0 1 0,-1-1 0,1 0 0,-2-1 0,2 2 0,0-1 0,0 1 0,0-1 0,0 0 0,0 0 0,-3 2 0,2 0 0,-3 1 0,2-2 0,1 0 0,1-2 0,-1-4 0,-1 1 0,-1-8 0,-1 5 0,1-4 0,1 7 0,1-1 0,0 4 0,0 0 0,0 0 0,0 0 0,0 0 0,0-1 0,1 2 0,0 0 0,0 0 0,0 1 0,0-2 0,0 1 0,0 0 0,0 0 0,0 1 0,0-1 0,0 0 0,0 0 0,0 0 0,0 0 0,0 0 0,0 0 0,0 0 0,0 0 0,0 1 0,0-1 0,0 1 0,0-2 0,0 1 0,0 0 0,0 0 0,0 0 0,0-1 0,0-1 0,0 1 0,0 0 0,0 0 0,0 2 0,0-1 0,0 1 0,0-1 0,0 0 0,-1 0 0,0 1 0,0-1 0,1 1 0,0-1 0,0 0 0,0 1 0,0-1 0,0 1 0,0-1 0,0 0 0,0 1 0,-1-2 0,0 2 0,1-1 0,-1 0 0,0 1 0,1-2 0,-1 1 0,0 0 0,0 0 0,0 1 0,0-1 0,0-1 0,1-1 0,-1 0 0,0-1 0,0 1 0,0 1 0,1 1 0,0-1 0,-1 0 0,0 1 0,0-1 0,1 1 0,0 1 0,0-1 0,0 1 0,-1-2 0,0 2 0,0-1 0,1-1 0,0 0 0,0-1 0,0 2 0,-1-1 0,0 2 0,0-1 0,1-1 0,-1 1 0,1-1 0,0 1 0,0 1 0,0-1 0,0 1 0,0-1 0,0 0 0,0 0 0,0 0 0,0 0 0,0 0 0,0 0 0,0 1 0,0-1 0,0 0 0,0 0 0,0 1 0,0-1 0,0 1 0,0-1 0,-2 1 0,-1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CFA73-4AB3-0047-BF38-2AF49A92F529}" type="datetimeFigureOut">
              <a:rPr lang="en-US" smtClean="0"/>
              <a:t>6/14/24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D0E2B2-C265-424B-8043-6196FD8EB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72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D0E2B2-C265-424B-8043-6196FD8EB8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492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D4AB2-1CE6-1A4B-911A-03C61CF56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998BE1-84B6-D916-45AB-3332DD794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49871-026A-C5E5-73E8-59309F60B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DBF5-43D6-D548-A696-C6315DBCA397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F2F48-6523-C770-B1EC-3D9469819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CEC17-D38E-BF7C-6D1B-FF2927F37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1DD2A-F56D-B847-9E68-8211327E5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735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A726E-D816-C40A-B353-D3F0EEE97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952806-FA78-2575-8104-27060AAA42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16C11-2087-7210-7A52-437269341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DBF5-43D6-D548-A696-C6315DBCA397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2090F-C130-C72D-588B-4B9854719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75A75-501E-6BE1-4780-5D4FA86BA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1DD2A-F56D-B847-9E68-8211327E5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83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E8E034-21A5-F888-59A8-5AD06E49B8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9A3BF9-8AD4-5D4C-E219-7F8A4CCE5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2BE35-D009-088D-30D2-F532264A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DBF5-43D6-D548-A696-C6315DBCA397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D2E27-2C75-20F8-6E5B-21B36E00D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CDD8F-4ECB-3E56-DC10-23CEAAC37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1DD2A-F56D-B847-9E68-8211327E5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49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B1C72-EE79-0C2E-11CD-F56A9A5CF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B7EFD-EBCC-4DF8-DCCC-177A5551F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5AC95-9AA1-373B-0DC7-1827557FF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DBF5-43D6-D548-A696-C6315DBCA397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58003-EF73-B914-1288-E52923E7C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BA9A2-8E21-379D-5072-ED0C51D01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1DD2A-F56D-B847-9E68-8211327E5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231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2D9AD-ABF0-105B-737A-ED9785C92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7A7F5-DA56-7BF6-8096-670A76DD8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D4DFB-C5B4-2339-1B29-E38B38275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DBF5-43D6-D548-A696-C6315DBCA397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7B320-CC8F-E5F2-415F-E2F647A8E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79BA4-2D52-ABD8-3298-819ED10CF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1DD2A-F56D-B847-9E68-8211327E5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20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B350B-AB3D-A21F-0D7F-11F8F1589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B4059-802B-1943-FF41-481EFDD107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2FB3BB-7F40-851E-F2EE-D6C881EBB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8652A-2B6C-5952-E72C-5D8D9EFEE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DBF5-43D6-D548-A696-C6315DBCA397}" type="datetimeFigureOut">
              <a:rPr lang="en-US" smtClean="0"/>
              <a:t>6/14/24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86CD3-D8E8-2024-3EDE-79B70A5E7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322F7-5EAC-4F25-DE1B-DF472DA5A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1DD2A-F56D-B847-9E68-8211327E5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106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039C6-DCC5-4741-593E-181E9A603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A5764-D62E-4FB1-BFD1-208463841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32D727-368C-3C5F-6833-8FD96D2A4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DAAE29-154E-DEF3-370E-98B4DE9183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FB6261-E4D2-029B-EDBD-8E5BE572B1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10A8E8-F22E-3E2A-80CF-C484C27FF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DBF5-43D6-D548-A696-C6315DBCA397}" type="datetimeFigureOut">
              <a:rPr lang="en-US" smtClean="0"/>
              <a:t>6/14/24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282351-4F28-1287-B830-8AD281C56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C3B895-9177-C441-8A4D-CC8EC8210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1DD2A-F56D-B847-9E68-8211327E5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1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2DE9F-BE36-B994-AA33-09D37C38F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09B0FA-6E20-6D6D-D80B-17FCF5383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DBF5-43D6-D548-A696-C6315DBCA397}" type="datetimeFigureOut">
              <a:rPr lang="en-US" smtClean="0"/>
              <a:t>6/14/24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EB2F60-8A4E-1712-6ECA-4936F1562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35838-E643-517B-9FF8-B61EDCC84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1DD2A-F56D-B847-9E68-8211327E5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07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313D5D-3358-3A34-ABCD-1870D2806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DBF5-43D6-D548-A696-C6315DBCA397}" type="datetimeFigureOut">
              <a:rPr lang="en-US" smtClean="0"/>
              <a:t>6/14/24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6E0E4E-E97A-7B25-81D4-6C9BA9655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0D084-203F-8F75-4FA4-2EC196CDF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1DD2A-F56D-B847-9E68-8211327E5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16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512C5-21B2-4A46-A683-D1B6F16B3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B44B8-8BB7-1E87-068D-1C38A998E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2C31D6-16F8-2F59-7E4D-6FE211970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BD5597-183E-7D08-E6CB-EB7782F4B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DBF5-43D6-D548-A696-C6315DBCA397}" type="datetimeFigureOut">
              <a:rPr lang="en-US" smtClean="0"/>
              <a:t>6/14/24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B0C3C6-79C7-43A2-D9D3-17A32AE6F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61FFBD-B8D6-5C84-47F0-CAA1D4B34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1DD2A-F56D-B847-9E68-8211327E5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807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754AD-428A-6A51-4325-FFD9ADE81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45E6DA-B1A4-3731-D27D-C0B79E8F01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991E63-DEDB-C35E-D9BF-759BFC4D5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C05355-8F21-9A60-A040-6E4B090E7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DBF5-43D6-D548-A696-C6315DBCA397}" type="datetimeFigureOut">
              <a:rPr lang="en-US" smtClean="0"/>
              <a:t>6/14/24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23FFE-20F7-F2C7-0E85-E9B2D7A19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2E7569-0024-B084-E2BB-917EFE143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1DD2A-F56D-B847-9E68-8211327E5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44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6E72BA-4913-CCD9-0DD2-A264AA7C6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4ADE4-2E1B-F6A5-2F69-CCEF2AB96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51912-5113-AAFC-694A-AC329796FF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4DBF5-43D6-D548-A696-C6315DBCA397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DAAB6-CEAF-C6A0-59E9-752AB680E7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4FC65-C45F-82D7-EAAC-28F15CD5C0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1DD2A-F56D-B847-9E68-8211327E5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25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26" Type="http://schemas.openxmlformats.org/officeDocument/2006/relationships/image" Target="../media/image36.png"/><Relationship Id="rId39" Type="http://schemas.openxmlformats.org/officeDocument/2006/relationships/image" Target="../media/image44.png"/><Relationship Id="rId21" Type="http://schemas.openxmlformats.org/officeDocument/2006/relationships/image" Target="../media/image31.png"/><Relationship Id="rId34" Type="http://schemas.openxmlformats.org/officeDocument/2006/relationships/customXml" Target="../ink/ink4.xml"/><Relationship Id="rId42" Type="http://schemas.openxmlformats.org/officeDocument/2006/relationships/image" Target="../media/image47.png"/><Relationship Id="rId47" Type="http://schemas.openxmlformats.org/officeDocument/2006/relationships/image" Target="../media/image11.png"/><Relationship Id="rId50" Type="http://schemas.openxmlformats.org/officeDocument/2006/relationships/image" Target="../media/image54.png"/><Relationship Id="rId55" Type="http://schemas.openxmlformats.org/officeDocument/2006/relationships/image" Target="../media/image59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6.png"/><Relationship Id="rId29" Type="http://schemas.openxmlformats.org/officeDocument/2006/relationships/image" Target="../media/image39.png"/><Relationship Id="rId11" Type="http://schemas.openxmlformats.org/officeDocument/2006/relationships/image" Target="../media/image22.png"/><Relationship Id="rId24" Type="http://schemas.openxmlformats.org/officeDocument/2006/relationships/image" Target="../media/image34.png"/><Relationship Id="rId32" Type="http://schemas.openxmlformats.org/officeDocument/2006/relationships/customXml" Target="../ink/ink3.xml"/><Relationship Id="rId37" Type="http://schemas.openxmlformats.org/officeDocument/2006/relationships/image" Target="../media/image43.png"/><Relationship Id="rId40" Type="http://schemas.openxmlformats.org/officeDocument/2006/relationships/image" Target="../media/image45.png"/><Relationship Id="rId45" Type="http://schemas.openxmlformats.org/officeDocument/2006/relationships/image" Target="../media/image50.png"/><Relationship Id="rId53" Type="http://schemas.openxmlformats.org/officeDocument/2006/relationships/image" Target="../media/image5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19" Type="http://schemas.openxmlformats.org/officeDocument/2006/relationships/image" Target="../media/image29.png"/><Relationship Id="rId31" Type="http://schemas.openxmlformats.org/officeDocument/2006/relationships/image" Target="../media/image40.png"/><Relationship Id="rId44" Type="http://schemas.openxmlformats.org/officeDocument/2006/relationships/image" Target="../media/image49.png"/><Relationship Id="rId52" Type="http://schemas.openxmlformats.org/officeDocument/2006/relationships/image" Target="../media/image5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Relationship Id="rId22" Type="http://schemas.openxmlformats.org/officeDocument/2006/relationships/image" Target="../media/image32.png"/><Relationship Id="rId27" Type="http://schemas.openxmlformats.org/officeDocument/2006/relationships/image" Target="../media/image37.png"/><Relationship Id="rId30" Type="http://schemas.openxmlformats.org/officeDocument/2006/relationships/customXml" Target="../ink/ink2.xml"/><Relationship Id="rId35" Type="http://schemas.openxmlformats.org/officeDocument/2006/relationships/image" Target="../media/image42.png"/><Relationship Id="rId43" Type="http://schemas.openxmlformats.org/officeDocument/2006/relationships/image" Target="../media/image48.png"/><Relationship Id="rId48" Type="http://schemas.openxmlformats.org/officeDocument/2006/relationships/image" Target="../media/image52.png"/><Relationship Id="rId8" Type="http://schemas.openxmlformats.org/officeDocument/2006/relationships/image" Target="../media/image19.png"/><Relationship Id="rId51" Type="http://schemas.openxmlformats.org/officeDocument/2006/relationships/image" Target="../media/image55.png"/><Relationship Id="rId3" Type="http://schemas.openxmlformats.org/officeDocument/2006/relationships/image" Target="../media/image14.png"/><Relationship Id="rId12" Type="http://schemas.openxmlformats.org/officeDocument/2006/relationships/customXml" Target="../ink/ink1.xml"/><Relationship Id="rId17" Type="http://schemas.openxmlformats.org/officeDocument/2006/relationships/image" Target="../media/image27.png"/><Relationship Id="rId25" Type="http://schemas.openxmlformats.org/officeDocument/2006/relationships/image" Target="../media/image35.png"/><Relationship Id="rId33" Type="http://schemas.openxmlformats.org/officeDocument/2006/relationships/image" Target="../media/image41.png"/><Relationship Id="rId38" Type="http://schemas.openxmlformats.org/officeDocument/2006/relationships/customXml" Target="../ink/ink6.xml"/><Relationship Id="rId46" Type="http://schemas.openxmlformats.org/officeDocument/2006/relationships/image" Target="../media/image51.png"/><Relationship Id="rId20" Type="http://schemas.openxmlformats.org/officeDocument/2006/relationships/image" Target="../media/image30.png"/><Relationship Id="rId41" Type="http://schemas.openxmlformats.org/officeDocument/2006/relationships/image" Target="../media/image46.png"/><Relationship Id="rId54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28" Type="http://schemas.openxmlformats.org/officeDocument/2006/relationships/image" Target="../media/image38.png"/><Relationship Id="rId36" Type="http://schemas.openxmlformats.org/officeDocument/2006/relationships/customXml" Target="../ink/ink5.xml"/><Relationship Id="rId49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572E625-B8F8-EDE1-9BC9-677F94487FFC}"/>
              </a:ext>
            </a:extLst>
          </p:cNvPr>
          <p:cNvGrpSpPr/>
          <p:nvPr/>
        </p:nvGrpSpPr>
        <p:grpSpPr>
          <a:xfrm>
            <a:off x="939752" y="1128406"/>
            <a:ext cx="3663547" cy="2260006"/>
            <a:chOff x="3533134" y="2559416"/>
            <a:chExt cx="3663547" cy="226000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60661F7-F58E-3CB9-BF63-0EF3B86A9FCE}"/>
                </a:ext>
              </a:extLst>
            </p:cNvPr>
            <p:cNvSpPr/>
            <p:nvPr/>
          </p:nvSpPr>
          <p:spPr>
            <a:xfrm>
              <a:off x="3849057" y="2809430"/>
              <a:ext cx="3344449" cy="1845677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23067"/>
              </a:schemeClr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7524C7A-B1C3-D455-12E7-0769E6514226}"/>
                </a:ext>
              </a:extLst>
            </p:cNvPr>
            <p:cNvSpPr txBox="1"/>
            <p:nvPr/>
          </p:nvSpPr>
          <p:spPr>
            <a:xfrm>
              <a:off x="5158002" y="3312278"/>
              <a:ext cx="8082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Center of mass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AF16B48-81ED-2CD8-E8DE-9609D9897A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3472" y="3466972"/>
              <a:ext cx="237600" cy="97200"/>
            </a:xfrm>
            <a:prstGeom prst="straightConnector1">
              <a:avLst/>
            </a:prstGeom>
            <a:ln w="3175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3F2EDF-BDF9-DEE0-27A5-5AD8551A1FC3}"/>
                </a:ext>
              </a:extLst>
            </p:cNvPr>
            <p:cNvSpPr/>
            <p:nvPr/>
          </p:nvSpPr>
          <p:spPr>
            <a:xfrm>
              <a:off x="4437629" y="2833966"/>
              <a:ext cx="1033200" cy="1497600"/>
            </a:xfrm>
            <a:prstGeom prst="rect">
              <a:avLst/>
            </a:prstGeom>
            <a:solidFill>
              <a:schemeClr val="accent1">
                <a:alpha val="13075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A55F32D-965B-0FB9-51C1-0A32FFBA5475}"/>
                </a:ext>
              </a:extLst>
            </p:cNvPr>
            <p:cNvCxnSpPr/>
            <p:nvPr/>
          </p:nvCxnSpPr>
          <p:spPr>
            <a:xfrm>
              <a:off x="4629600" y="2700000"/>
              <a:ext cx="0" cy="2340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83055C5-D77D-E102-FBDA-FDC66CD07A99}"/>
                </a:ext>
              </a:extLst>
            </p:cNvPr>
            <p:cNvCxnSpPr/>
            <p:nvPr/>
          </p:nvCxnSpPr>
          <p:spPr>
            <a:xfrm>
              <a:off x="4629600" y="2700000"/>
              <a:ext cx="0" cy="109430"/>
            </a:xfrm>
            <a:prstGeom prst="straightConnector1">
              <a:avLst/>
            </a:prstGeom>
            <a:ln w="3175"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78241AD-BE94-565F-94B0-676DDBDE3664}"/>
                </a:ext>
              </a:extLst>
            </p:cNvPr>
            <p:cNvCxnSpPr/>
            <p:nvPr/>
          </p:nvCxnSpPr>
          <p:spPr>
            <a:xfrm flipV="1">
              <a:off x="4629600" y="2840400"/>
              <a:ext cx="0" cy="93600"/>
            </a:xfrm>
            <a:prstGeom prst="straightConnector1">
              <a:avLst/>
            </a:prstGeom>
            <a:ln w="3175"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85C2A2B-06BF-7A98-DEA5-CC0021EABB79}"/>
                    </a:ext>
                  </a:extLst>
                </p:cNvPr>
                <p:cNvSpPr txBox="1"/>
                <p:nvPr/>
              </p:nvSpPr>
              <p:spPr>
                <a:xfrm>
                  <a:off x="4560904" y="2634603"/>
                  <a:ext cx="25686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85C2A2B-06BF-7A98-DEA5-CC0021EABB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0904" y="2634603"/>
                  <a:ext cx="256865" cy="21544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ECEF05-D30E-61F0-1400-20B801C2638A}"/>
                </a:ext>
              </a:extLst>
            </p:cNvPr>
            <p:cNvCxnSpPr/>
            <p:nvPr/>
          </p:nvCxnSpPr>
          <p:spPr>
            <a:xfrm flipH="1">
              <a:off x="4118400" y="2840400"/>
              <a:ext cx="316800" cy="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ADF5EE6-C182-A97C-F556-45716D2849DD}"/>
                </a:ext>
              </a:extLst>
            </p:cNvPr>
            <p:cNvCxnSpPr/>
            <p:nvPr/>
          </p:nvCxnSpPr>
          <p:spPr>
            <a:xfrm flipH="1">
              <a:off x="4118400" y="4338000"/>
              <a:ext cx="316800" cy="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40F8A5F-C0B8-0FA2-57C1-2564D5299D3B}"/>
                </a:ext>
              </a:extLst>
            </p:cNvPr>
            <p:cNvCxnSpPr/>
            <p:nvPr/>
          </p:nvCxnSpPr>
          <p:spPr>
            <a:xfrm>
              <a:off x="4154400" y="2840400"/>
              <a:ext cx="0" cy="1497600"/>
            </a:xfrm>
            <a:prstGeom prst="straightConnector1">
              <a:avLst/>
            </a:prstGeom>
            <a:ln w="3175"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4D01F6D-B0D5-7672-10B1-A5F1C236C003}"/>
                    </a:ext>
                  </a:extLst>
                </p:cNvPr>
                <p:cNvSpPr txBox="1"/>
                <p:nvPr/>
              </p:nvSpPr>
              <p:spPr>
                <a:xfrm>
                  <a:off x="3935699" y="3429000"/>
                  <a:ext cx="26545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4D01F6D-B0D5-7672-10B1-A5F1C236C0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5699" y="3429000"/>
                  <a:ext cx="265457" cy="21544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FEB3151-05BC-00D8-890D-416CEBB3B72E}"/>
                    </a:ext>
                  </a:extLst>
                </p:cNvPr>
                <p:cNvSpPr txBox="1"/>
                <p:nvPr/>
              </p:nvSpPr>
              <p:spPr>
                <a:xfrm>
                  <a:off x="4841001" y="4360920"/>
                  <a:ext cx="267316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FEB3151-05BC-00D8-890D-416CEBB3B7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1001" y="4360920"/>
                  <a:ext cx="267316" cy="21544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FA7B184-7806-E95E-4D0B-C87ABAE482E3}"/>
                </a:ext>
              </a:extLst>
            </p:cNvPr>
            <p:cNvCxnSpPr/>
            <p:nvPr/>
          </p:nvCxnSpPr>
          <p:spPr>
            <a:xfrm>
              <a:off x="4435200" y="4338000"/>
              <a:ext cx="0" cy="204488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F33AADB-E148-E039-5F23-6ECE21D14F8B}"/>
                </a:ext>
              </a:extLst>
            </p:cNvPr>
            <p:cNvCxnSpPr/>
            <p:nvPr/>
          </p:nvCxnSpPr>
          <p:spPr>
            <a:xfrm>
              <a:off x="5468400" y="4331566"/>
              <a:ext cx="0" cy="204488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9D180A6-1DC5-16DF-80A9-F041F6029403}"/>
                </a:ext>
              </a:extLst>
            </p:cNvPr>
            <p:cNvCxnSpPr/>
            <p:nvPr/>
          </p:nvCxnSpPr>
          <p:spPr>
            <a:xfrm>
              <a:off x="4435200" y="4542488"/>
              <a:ext cx="1033200" cy="0"/>
            </a:xfrm>
            <a:prstGeom prst="straightConnector1">
              <a:avLst/>
            </a:prstGeom>
            <a:ln w="3175"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10A3F5E-8783-5858-6E8D-29FBD78C7F55}"/>
                </a:ext>
              </a:extLst>
            </p:cNvPr>
            <p:cNvCxnSpPr/>
            <p:nvPr/>
          </p:nvCxnSpPr>
          <p:spPr>
            <a:xfrm>
              <a:off x="4437630" y="2846835"/>
              <a:ext cx="1033200" cy="149116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CB9258E-9AB2-C70D-D31B-BC22C876164C}"/>
                    </a:ext>
                  </a:extLst>
                </p:cNvPr>
                <p:cNvSpPr txBox="1"/>
                <p:nvPr/>
              </p:nvSpPr>
              <p:spPr>
                <a:xfrm>
                  <a:off x="5005937" y="2559416"/>
                  <a:ext cx="92910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a14:m>
                  <a:r>
                    <a:rPr lang="en-US" sz="800" dirty="0"/>
                    <a:t> - aspect ratio</a:t>
                  </a:r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CB9258E-9AB2-C70D-D31B-BC22C87616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5937" y="2559416"/>
                  <a:ext cx="929100" cy="215444"/>
                </a:xfrm>
                <a:prstGeom prst="rect">
                  <a:avLst/>
                </a:prstGeom>
                <a:blipFill>
                  <a:blip r:embed="rId5"/>
                  <a:stretch>
                    <a:fillRect l="-4054" t="-66667" b="-1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71BE605-7B2F-6BB7-A857-1A1D3CD58DB6}"/>
                </a:ext>
              </a:extLst>
            </p:cNvPr>
            <p:cNvCxnSpPr/>
            <p:nvPr/>
          </p:nvCxnSpPr>
          <p:spPr>
            <a:xfrm flipH="1">
              <a:off x="4440188" y="2843485"/>
              <a:ext cx="1033200" cy="149116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0654E4-566C-12EB-BB92-AB752A3F188F}"/>
                </a:ext>
              </a:extLst>
            </p:cNvPr>
            <p:cNvSpPr/>
            <p:nvPr/>
          </p:nvSpPr>
          <p:spPr>
            <a:xfrm>
              <a:off x="4928940" y="3566207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0A9DDA81-5048-C289-7E88-A17FB91D2E7F}"/>
                    </a:ext>
                  </a:extLst>
                </p:cNvPr>
                <p:cNvSpPr txBox="1"/>
                <p:nvPr/>
              </p:nvSpPr>
              <p:spPr>
                <a:xfrm>
                  <a:off x="4629600" y="3624703"/>
                  <a:ext cx="809259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0A9DDA81-5048-C289-7E88-A17FB91D2E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9600" y="3624703"/>
                  <a:ext cx="809259" cy="21544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224AE96-0961-7E40-816D-20049CC61EF6}"/>
                </a:ext>
              </a:extLst>
            </p:cNvPr>
            <p:cNvCxnSpPr/>
            <p:nvPr/>
          </p:nvCxnSpPr>
          <p:spPr>
            <a:xfrm>
              <a:off x="3848100" y="4664075"/>
              <a:ext cx="0" cy="9525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B92EC78-2BFC-910F-4205-DB63ED749341}"/>
                </a:ext>
              </a:extLst>
            </p:cNvPr>
            <p:cNvCxnSpPr/>
            <p:nvPr/>
          </p:nvCxnSpPr>
          <p:spPr>
            <a:xfrm>
              <a:off x="7196681" y="4655107"/>
              <a:ext cx="0" cy="9525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C3F0893-7E50-A036-4C45-EEBC003254AD}"/>
                </a:ext>
              </a:extLst>
            </p:cNvPr>
            <p:cNvCxnSpPr/>
            <p:nvPr/>
          </p:nvCxnSpPr>
          <p:spPr>
            <a:xfrm>
              <a:off x="3848100" y="4759325"/>
              <a:ext cx="3345406" cy="0"/>
            </a:xfrm>
            <a:prstGeom prst="straightConnector1">
              <a:avLst/>
            </a:prstGeom>
            <a:ln w="3175"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98A38F8-E40D-CA31-33AB-F62B5DDF4472}"/>
                </a:ext>
              </a:extLst>
            </p:cNvPr>
            <p:cNvCxnSpPr/>
            <p:nvPr/>
          </p:nvCxnSpPr>
          <p:spPr>
            <a:xfrm>
              <a:off x="3733800" y="2809430"/>
              <a:ext cx="114300" cy="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E991A79-5220-EBEB-C276-D9F020F98D00}"/>
                </a:ext>
              </a:extLst>
            </p:cNvPr>
            <p:cNvCxnSpPr/>
            <p:nvPr/>
          </p:nvCxnSpPr>
          <p:spPr>
            <a:xfrm>
              <a:off x="3733800" y="4654105"/>
              <a:ext cx="114300" cy="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01C04BC-9B89-74BB-E304-26E7E05463AD}"/>
                </a:ext>
              </a:extLst>
            </p:cNvPr>
            <p:cNvCxnSpPr/>
            <p:nvPr/>
          </p:nvCxnSpPr>
          <p:spPr>
            <a:xfrm>
              <a:off x="3733800" y="2817000"/>
              <a:ext cx="0" cy="1838107"/>
            </a:xfrm>
            <a:prstGeom prst="straightConnector1">
              <a:avLst/>
            </a:prstGeom>
            <a:ln w="3175"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B3637F1B-B34B-F718-A66A-036C053E0385}"/>
                    </a:ext>
                  </a:extLst>
                </p:cNvPr>
                <p:cNvSpPr txBox="1"/>
                <p:nvPr/>
              </p:nvSpPr>
              <p:spPr>
                <a:xfrm>
                  <a:off x="3533134" y="3481478"/>
                  <a:ext cx="277191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B3637F1B-B34B-F718-A66A-036C053E03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3134" y="3481478"/>
                  <a:ext cx="277191" cy="21544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AE534978-5957-5B9F-9284-F9B6DBDB9592}"/>
                    </a:ext>
                  </a:extLst>
                </p:cNvPr>
                <p:cNvSpPr txBox="1"/>
                <p:nvPr/>
              </p:nvSpPr>
              <p:spPr>
                <a:xfrm>
                  <a:off x="5827641" y="4603978"/>
                  <a:ext cx="27385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AE534978-5957-5B9F-9284-F9B6DBDB95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7641" y="4603978"/>
                  <a:ext cx="273857" cy="21544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6B9EC93-8C8A-31E2-12CC-3869D08CC9C1}"/>
              </a:ext>
            </a:extLst>
          </p:cNvPr>
          <p:cNvGrpSpPr/>
          <p:nvPr/>
        </p:nvGrpSpPr>
        <p:grpSpPr>
          <a:xfrm>
            <a:off x="1163160" y="3701857"/>
            <a:ext cx="3364634" cy="2396891"/>
            <a:chOff x="1163160" y="3701857"/>
            <a:chExt cx="3364634" cy="2396891"/>
          </a:xfrm>
        </p:grpSpPr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9A2C78D7-0C5C-4732-9F57-2D34E5774F52}"/>
                </a:ext>
              </a:extLst>
            </p:cNvPr>
            <p:cNvSpPr/>
            <p:nvPr/>
          </p:nvSpPr>
          <p:spPr>
            <a:xfrm>
              <a:off x="1947620" y="4148380"/>
              <a:ext cx="1410346" cy="1565328"/>
            </a:xfrm>
            <a:custGeom>
              <a:avLst/>
              <a:gdLst>
                <a:gd name="connsiteX0" fmla="*/ 0 w 1410346"/>
                <a:gd name="connsiteY0" fmla="*/ 1565328 h 1565328"/>
                <a:gd name="connsiteX1" fmla="*/ 36163 w 1410346"/>
                <a:gd name="connsiteY1" fmla="*/ 1549830 h 1565328"/>
                <a:gd name="connsiteX2" fmla="*/ 67160 w 1410346"/>
                <a:gd name="connsiteY2" fmla="*/ 1534332 h 1565328"/>
                <a:gd name="connsiteX3" fmla="*/ 82658 w 1410346"/>
                <a:gd name="connsiteY3" fmla="*/ 1524000 h 1565328"/>
                <a:gd name="connsiteX4" fmla="*/ 92990 w 1410346"/>
                <a:gd name="connsiteY4" fmla="*/ 1513667 h 1565328"/>
                <a:gd name="connsiteX5" fmla="*/ 108488 w 1410346"/>
                <a:gd name="connsiteY5" fmla="*/ 1508501 h 1565328"/>
                <a:gd name="connsiteX6" fmla="*/ 129153 w 1410346"/>
                <a:gd name="connsiteY6" fmla="*/ 1467173 h 1565328"/>
                <a:gd name="connsiteX7" fmla="*/ 134319 w 1410346"/>
                <a:gd name="connsiteY7" fmla="*/ 1451674 h 1565328"/>
                <a:gd name="connsiteX8" fmla="*/ 139485 w 1410346"/>
                <a:gd name="connsiteY8" fmla="*/ 1436176 h 1565328"/>
                <a:gd name="connsiteX9" fmla="*/ 144651 w 1410346"/>
                <a:gd name="connsiteY9" fmla="*/ 1136542 h 1565328"/>
                <a:gd name="connsiteX10" fmla="*/ 165316 w 1410346"/>
                <a:gd name="connsiteY10" fmla="*/ 1131376 h 1565328"/>
                <a:gd name="connsiteX11" fmla="*/ 180814 w 1410346"/>
                <a:gd name="connsiteY11" fmla="*/ 1115878 h 1565328"/>
                <a:gd name="connsiteX12" fmla="*/ 196312 w 1410346"/>
                <a:gd name="connsiteY12" fmla="*/ 1105545 h 1565328"/>
                <a:gd name="connsiteX13" fmla="*/ 227309 w 1410346"/>
                <a:gd name="connsiteY13" fmla="*/ 1074549 h 1565328"/>
                <a:gd name="connsiteX14" fmla="*/ 258305 w 1410346"/>
                <a:gd name="connsiteY14" fmla="*/ 1059051 h 1565328"/>
                <a:gd name="connsiteX15" fmla="*/ 273804 w 1410346"/>
                <a:gd name="connsiteY15" fmla="*/ 1028054 h 1565328"/>
                <a:gd name="connsiteX16" fmla="*/ 284136 w 1410346"/>
                <a:gd name="connsiteY16" fmla="*/ 997057 h 1565328"/>
                <a:gd name="connsiteX17" fmla="*/ 289302 w 1410346"/>
                <a:gd name="connsiteY17" fmla="*/ 981559 h 1565328"/>
                <a:gd name="connsiteX18" fmla="*/ 299634 w 1410346"/>
                <a:gd name="connsiteY18" fmla="*/ 950562 h 1565328"/>
                <a:gd name="connsiteX19" fmla="*/ 304800 w 1410346"/>
                <a:gd name="connsiteY19" fmla="*/ 935064 h 1565328"/>
                <a:gd name="connsiteX20" fmla="*/ 309966 w 1410346"/>
                <a:gd name="connsiteY20" fmla="*/ 898901 h 1565328"/>
                <a:gd name="connsiteX21" fmla="*/ 299634 w 1410346"/>
                <a:gd name="connsiteY21" fmla="*/ 836908 h 1565328"/>
                <a:gd name="connsiteX22" fmla="*/ 273804 w 1410346"/>
                <a:gd name="connsiteY22" fmla="*/ 805912 h 1565328"/>
                <a:gd name="connsiteX23" fmla="*/ 263472 w 1410346"/>
                <a:gd name="connsiteY23" fmla="*/ 790413 h 1565328"/>
                <a:gd name="connsiteX24" fmla="*/ 253139 w 1410346"/>
                <a:gd name="connsiteY24" fmla="*/ 780081 h 1565328"/>
                <a:gd name="connsiteX25" fmla="*/ 242807 w 1410346"/>
                <a:gd name="connsiteY25" fmla="*/ 764583 h 1565328"/>
                <a:gd name="connsiteX26" fmla="*/ 227309 w 1410346"/>
                <a:gd name="connsiteY26" fmla="*/ 754251 h 1565328"/>
                <a:gd name="connsiteX27" fmla="*/ 206644 w 1410346"/>
                <a:gd name="connsiteY27" fmla="*/ 733586 h 1565328"/>
                <a:gd name="connsiteX28" fmla="*/ 216977 w 1410346"/>
                <a:gd name="connsiteY28" fmla="*/ 661261 h 1565328"/>
                <a:gd name="connsiteX29" fmla="*/ 222143 w 1410346"/>
                <a:gd name="connsiteY29" fmla="*/ 645762 h 1565328"/>
                <a:gd name="connsiteX30" fmla="*/ 232475 w 1410346"/>
                <a:gd name="connsiteY30" fmla="*/ 619932 h 1565328"/>
                <a:gd name="connsiteX31" fmla="*/ 258305 w 1410346"/>
                <a:gd name="connsiteY31" fmla="*/ 573437 h 1565328"/>
                <a:gd name="connsiteX32" fmla="*/ 273804 w 1410346"/>
                <a:gd name="connsiteY32" fmla="*/ 464949 h 1565328"/>
                <a:gd name="connsiteX33" fmla="*/ 268638 w 1410346"/>
                <a:gd name="connsiteY33" fmla="*/ 340962 h 1565328"/>
                <a:gd name="connsiteX34" fmla="*/ 258305 w 1410346"/>
                <a:gd name="connsiteY34" fmla="*/ 309966 h 1565328"/>
                <a:gd name="connsiteX35" fmla="*/ 253139 w 1410346"/>
                <a:gd name="connsiteY35" fmla="*/ 294467 h 1565328"/>
                <a:gd name="connsiteX36" fmla="*/ 258305 w 1410346"/>
                <a:gd name="connsiteY36" fmla="*/ 253139 h 1565328"/>
                <a:gd name="connsiteX37" fmla="*/ 268638 w 1410346"/>
                <a:gd name="connsiteY37" fmla="*/ 242806 h 1565328"/>
                <a:gd name="connsiteX38" fmla="*/ 278970 w 1410346"/>
                <a:gd name="connsiteY38" fmla="*/ 222142 h 1565328"/>
                <a:gd name="connsiteX39" fmla="*/ 289302 w 1410346"/>
                <a:gd name="connsiteY39" fmla="*/ 206644 h 1565328"/>
                <a:gd name="connsiteX40" fmla="*/ 299634 w 1410346"/>
                <a:gd name="connsiteY40" fmla="*/ 180813 h 1565328"/>
                <a:gd name="connsiteX41" fmla="*/ 304800 w 1410346"/>
                <a:gd name="connsiteY41" fmla="*/ 165315 h 1565328"/>
                <a:gd name="connsiteX42" fmla="*/ 325465 w 1410346"/>
                <a:gd name="connsiteY42" fmla="*/ 139484 h 1565328"/>
                <a:gd name="connsiteX43" fmla="*/ 335797 w 1410346"/>
                <a:gd name="connsiteY43" fmla="*/ 123986 h 1565328"/>
                <a:gd name="connsiteX44" fmla="*/ 351295 w 1410346"/>
                <a:gd name="connsiteY44" fmla="*/ 118820 h 1565328"/>
                <a:gd name="connsiteX45" fmla="*/ 382292 w 1410346"/>
                <a:gd name="connsiteY45" fmla="*/ 98156 h 1565328"/>
                <a:gd name="connsiteX46" fmla="*/ 392624 w 1410346"/>
                <a:gd name="connsiteY46" fmla="*/ 87823 h 1565328"/>
                <a:gd name="connsiteX47" fmla="*/ 408122 w 1410346"/>
                <a:gd name="connsiteY47" fmla="*/ 82657 h 1565328"/>
                <a:gd name="connsiteX48" fmla="*/ 433953 w 1410346"/>
                <a:gd name="connsiteY48" fmla="*/ 67159 h 1565328"/>
                <a:gd name="connsiteX49" fmla="*/ 464949 w 1410346"/>
                <a:gd name="connsiteY49" fmla="*/ 46495 h 1565328"/>
                <a:gd name="connsiteX50" fmla="*/ 480448 w 1410346"/>
                <a:gd name="connsiteY50" fmla="*/ 36162 h 1565328"/>
                <a:gd name="connsiteX51" fmla="*/ 511444 w 1410346"/>
                <a:gd name="connsiteY51" fmla="*/ 20664 h 1565328"/>
                <a:gd name="connsiteX52" fmla="*/ 542441 w 1410346"/>
                <a:gd name="connsiteY52" fmla="*/ 10332 h 1565328"/>
                <a:gd name="connsiteX53" fmla="*/ 588936 w 1410346"/>
                <a:gd name="connsiteY53" fmla="*/ 0 h 1565328"/>
                <a:gd name="connsiteX54" fmla="*/ 645763 w 1410346"/>
                <a:gd name="connsiteY54" fmla="*/ 5166 h 1565328"/>
                <a:gd name="connsiteX55" fmla="*/ 702590 w 1410346"/>
                <a:gd name="connsiteY55" fmla="*/ 20664 h 1565328"/>
                <a:gd name="connsiteX56" fmla="*/ 723255 w 1410346"/>
                <a:gd name="connsiteY56" fmla="*/ 25830 h 1565328"/>
                <a:gd name="connsiteX57" fmla="*/ 754251 w 1410346"/>
                <a:gd name="connsiteY57" fmla="*/ 36162 h 1565328"/>
                <a:gd name="connsiteX58" fmla="*/ 769749 w 1410346"/>
                <a:gd name="connsiteY58" fmla="*/ 46495 h 1565328"/>
                <a:gd name="connsiteX59" fmla="*/ 800746 w 1410346"/>
                <a:gd name="connsiteY59" fmla="*/ 56827 h 1565328"/>
                <a:gd name="connsiteX60" fmla="*/ 904068 w 1410346"/>
                <a:gd name="connsiteY60" fmla="*/ 67159 h 1565328"/>
                <a:gd name="connsiteX61" fmla="*/ 924733 w 1410346"/>
                <a:gd name="connsiteY61" fmla="*/ 72325 h 1565328"/>
                <a:gd name="connsiteX62" fmla="*/ 955729 w 1410346"/>
                <a:gd name="connsiteY62" fmla="*/ 82657 h 1565328"/>
                <a:gd name="connsiteX63" fmla="*/ 976394 w 1410346"/>
                <a:gd name="connsiteY63" fmla="*/ 98156 h 1565328"/>
                <a:gd name="connsiteX64" fmla="*/ 991892 w 1410346"/>
                <a:gd name="connsiteY64" fmla="*/ 108488 h 1565328"/>
                <a:gd name="connsiteX65" fmla="*/ 1007390 w 1410346"/>
                <a:gd name="connsiteY65" fmla="*/ 139484 h 1565328"/>
                <a:gd name="connsiteX66" fmla="*/ 1017722 w 1410346"/>
                <a:gd name="connsiteY66" fmla="*/ 154983 h 1565328"/>
                <a:gd name="connsiteX67" fmla="*/ 1007390 w 1410346"/>
                <a:gd name="connsiteY67" fmla="*/ 402956 h 1565328"/>
                <a:gd name="connsiteX68" fmla="*/ 997058 w 1410346"/>
                <a:gd name="connsiteY68" fmla="*/ 433952 h 1565328"/>
                <a:gd name="connsiteX69" fmla="*/ 950563 w 1410346"/>
                <a:gd name="connsiteY69" fmla="*/ 459783 h 1565328"/>
                <a:gd name="connsiteX70" fmla="*/ 935065 w 1410346"/>
                <a:gd name="connsiteY70" fmla="*/ 470115 h 1565328"/>
                <a:gd name="connsiteX71" fmla="*/ 914400 w 1410346"/>
                <a:gd name="connsiteY71" fmla="*/ 475281 h 1565328"/>
                <a:gd name="connsiteX72" fmla="*/ 867905 w 1410346"/>
                <a:gd name="connsiteY72" fmla="*/ 490779 h 1565328"/>
                <a:gd name="connsiteX73" fmla="*/ 852407 w 1410346"/>
                <a:gd name="connsiteY73" fmla="*/ 495945 h 1565328"/>
                <a:gd name="connsiteX74" fmla="*/ 836909 w 1410346"/>
                <a:gd name="connsiteY74" fmla="*/ 506278 h 1565328"/>
                <a:gd name="connsiteX75" fmla="*/ 821411 w 1410346"/>
                <a:gd name="connsiteY75" fmla="*/ 511444 h 1565328"/>
                <a:gd name="connsiteX76" fmla="*/ 811078 w 1410346"/>
                <a:gd name="connsiteY76" fmla="*/ 521776 h 1565328"/>
                <a:gd name="connsiteX77" fmla="*/ 800746 w 1410346"/>
                <a:gd name="connsiteY77" fmla="*/ 552773 h 1565328"/>
                <a:gd name="connsiteX78" fmla="*/ 795580 w 1410346"/>
                <a:gd name="connsiteY78" fmla="*/ 568271 h 1565328"/>
                <a:gd name="connsiteX79" fmla="*/ 790414 w 1410346"/>
                <a:gd name="connsiteY79" fmla="*/ 588935 h 1565328"/>
                <a:gd name="connsiteX80" fmla="*/ 795580 w 1410346"/>
                <a:gd name="connsiteY80" fmla="*/ 795579 h 1565328"/>
                <a:gd name="connsiteX81" fmla="*/ 805912 w 1410346"/>
                <a:gd name="connsiteY81" fmla="*/ 811078 h 1565328"/>
                <a:gd name="connsiteX82" fmla="*/ 836909 w 1410346"/>
                <a:gd name="connsiteY82" fmla="*/ 831742 h 1565328"/>
                <a:gd name="connsiteX83" fmla="*/ 847241 w 1410346"/>
                <a:gd name="connsiteY83" fmla="*/ 847240 h 1565328"/>
                <a:gd name="connsiteX84" fmla="*/ 857573 w 1410346"/>
                <a:gd name="connsiteY84" fmla="*/ 888569 h 1565328"/>
                <a:gd name="connsiteX85" fmla="*/ 867905 w 1410346"/>
                <a:gd name="connsiteY85" fmla="*/ 919566 h 1565328"/>
                <a:gd name="connsiteX86" fmla="*/ 878238 w 1410346"/>
                <a:gd name="connsiteY86" fmla="*/ 950562 h 1565328"/>
                <a:gd name="connsiteX87" fmla="*/ 883404 w 1410346"/>
                <a:gd name="connsiteY87" fmla="*/ 966061 h 1565328"/>
                <a:gd name="connsiteX88" fmla="*/ 904068 w 1410346"/>
                <a:gd name="connsiteY88" fmla="*/ 997057 h 1565328"/>
                <a:gd name="connsiteX89" fmla="*/ 914400 w 1410346"/>
                <a:gd name="connsiteY89" fmla="*/ 1012556 h 1565328"/>
                <a:gd name="connsiteX90" fmla="*/ 929899 w 1410346"/>
                <a:gd name="connsiteY90" fmla="*/ 1038386 h 1565328"/>
                <a:gd name="connsiteX91" fmla="*/ 940231 w 1410346"/>
                <a:gd name="connsiteY91" fmla="*/ 1069383 h 1565328"/>
                <a:gd name="connsiteX92" fmla="*/ 971227 w 1410346"/>
                <a:gd name="connsiteY92" fmla="*/ 1084881 h 1565328"/>
                <a:gd name="connsiteX93" fmla="*/ 981560 w 1410346"/>
                <a:gd name="connsiteY93" fmla="*/ 1095213 h 1565328"/>
                <a:gd name="connsiteX94" fmla="*/ 997058 w 1410346"/>
                <a:gd name="connsiteY94" fmla="*/ 1100379 h 1565328"/>
                <a:gd name="connsiteX95" fmla="*/ 1007390 w 1410346"/>
                <a:gd name="connsiteY95" fmla="*/ 1110712 h 1565328"/>
                <a:gd name="connsiteX96" fmla="*/ 1022888 w 1410346"/>
                <a:gd name="connsiteY96" fmla="*/ 1167539 h 1565328"/>
                <a:gd name="connsiteX97" fmla="*/ 1038387 w 1410346"/>
                <a:gd name="connsiteY97" fmla="*/ 1214034 h 1565328"/>
                <a:gd name="connsiteX98" fmla="*/ 1048719 w 1410346"/>
                <a:gd name="connsiteY98" fmla="*/ 1229532 h 1565328"/>
                <a:gd name="connsiteX99" fmla="*/ 1059051 w 1410346"/>
                <a:gd name="connsiteY99" fmla="*/ 1260528 h 1565328"/>
                <a:gd name="connsiteX100" fmla="*/ 1074549 w 1410346"/>
                <a:gd name="connsiteY100" fmla="*/ 1332854 h 1565328"/>
                <a:gd name="connsiteX101" fmla="*/ 1084882 w 1410346"/>
                <a:gd name="connsiteY101" fmla="*/ 1343186 h 1565328"/>
                <a:gd name="connsiteX102" fmla="*/ 1095214 w 1410346"/>
                <a:gd name="connsiteY102" fmla="*/ 1379349 h 1565328"/>
                <a:gd name="connsiteX103" fmla="*/ 1105546 w 1410346"/>
                <a:gd name="connsiteY103" fmla="*/ 1410345 h 1565328"/>
                <a:gd name="connsiteX104" fmla="*/ 1115878 w 1410346"/>
                <a:gd name="connsiteY104" fmla="*/ 1441342 h 1565328"/>
                <a:gd name="connsiteX105" fmla="*/ 1126211 w 1410346"/>
                <a:gd name="connsiteY105" fmla="*/ 1451674 h 1565328"/>
                <a:gd name="connsiteX106" fmla="*/ 1167539 w 1410346"/>
                <a:gd name="connsiteY106" fmla="*/ 1487837 h 1565328"/>
                <a:gd name="connsiteX107" fmla="*/ 1203702 w 1410346"/>
                <a:gd name="connsiteY107" fmla="*/ 1498169 h 1565328"/>
                <a:gd name="connsiteX108" fmla="*/ 1224366 w 1410346"/>
                <a:gd name="connsiteY108" fmla="*/ 1503335 h 1565328"/>
                <a:gd name="connsiteX109" fmla="*/ 1239865 w 1410346"/>
                <a:gd name="connsiteY109" fmla="*/ 1508501 h 1565328"/>
                <a:gd name="connsiteX110" fmla="*/ 1312190 w 1410346"/>
                <a:gd name="connsiteY110" fmla="*/ 1518834 h 1565328"/>
                <a:gd name="connsiteX111" fmla="*/ 1348353 w 1410346"/>
                <a:gd name="connsiteY111" fmla="*/ 1524000 h 1565328"/>
                <a:gd name="connsiteX112" fmla="*/ 1384516 w 1410346"/>
                <a:gd name="connsiteY112" fmla="*/ 1534332 h 1565328"/>
                <a:gd name="connsiteX113" fmla="*/ 1400014 w 1410346"/>
                <a:gd name="connsiteY113" fmla="*/ 1539498 h 1565328"/>
                <a:gd name="connsiteX114" fmla="*/ 1410346 w 1410346"/>
                <a:gd name="connsiteY114" fmla="*/ 1549830 h 1565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410346" h="1565328">
                  <a:moveTo>
                    <a:pt x="0" y="1565328"/>
                  </a:moveTo>
                  <a:cubicBezTo>
                    <a:pt x="12054" y="1560162"/>
                    <a:pt x="24433" y="1555695"/>
                    <a:pt x="36163" y="1549830"/>
                  </a:cubicBezTo>
                  <a:cubicBezTo>
                    <a:pt x="76221" y="1529801"/>
                    <a:pt x="28203" y="1547317"/>
                    <a:pt x="67160" y="1534332"/>
                  </a:cubicBezTo>
                  <a:cubicBezTo>
                    <a:pt x="72326" y="1530888"/>
                    <a:pt x="77810" y="1527879"/>
                    <a:pt x="82658" y="1524000"/>
                  </a:cubicBezTo>
                  <a:cubicBezTo>
                    <a:pt x="86461" y="1520957"/>
                    <a:pt x="88813" y="1516173"/>
                    <a:pt x="92990" y="1513667"/>
                  </a:cubicBezTo>
                  <a:cubicBezTo>
                    <a:pt x="97659" y="1510865"/>
                    <a:pt x="103322" y="1510223"/>
                    <a:pt x="108488" y="1508501"/>
                  </a:cubicBezTo>
                  <a:cubicBezTo>
                    <a:pt x="126522" y="1490469"/>
                    <a:pt x="117281" y="1502789"/>
                    <a:pt x="129153" y="1467173"/>
                  </a:cubicBezTo>
                  <a:lnTo>
                    <a:pt x="134319" y="1451674"/>
                  </a:lnTo>
                  <a:lnTo>
                    <a:pt x="139485" y="1436176"/>
                  </a:lnTo>
                  <a:cubicBezTo>
                    <a:pt x="141207" y="1336298"/>
                    <a:pt x="136216" y="1236078"/>
                    <a:pt x="144651" y="1136542"/>
                  </a:cubicBezTo>
                  <a:cubicBezTo>
                    <a:pt x="145251" y="1129467"/>
                    <a:pt x="159151" y="1134899"/>
                    <a:pt x="165316" y="1131376"/>
                  </a:cubicBezTo>
                  <a:cubicBezTo>
                    <a:pt x="171659" y="1127751"/>
                    <a:pt x="175202" y="1120555"/>
                    <a:pt x="180814" y="1115878"/>
                  </a:cubicBezTo>
                  <a:cubicBezTo>
                    <a:pt x="185584" y="1111903"/>
                    <a:pt x="191671" y="1109670"/>
                    <a:pt x="196312" y="1105545"/>
                  </a:cubicBezTo>
                  <a:cubicBezTo>
                    <a:pt x="207233" y="1095837"/>
                    <a:pt x="213447" y="1079170"/>
                    <a:pt x="227309" y="1074549"/>
                  </a:cubicBezTo>
                  <a:cubicBezTo>
                    <a:pt x="248697" y="1067420"/>
                    <a:pt x="238276" y="1072404"/>
                    <a:pt x="258305" y="1059051"/>
                  </a:cubicBezTo>
                  <a:cubicBezTo>
                    <a:pt x="277155" y="1002507"/>
                    <a:pt x="247090" y="1088162"/>
                    <a:pt x="273804" y="1028054"/>
                  </a:cubicBezTo>
                  <a:cubicBezTo>
                    <a:pt x="278227" y="1018101"/>
                    <a:pt x="280692" y="1007389"/>
                    <a:pt x="284136" y="997057"/>
                  </a:cubicBezTo>
                  <a:lnTo>
                    <a:pt x="289302" y="981559"/>
                  </a:lnTo>
                  <a:lnTo>
                    <a:pt x="299634" y="950562"/>
                  </a:lnTo>
                  <a:lnTo>
                    <a:pt x="304800" y="935064"/>
                  </a:lnTo>
                  <a:cubicBezTo>
                    <a:pt x="306522" y="923010"/>
                    <a:pt x="309966" y="911078"/>
                    <a:pt x="309966" y="898901"/>
                  </a:cubicBezTo>
                  <a:cubicBezTo>
                    <a:pt x="309966" y="887443"/>
                    <a:pt x="307717" y="853074"/>
                    <a:pt x="299634" y="836908"/>
                  </a:cubicBezTo>
                  <a:cubicBezTo>
                    <a:pt x="290014" y="817668"/>
                    <a:pt x="288086" y="823051"/>
                    <a:pt x="273804" y="805912"/>
                  </a:cubicBezTo>
                  <a:cubicBezTo>
                    <a:pt x="269829" y="801142"/>
                    <a:pt x="267351" y="795261"/>
                    <a:pt x="263472" y="790413"/>
                  </a:cubicBezTo>
                  <a:cubicBezTo>
                    <a:pt x="260429" y="786610"/>
                    <a:pt x="256182" y="783884"/>
                    <a:pt x="253139" y="780081"/>
                  </a:cubicBezTo>
                  <a:cubicBezTo>
                    <a:pt x="249260" y="775233"/>
                    <a:pt x="247197" y="768973"/>
                    <a:pt x="242807" y="764583"/>
                  </a:cubicBezTo>
                  <a:cubicBezTo>
                    <a:pt x="238417" y="760193"/>
                    <a:pt x="232023" y="758292"/>
                    <a:pt x="227309" y="754251"/>
                  </a:cubicBezTo>
                  <a:cubicBezTo>
                    <a:pt x="219913" y="747911"/>
                    <a:pt x="206644" y="733586"/>
                    <a:pt x="206644" y="733586"/>
                  </a:cubicBezTo>
                  <a:cubicBezTo>
                    <a:pt x="209859" y="704656"/>
                    <a:pt x="210398" y="687577"/>
                    <a:pt x="216977" y="661261"/>
                  </a:cubicBezTo>
                  <a:cubicBezTo>
                    <a:pt x="218298" y="655978"/>
                    <a:pt x="220231" y="650861"/>
                    <a:pt x="222143" y="645762"/>
                  </a:cubicBezTo>
                  <a:cubicBezTo>
                    <a:pt x="225399" y="637079"/>
                    <a:pt x="228035" y="628073"/>
                    <a:pt x="232475" y="619932"/>
                  </a:cubicBezTo>
                  <a:cubicBezTo>
                    <a:pt x="245557" y="595948"/>
                    <a:pt x="253861" y="595654"/>
                    <a:pt x="258305" y="573437"/>
                  </a:cubicBezTo>
                  <a:cubicBezTo>
                    <a:pt x="267979" y="525071"/>
                    <a:pt x="268724" y="510673"/>
                    <a:pt x="273804" y="464949"/>
                  </a:cubicBezTo>
                  <a:cubicBezTo>
                    <a:pt x="272082" y="423620"/>
                    <a:pt x="272754" y="382122"/>
                    <a:pt x="268638" y="340962"/>
                  </a:cubicBezTo>
                  <a:cubicBezTo>
                    <a:pt x="267554" y="330125"/>
                    <a:pt x="261749" y="320298"/>
                    <a:pt x="258305" y="309966"/>
                  </a:cubicBezTo>
                  <a:lnTo>
                    <a:pt x="253139" y="294467"/>
                  </a:lnTo>
                  <a:cubicBezTo>
                    <a:pt x="254861" y="280691"/>
                    <a:pt x="254316" y="266437"/>
                    <a:pt x="258305" y="253139"/>
                  </a:cubicBezTo>
                  <a:cubicBezTo>
                    <a:pt x="259705" y="248473"/>
                    <a:pt x="265936" y="246859"/>
                    <a:pt x="268638" y="242806"/>
                  </a:cubicBezTo>
                  <a:cubicBezTo>
                    <a:pt x="272910" y="236398"/>
                    <a:pt x="275149" y="228828"/>
                    <a:pt x="278970" y="222142"/>
                  </a:cubicBezTo>
                  <a:cubicBezTo>
                    <a:pt x="282050" y="216751"/>
                    <a:pt x="286525" y="212197"/>
                    <a:pt x="289302" y="206644"/>
                  </a:cubicBezTo>
                  <a:cubicBezTo>
                    <a:pt x="293449" y="198349"/>
                    <a:pt x="296378" y="189496"/>
                    <a:pt x="299634" y="180813"/>
                  </a:cubicBezTo>
                  <a:cubicBezTo>
                    <a:pt x="301546" y="175714"/>
                    <a:pt x="302365" y="170185"/>
                    <a:pt x="304800" y="165315"/>
                  </a:cubicBezTo>
                  <a:cubicBezTo>
                    <a:pt x="315399" y="144119"/>
                    <a:pt x="312654" y="155498"/>
                    <a:pt x="325465" y="139484"/>
                  </a:cubicBezTo>
                  <a:cubicBezTo>
                    <a:pt x="329343" y="134636"/>
                    <a:pt x="330949" y="127865"/>
                    <a:pt x="335797" y="123986"/>
                  </a:cubicBezTo>
                  <a:cubicBezTo>
                    <a:pt x="340049" y="120584"/>
                    <a:pt x="346535" y="121464"/>
                    <a:pt x="351295" y="118820"/>
                  </a:cubicBezTo>
                  <a:cubicBezTo>
                    <a:pt x="362150" y="112789"/>
                    <a:pt x="373512" y="106937"/>
                    <a:pt x="382292" y="98156"/>
                  </a:cubicBezTo>
                  <a:cubicBezTo>
                    <a:pt x="385736" y="94712"/>
                    <a:pt x="388447" y="90329"/>
                    <a:pt x="392624" y="87823"/>
                  </a:cubicBezTo>
                  <a:cubicBezTo>
                    <a:pt x="397293" y="85021"/>
                    <a:pt x="402956" y="84379"/>
                    <a:pt x="408122" y="82657"/>
                  </a:cubicBezTo>
                  <a:cubicBezTo>
                    <a:pt x="431306" y="59476"/>
                    <a:pt x="403773" y="83926"/>
                    <a:pt x="433953" y="67159"/>
                  </a:cubicBezTo>
                  <a:cubicBezTo>
                    <a:pt x="444808" y="61129"/>
                    <a:pt x="454617" y="53383"/>
                    <a:pt x="464949" y="46495"/>
                  </a:cubicBezTo>
                  <a:cubicBezTo>
                    <a:pt x="470115" y="43051"/>
                    <a:pt x="474557" y="38126"/>
                    <a:pt x="480448" y="36162"/>
                  </a:cubicBezTo>
                  <a:cubicBezTo>
                    <a:pt x="536974" y="17320"/>
                    <a:pt x="451352" y="47371"/>
                    <a:pt x="511444" y="20664"/>
                  </a:cubicBezTo>
                  <a:cubicBezTo>
                    <a:pt x="521397" y="16241"/>
                    <a:pt x="532109" y="13776"/>
                    <a:pt x="542441" y="10332"/>
                  </a:cubicBezTo>
                  <a:cubicBezTo>
                    <a:pt x="567877" y="1853"/>
                    <a:pt x="552566" y="6062"/>
                    <a:pt x="588936" y="0"/>
                  </a:cubicBezTo>
                  <a:cubicBezTo>
                    <a:pt x="607878" y="1722"/>
                    <a:pt x="626975" y="2200"/>
                    <a:pt x="645763" y="5166"/>
                  </a:cubicBezTo>
                  <a:cubicBezTo>
                    <a:pt x="686937" y="11667"/>
                    <a:pt x="675706" y="12983"/>
                    <a:pt x="702590" y="20664"/>
                  </a:cubicBezTo>
                  <a:cubicBezTo>
                    <a:pt x="709417" y="22615"/>
                    <a:pt x="716454" y="23790"/>
                    <a:pt x="723255" y="25830"/>
                  </a:cubicBezTo>
                  <a:cubicBezTo>
                    <a:pt x="733687" y="28959"/>
                    <a:pt x="754251" y="36162"/>
                    <a:pt x="754251" y="36162"/>
                  </a:cubicBezTo>
                  <a:cubicBezTo>
                    <a:pt x="759417" y="39606"/>
                    <a:pt x="764075" y="43973"/>
                    <a:pt x="769749" y="46495"/>
                  </a:cubicBezTo>
                  <a:cubicBezTo>
                    <a:pt x="779701" y="50918"/>
                    <a:pt x="790414" y="53383"/>
                    <a:pt x="800746" y="56827"/>
                  </a:cubicBezTo>
                  <a:cubicBezTo>
                    <a:pt x="844066" y="71267"/>
                    <a:pt x="810802" y="61673"/>
                    <a:pt x="904068" y="67159"/>
                  </a:cubicBezTo>
                  <a:cubicBezTo>
                    <a:pt x="910956" y="68881"/>
                    <a:pt x="917932" y="70285"/>
                    <a:pt x="924733" y="72325"/>
                  </a:cubicBezTo>
                  <a:cubicBezTo>
                    <a:pt x="935165" y="75454"/>
                    <a:pt x="955729" y="82657"/>
                    <a:pt x="955729" y="82657"/>
                  </a:cubicBezTo>
                  <a:cubicBezTo>
                    <a:pt x="962617" y="87823"/>
                    <a:pt x="969387" y="93151"/>
                    <a:pt x="976394" y="98156"/>
                  </a:cubicBezTo>
                  <a:cubicBezTo>
                    <a:pt x="981446" y="101765"/>
                    <a:pt x="987502" y="104098"/>
                    <a:pt x="991892" y="108488"/>
                  </a:cubicBezTo>
                  <a:cubicBezTo>
                    <a:pt x="1006696" y="123292"/>
                    <a:pt x="998987" y="122678"/>
                    <a:pt x="1007390" y="139484"/>
                  </a:cubicBezTo>
                  <a:cubicBezTo>
                    <a:pt x="1010167" y="145038"/>
                    <a:pt x="1014278" y="149817"/>
                    <a:pt x="1017722" y="154983"/>
                  </a:cubicBezTo>
                  <a:cubicBezTo>
                    <a:pt x="1017538" y="159948"/>
                    <a:pt x="1009850" y="380820"/>
                    <a:pt x="1007390" y="402956"/>
                  </a:cubicBezTo>
                  <a:cubicBezTo>
                    <a:pt x="1006187" y="413780"/>
                    <a:pt x="1006120" y="427911"/>
                    <a:pt x="997058" y="433952"/>
                  </a:cubicBezTo>
                  <a:cubicBezTo>
                    <a:pt x="899327" y="499107"/>
                    <a:pt x="1005119" y="432505"/>
                    <a:pt x="950563" y="459783"/>
                  </a:cubicBezTo>
                  <a:cubicBezTo>
                    <a:pt x="945010" y="462560"/>
                    <a:pt x="940772" y="467669"/>
                    <a:pt x="935065" y="470115"/>
                  </a:cubicBezTo>
                  <a:cubicBezTo>
                    <a:pt x="928539" y="472912"/>
                    <a:pt x="921201" y="473241"/>
                    <a:pt x="914400" y="475281"/>
                  </a:cubicBezTo>
                  <a:cubicBezTo>
                    <a:pt x="898752" y="479975"/>
                    <a:pt x="883403" y="485613"/>
                    <a:pt x="867905" y="490779"/>
                  </a:cubicBezTo>
                  <a:lnTo>
                    <a:pt x="852407" y="495945"/>
                  </a:lnTo>
                  <a:cubicBezTo>
                    <a:pt x="847241" y="499389"/>
                    <a:pt x="842462" y="503501"/>
                    <a:pt x="836909" y="506278"/>
                  </a:cubicBezTo>
                  <a:cubicBezTo>
                    <a:pt x="832039" y="508713"/>
                    <a:pt x="826080" y="508642"/>
                    <a:pt x="821411" y="511444"/>
                  </a:cubicBezTo>
                  <a:cubicBezTo>
                    <a:pt x="817234" y="513950"/>
                    <a:pt x="814522" y="518332"/>
                    <a:pt x="811078" y="521776"/>
                  </a:cubicBezTo>
                  <a:lnTo>
                    <a:pt x="800746" y="552773"/>
                  </a:lnTo>
                  <a:cubicBezTo>
                    <a:pt x="799024" y="557939"/>
                    <a:pt x="796901" y="562988"/>
                    <a:pt x="795580" y="568271"/>
                  </a:cubicBezTo>
                  <a:lnTo>
                    <a:pt x="790414" y="588935"/>
                  </a:lnTo>
                  <a:cubicBezTo>
                    <a:pt x="792136" y="657816"/>
                    <a:pt x="790785" y="726843"/>
                    <a:pt x="795580" y="795579"/>
                  </a:cubicBezTo>
                  <a:cubicBezTo>
                    <a:pt x="796012" y="801773"/>
                    <a:pt x="801239" y="806989"/>
                    <a:pt x="805912" y="811078"/>
                  </a:cubicBezTo>
                  <a:cubicBezTo>
                    <a:pt x="815257" y="819255"/>
                    <a:pt x="836909" y="831742"/>
                    <a:pt x="836909" y="831742"/>
                  </a:cubicBezTo>
                  <a:cubicBezTo>
                    <a:pt x="840353" y="836908"/>
                    <a:pt x="844464" y="841687"/>
                    <a:pt x="847241" y="847240"/>
                  </a:cubicBezTo>
                  <a:cubicBezTo>
                    <a:pt x="853510" y="859779"/>
                    <a:pt x="854037" y="875602"/>
                    <a:pt x="857573" y="888569"/>
                  </a:cubicBezTo>
                  <a:cubicBezTo>
                    <a:pt x="860439" y="899076"/>
                    <a:pt x="864461" y="909234"/>
                    <a:pt x="867905" y="919566"/>
                  </a:cubicBezTo>
                  <a:lnTo>
                    <a:pt x="878238" y="950562"/>
                  </a:lnTo>
                  <a:cubicBezTo>
                    <a:pt x="879960" y="955728"/>
                    <a:pt x="880383" y="961530"/>
                    <a:pt x="883404" y="966061"/>
                  </a:cubicBezTo>
                  <a:lnTo>
                    <a:pt x="904068" y="997057"/>
                  </a:lnTo>
                  <a:cubicBezTo>
                    <a:pt x="907512" y="1002223"/>
                    <a:pt x="912437" y="1006666"/>
                    <a:pt x="914400" y="1012556"/>
                  </a:cubicBezTo>
                  <a:cubicBezTo>
                    <a:pt x="921106" y="1032675"/>
                    <a:pt x="915715" y="1024204"/>
                    <a:pt x="929899" y="1038386"/>
                  </a:cubicBezTo>
                  <a:cubicBezTo>
                    <a:pt x="933343" y="1048718"/>
                    <a:pt x="929899" y="1065939"/>
                    <a:pt x="940231" y="1069383"/>
                  </a:cubicBezTo>
                  <a:cubicBezTo>
                    <a:pt x="956601" y="1074840"/>
                    <a:pt x="956920" y="1073436"/>
                    <a:pt x="971227" y="1084881"/>
                  </a:cubicBezTo>
                  <a:cubicBezTo>
                    <a:pt x="975031" y="1087924"/>
                    <a:pt x="977383" y="1092707"/>
                    <a:pt x="981560" y="1095213"/>
                  </a:cubicBezTo>
                  <a:cubicBezTo>
                    <a:pt x="986229" y="1098015"/>
                    <a:pt x="991892" y="1098657"/>
                    <a:pt x="997058" y="1100379"/>
                  </a:cubicBezTo>
                  <a:cubicBezTo>
                    <a:pt x="1000502" y="1103823"/>
                    <a:pt x="1005212" y="1106355"/>
                    <a:pt x="1007390" y="1110712"/>
                  </a:cubicBezTo>
                  <a:cubicBezTo>
                    <a:pt x="1020818" y="1137569"/>
                    <a:pt x="1015329" y="1141082"/>
                    <a:pt x="1022888" y="1167539"/>
                  </a:cubicBezTo>
                  <a:cubicBezTo>
                    <a:pt x="1027376" y="1183247"/>
                    <a:pt x="1029325" y="1200441"/>
                    <a:pt x="1038387" y="1214034"/>
                  </a:cubicBezTo>
                  <a:cubicBezTo>
                    <a:pt x="1041831" y="1219200"/>
                    <a:pt x="1046197" y="1223858"/>
                    <a:pt x="1048719" y="1229532"/>
                  </a:cubicBezTo>
                  <a:cubicBezTo>
                    <a:pt x="1053142" y="1239484"/>
                    <a:pt x="1059051" y="1260528"/>
                    <a:pt x="1059051" y="1260528"/>
                  </a:cubicBezTo>
                  <a:cubicBezTo>
                    <a:pt x="1060206" y="1269764"/>
                    <a:pt x="1064033" y="1322339"/>
                    <a:pt x="1074549" y="1332854"/>
                  </a:cubicBezTo>
                  <a:lnTo>
                    <a:pt x="1084882" y="1343186"/>
                  </a:lnTo>
                  <a:cubicBezTo>
                    <a:pt x="1102243" y="1395269"/>
                    <a:pt x="1075754" y="1314481"/>
                    <a:pt x="1095214" y="1379349"/>
                  </a:cubicBezTo>
                  <a:cubicBezTo>
                    <a:pt x="1098343" y="1389781"/>
                    <a:pt x="1102102" y="1400013"/>
                    <a:pt x="1105546" y="1410345"/>
                  </a:cubicBezTo>
                  <a:lnTo>
                    <a:pt x="1115878" y="1441342"/>
                  </a:lnTo>
                  <a:cubicBezTo>
                    <a:pt x="1119322" y="1444786"/>
                    <a:pt x="1123168" y="1447871"/>
                    <a:pt x="1126211" y="1451674"/>
                  </a:cubicBezTo>
                  <a:cubicBezTo>
                    <a:pt x="1140203" y="1469164"/>
                    <a:pt x="1137832" y="1480411"/>
                    <a:pt x="1167539" y="1487837"/>
                  </a:cubicBezTo>
                  <a:cubicBezTo>
                    <a:pt x="1232128" y="1503984"/>
                    <a:pt x="1151833" y="1483349"/>
                    <a:pt x="1203702" y="1498169"/>
                  </a:cubicBezTo>
                  <a:cubicBezTo>
                    <a:pt x="1210529" y="1500120"/>
                    <a:pt x="1217539" y="1501385"/>
                    <a:pt x="1224366" y="1503335"/>
                  </a:cubicBezTo>
                  <a:cubicBezTo>
                    <a:pt x="1229602" y="1504831"/>
                    <a:pt x="1234549" y="1507320"/>
                    <a:pt x="1239865" y="1508501"/>
                  </a:cubicBezTo>
                  <a:cubicBezTo>
                    <a:pt x="1260276" y="1513037"/>
                    <a:pt x="1292650" y="1516228"/>
                    <a:pt x="1312190" y="1518834"/>
                  </a:cubicBezTo>
                  <a:lnTo>
                    <a:pt x="1348353" y="1524000"/>
                  </a:lnTo>
                  <a:cubicBezTo>
                    <a:pt x="1385511" y="1536386"/>
                    <a:pt x="1339108" y="1521359"/>
                    <a:pt x="1384516" y="1534332"/>
                  </a:cubicBezTo>
                  <a:cubicBezTo>
                    <a:pt x="1389752" y="1535828"/>
                    <a:pt x="1395345" y="1536696"/>
                    <a:pt x="1400014" y="1539498"/>
                  </a:cubicBezTo>
                  <a:cubicBezTo>
                    <a:pt x="1404190" y="1542004"/>
                    <a:pt x="1406902" y="1546386"/>
                    <a:pt x="1410346" y="1549830"/>
                  </a:cubicBezTo>
                </a:path>
              </a:pathLst>
            </a:custGeom>
            <a:solidFill>
              <a:schemeClr val="accent4">
                <a:alpha val="23832"/>
              </a:schemeClr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AAA14C9-AF36-B31B-87E7-08C26F8985F2}"/>
                </a:ext>
              </a:extLst>
            </p:cNvPr>
            <p:cNvSpPr/>
            <p:nvPr/>
          </p:nvSpPr>
          <p:spPr>
            <a:xfrm>
              <a:off x="1400088" y="3931652"/>
              <a:ext cx="2792029" cy="1768147"/>
            </a:xfrm>
            <a:prstGeom prst="rect">
              <a:avLst/>
            </a:prstGeom>
            <a:solidFill>
              <a:schemeClr val="accent1">
                <a:alpha val="16593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87F1511-2674-ECD5-B29A-2A827780B497}"/>
                </a:ext>
              </a:extLst>
            </p:cNvPr>
            <p:cNvCxnSpPr/>
            <p:nvPr/>
          </p:nvCxnSpPr>
          <p:spPr>
            <a:xfrm>
              <a:off x="4192117" y="3931652"/>
              <a:ext cx="2762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6F7D9F3-3ECB-307F-3F32-6AD38E66AD23}"/>
                </a:ext>
              </a:extLst>
            </p:cNvPr>
            <p:cNvCxnSpPr/>
            <p:nvPr/>
          </p:nvCxnSpPr>
          <p:spPr>
            <a:xfrm>
              <a:off x="4192117" y="5693777"/>
              <a:ext cx="2762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C22F203-57EF-19F7-B0C1-7B29580B2C6A}"/>
                </a:ext>
              </a:extLst>
            </p:cNvPr>
            <p:cNvCxnSpPr/>
            <p:nvPr/>
          </p:nvCxnSpPr>
          <p:spPr>
            <a:xfrm>
              <a:off x="4468342" y="3931652"/>
              <a:ext cx="0" cy="1768147"/>
            </a:xfrm>
            <a:prstGeom prst="straightConnector1">
              <a:avLst/>
            </a:prstGeom>
            <a:ln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83F7485-FFC7-42B7-00FA-9384530617CE}"/>
                </a:ext>
              </a:extLst>
            </p:cNvPr>
            <p:cNvCxnSpPr/>
            <p:nvPr/>
          </p:nvCxnSpPr>
          <p:spPr>
            <a:xfrm>
              <a:off x="1400088" y="5693777"/>
              <a:ext cx="0" cy="1838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88F7ED2-8DFC-9879-B085-7A7BE41735F3}"/>
                </a:ext>
              </a:extLst>
            </p:cNvPr>
            <p:cNvCxnSpPr/>
            <p:nvPr/>
          </p:nvCxnSpPr>
          <p:spPr>
            <a:xfrm>
              <a:off x="4192117" y="5693777"/>
              <a:ext cx="0" cy="1838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0E55492-9405-18D4-EEE4-29592EC0A7CF}"/>
                </a:ext>
              </a:extLst>
            </p:cNvPr>
            <p:cNvCxnSpPr/>
            <p:nvPr/>
          </p:nvCxnSpPr>
          <p:spPr>
            <a:xfrm>
              <a:off x="1400088" y="5877599"/>
              <a:ext cx="2792029" cy="0"/>
            </a:xfrm>
            <a:prstGeom prst="straightConnector1">
              <a:avLst/>
            </a:prstGeom>
            <a:ln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C0EEA44A-9E0B-B206-BB57-8224067EF6EA}"/>
                    </a:ext>
                  </a:extLst>
                </p:cNvPr>
                <p:cNvSpPr txBox="1"/>
                <p:nvPr/>
              </p:nvSpPr>
              <p:spPr>
                <a:xfrm>
                  <a:off x="2707804" y="5852527"/>
                  <a:ext cx="34035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C0EEA44A-9E0B-B206-BB57-8224067EF6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7804" y="5852527"/>
                  <a:ext cx="340350" cy="24622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FFCFF489-1CF9-2EBA-86B2-051DB4FF46C0}"/>
                    </a:ext>
                  </a:extLst>
                </p:cNvPr>
                <p:cNvSpPr txBox="1"/>
                <p:nvPr/>
              </p:nvSpPr>
              <p:spPr>
                <a:xfrm>
                  <a:off x="4217517" y="4630321"/>
                  <a:ext cx="31027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FFCFF489-1CF9-2EBA-86B2-051DB4FF46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7517" y="4630321"/>
                  <a:ext cx="310277" cy="24622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2E648DC-489F-E009-B8A8-D1D8E39FA0B4}"/>
                </a:ext>
              </a:extLst>
            </p:cNvPr>
            <p:cNvCxnSpPr/>
            <p:nvPr/>
          </p:nvCxnSpPr>
          <p:spPr>
            <a:xfrm>
              <a:off x="1400087" y="3931321"/>
              <a:ext cx="0" cy="4286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30ED3F1F-5EEA-3DF5-537A-6217946156D5}"/>
                </a:ext>
              </a:extLst>
            </p:cNvPr>
            <p:cNvCxnSpPr/>
            <p:nvPr/>
          </p:nvCxnSpPr>
          <p:spPr>
            <a:xfrm>
              <a:off x="1400088" y="3931652"/>
              <a:ext cx="3314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8E2969F2-A03C-6F8D-7017-4EFED0B09F3E}"/>
                    </a:ext>
                  </a:extLst>
                </p:cNvPr>
                <p:cNvSpPr txBox="1"/>
                <p:nvPr/>
              </p:nvSpPr>
              <p:spPr>
                <a:xfrm>
                  <a:off x="1192192" y="3768699"/>
                  <a:ext cx="28405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8E2969F2-A03C-6F8D-7017-4EFED0B09F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2192" y="3768699"/>
                  <a:ext cx="284052" cy="24622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943937C5-AD5E-E40F-BC98-A1DCE8C326F3}"/>
                    </a:ext>
                  </a:extLst>
                </p:cNvPr>
                <p:cNvSpPr txBox="1"/>
                <p:nvPr/>
              </p:nvSpPr>
              <p:spPr>
                <a:xfrm>
                  <a:off x="1163160" y="4145635"/>
                  <a:ext cx="287835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943937C5-AD5E-E40F-BC98-A1DCE8C326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3160" y="4145635"/>
                  <a:ext cx="287835" cy="246221"/>
                </a:xfrm>
                <a:prstGeom prst="rect">
                  <a:avLst/>
                </a:prstGeom>
                <a:blipFill>
                  <a:blip r:embed="rId12"/>
                  <a:stretch>
                    <a:fillRect t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104E3A3-4DBC-3991-C84F-0536AF97BDD8}"/>
                    </a:ext>
                  </a:extLst>
                </p:cNvPr>
                <p:cNvSpPr txBox="1"/>
                <p:nvPr/>
              </p:nvSpPr>
              <p:spPr>
                <a:xfrm>
                  <a:off x="1473382" y="3701857"/>
                  <a:ext cx="287835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104E3A3-4DBC-3991-C84F-0536AF97BD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3382" y="3701857"/>
                  <a:ext cx="287835" cy="246221"/>
                </a:xfrm>
                <a:prstGeom prst="rect">
                  <a:avLst/>
                </a:prstGeom>
                <a:blipFill>
                  <a:blip r:embed="rId13"/>
                  <a:stretch>
                    <a:fillRect t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239A6538-E858-52A5-5F65-BB59306B2BC8}"/>
                    </a:ext>
                  </a:extLst>
                </p:cNvPr>
                <p:cNvSpPr txBox="1"/>
                <p:nvPr/>
              </p:nvSpPr>
              <p:spPr>
                <a:xfrm>
                  <a:off x="2288074" y="4507334"/>
                  <a:ext cx="419730" cy="2587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𝑠𝑒𝑔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239A6538-E858-52A5-5F65-BB59306B2B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8074" y="4507334"/>
                  <a:ext cx="419730" cy="25872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66066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roup 203">
            <a:extLst>
              <a:ext uri="{FF2B5EF4-FFF2-40B4-BE49-F238E27FC236}">
                <a16:creationId xmlns:a16="http://schemas.microsoft.com/office/drawing/2014/main" id="{3BD3D8E8-225B-2017-BB11-7F7A49C6EEB5}"/>
              </a:ext>
            </a:extLst>
          </p:cNvPr>
          <p:cNvGrpSpPr/>
          <p:nvPr/>
        </p:nvGrpSpPr>
        <p:grpSpPr>
          <a:xfrm>
            <a:off x="1789651" y="653353"/>
            <a:ext cx="3364634" cy="2514366"/>
            <a:chOff x="1789651" y="653353"/>
            <a:chExt cx="3364634" cy="251436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AB4D59B-E958-978D-1A6E-50523E771B70}"/>
                </a:ext>
              </a:extLst>
            </p:cNvPr>
            <p:cNvSpPr/>
            <p:nvPr/>
          </p:nvSpPr>
          <p:spPr>
            <a:xfrm>
              <a:off x="2026579" y="1000623"/>
              <a:ext cx="2792029" cy="1768147"/>
            </a:xfrm>
            <a:prstGeom prst="rect">
              <a:avLst/>
            </a:prstGeom>
            <a:solidFill>
              <a:schemeClr val="accent1">
                <a:alpha val="16593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B95D0CE-6123-FFDE-5359-5D8CABAEC6D2}"/>
                </a:ext>
              </a:extLst>
            </p:cNvPr>
            <p:cNvSpPr/>
            <p:nvPr/>
          </p:nvSpPr>
          <p:spPr>
            <a:xfrm>
              <a:off x="2681833" y="1240602"/>
              <a:ext cx="1304925" cy="1074143"/>
            </a:xfrm>
            <a:custGeom>
              <a:avLst/>
              <a:gdLst>
                <a:gd name="connsiteX0" fmla="*/ 431800 w 1304925"/>
                <a:gd name="connsiteY0" fmla="*/ 45443 h 1074143"/>
                <a:gd name="connsiteX1" fmla="*/ 409575 w 1304925"/>
                <a:gd name="connsiteY1" fmla="*/ 48618 h 1074143"/>
                <a:gd name="connsiteX2" fmla="*/ 390525 w 1304925"/>
                <a:gd name="connsiteY2" fmla="*/ 51793 h 1074143"/>
                <a:gd name="connsiteX3" fmla="*/ 352425 w 1304925"/>
                <a:gd name="connsiteY3" fmla="*/ 54968 h 1074143"/>
                <a:gd name="connsiteX4" fmla="*/ 311150 w 1304925"/>
                <a:gd name="connsiteY4" fmla="*/ 64493 h 1074143"/>
                <a:gd name="connsiteX5" fmla="*/ 301625 w 1304925"/>
                <a:gd name="connsiteY5" fmla="*/ 67668 h 1074143"/>
                <a:gd name="connsiteX6" fmla="*/ 282575 w 1304925"/>
                <a:gd name="connsiteY6" fmla="*/ 80368 h 1074143"/>
                <a:gd name="connsiteX7" fmla="*/ 260350 w 1304925"/>
                <a:gd name="connsiteY7" fmla="*/ 105768 h 1074143"/>
                <a:gd name="connsiteX8" fmla="*/ 247650 w 1304925"/>
                <a:gd name="connsiteY8" fmla="*/ 124818 h 1074143"/>
                <a:gd name="connsiteX9" fmla="*/ 241300 w 1304925"/>
                <a:gd name="connsiteY9" fmla="*/ 143868 h 1074143"/>
                <a:gd name="connsiteX10" fmla="*/ 238125 w 1304925"/>
                <a:gd name="connsiteY10" fmla="*/ 156568 h 1074143"/>
                <a:gd name="connsiteX11" fmla="*/ 231775 w 1304925"/>
                <a:gd name="connsiteY11" fmla="*/ 175618 h 1074143"/>
                <a:gd name="connsiteX12" fmla="*/ 228600 w 1304925"/>
                <a:gd name="connsiteY12" fmla="*/ 188318 h 1074143"/>
                <a:gd name="connsiteX13" fmla="*/ 219075 w 1304925"/>
                <a:gd name="connsiteY13" fmla="*/ 216893 h 1074143"/>
                <a:gd name="connsiteX14" fmla="*/ 215900 w 1304925"/>
                <a:gd name="connsiteY14" fmla="*/ 226418 h 1074143"/>
                <a:gd name="connsiteX15" fmla="*/ 219075 w 1304925"/>
                <a:gd name="connsiteY15" fmla="*/ 261343 h 1074143"/>
                <a:gd name="connsiteX16" fmla="*/ 234950 w 1304925"/>
                <a:gd name="connsiteY16" fmla="*/ 280393 h 1074143"/>
                <a:gd name="connsiteX17" fmla="*/ 254000 w 1304925"/>
                <a:gd name="connsiteY17" fmla="*/ 293093 h 1074143"/>
                <a:gd name="connsiteX18" fmla="*/ 273050 w 1304925"/>
                <a:gd name="connsiteY18" fmla="*/ 305793 h 1074143"/>
                <a:gd name="connsiteX19" fmla="*/ 282575 w 1304925"/>
                <a:gd name="connsiteY19" fmla="*/ 312143 h 1074143"/>
                <a:gd name="connsiteX20" fmla="*/ 301625 w 1304925"/>
                <a:gd name="connsiteY20" fmla="*/ 321668 h 1074143"/>
                <a:gd name="connsiteX21" fmla="*/ 307975 w 1304925"/>
                <a:gd name="connsiteY21" fmla="*/ 331193 h 1074143"/>
                <a:gd name="connsiteX22" fmla="*/ 317500 w 1304925"/>
                <a:gd name="connsiteY22" fmla="*/ 334368 h 1074143"/>
                <a:gd name="connsiteX23" fmla="*/ 314325 w 1304925"/>
                <a:gd name="connsiteY23" fmla="*/ 353418 h 1074143"/>
                <a:gd name="connsiteX24" fmla="*/ 298450 w 1304925"/>
                <a:gd name="connsiteY24" fmla="*/ 381993 h 1074143"/>
                <a:gd name="connsiteX25" fmla="*/ 292100 w 1304925"/>
                <a:gd name="connsiteY25" fmla="*/ 391518 h 1074143"/>
                <a:gd name="connsiteX26" fmla="*/ 285750 w 1304925"/>
                <a:gd name="connsiteY26" fmla="*/ 401043 h 1074143"/>
                <a:gd name="connsiteX27" fmla="*/ 266700 w 1304925"/>
                <a:gd name="connsiteY27" fmla="*/ 407393 h 1074143"/>
                <a:gd name="connsiteX28" fmla="*/ 187325 w 1304925"/>
                <a:gd name="connsiteY28" fmla="*/ 404218 h 1074143"/>
                <a:gd name="connsiteX29" fmla="*/ 177800 w 1304925"/>
                <a:gd name="connsiteY29" fmla="*/ 401043 h 1074143"/>
                <a:gd name="connsiteX30" fmla="*/ 152400 w 1304925"/>
                <a:gd name="connsiteY30" fmla="*/ 394693 h 1074143"/>
                <a:gd name="connsiteX31" fmla="*/ 120650 w 1304925"/>
                <a:gd name="connsiteY31" fmla="*/ 388343 h 1074143"/>
                <a:gd name="connsiteX32" fmla="*/ 104775 w 1304925"/>
                <a:gd name="connsiteY32" fmla="*/ 391518 h 1074143"/>
                <a:gd name="connsiteX33" fmla="*/ 95250 w 1304925"/>
                <a:gd name="connsiteY33" fmla="*/ 397868 h 1074143"/>
                <a:gd name="connsiteX34" fmla="*/ 85725 w 1304925"/>
                <a:gd name="connsiteY34" fmla="*/ 401043 h 1074143"/>
                <a:gd name="connsiteX35" fmla="*/ 73025 w 1304925"/>
                <a:gd name="connsiteY35" fmla="*/ 420093 h 1074143"/>
                <a:gd name="connsiteX36" fmla="*/ 63500 w 1304925"/>
                <a:gd name="connsiteY36" fmla="*/ 429618 h 1074143"/>
                <a:gd name="connsiteX37" fmla="*/ 50800 w 1304925"/>
                <a:gd name="connsiteY37" fmla="*/ 448668 h 1074143"/>
                <a:gd name="connsiteX38" fmla="*/ 41275 w 1304925"/>
                <a:gd name="connsiteY38" fmla="*/ 458193 h 1074143"/>
                <a:gd name="connsiteX39" fmla="*/ 34925 w 1304925"/>
                <a:gd name="connsiteY39" fmla="*/ 467718 h 1074143"/>
                <a:gd name="connsiteX40" fmla="*/ 25400 w 1304925"/>
                <a:gd name="connsiteY40" fmla="*/ 474068 h 1074143"/>
                <a:gd name="connsiteX41" fmla="*/ 22225 w 1304925"/>
                <a:gd name="connsiteY41" fmla="*/ 483593 h 1074143"/>
                <a:gd name="connsiteX42" fmla="*/ 9525 w 1304925"/>
                <a:gd name="connsiteY42" fmla="*/ 512168 h 1074143"/>
                <a:gd name="connsiteX43" fmla="*/ 3175 w 1304925"/>
                <a:gd name="connsiteY43" fmla="*/ 553443 h 1074143"/>
                <a:gd name="connsiteX44" fmla="*/ 0 w 1304925"/>
                <a:gd name="connsiteY44" fmla="*/ 588368 h 1074143"/>
                <a:gd name="connsiteX45" fmla="*/ 3175 w 1304925"/>
                <a:gd name="connsiteY45" fmla="*/ 616943 h 1074143"/>
                <a:gd name="connsiteX46" fmla="*/ 12700 w 1304925"/>
                <a:gd name="connsiteY46" fmla="*/ 623293 h 1074143"/>
                <a:gd name="connsiteX47" fmla="*/ 22225 w 1304925"/>
                <a:gd name="connsiteY47" fmla="*/ 632818 h 1074143"/>
                <a:gd name="connsiteX48" fmla="*/ 41275 w 1304925"/>
                <a:gd name="connsiteY48" fmla="*/ 645518 h 1074143"/>
                <a:gd name="connsiteX49" fmla="*/ 50800 w 1304925"/>
                <a:gd name="connsiteY49" fmla="*/ 651868 h 1074143"/>
                <a:gd name="connsiteX50" fmla="*/ 60325 w 1304925"/>
                <a:gd name="connsiteY50" fmla="*/ 658218 h 1074143"/>
                <a:gd name="connsiteX51" fmla="*/ 63500 w 1304925"/>
                <a:gd name="connsiteY51" fmla="*/ 667743 h 1074143"/>
                <a:gd name="connsiteX52" fmla="*/ 57150 w 1304925"/>
                <a:gd name="connsiteY52" fmla="*/ 702668 h 1074143"/>
                <a:gd name="connsiteX53" fmla="*/ 60325 w 1304925"/>
                <a:gd name="connsiteY53" fmla="*/ 801093 h 1074143"/>
                <a:gd name="connsiteX54" fmla="*/ 73025 w 1304925"/>
                <a:gd name="connsiteY54" fmla="*/ 829668 h 1074143"/>
                <a:gd name="connsiteX55" fmla="*/ 92075 w 1304925"/>
                <a:gd name="connsiteY55" fmla="*/ 842368 h 1074143"/>
                <a:gd name="connsiteX56" fmla="*/ 101600 w 1304925"/>
                <a:gd name="connsiteY56" fmla="*/ 845543 h 1074143"/>
                <a:gd name="connsiteX57" fmla="*/ 111125 w 1304925"/>
                <a:gd name="connsiteY57" fmla="*/ 851893 h 1074143"/>
                <a:gd name="connsiteX58" fmla="*/ 130175 w 1304925"/>
                <a:gd name="connsiteY58" fmla="*/ 861418 h 1074143"/>
                <a:gd name="connsiteX59" fmla="*/ 136525 w 1304925"/>
                <a:gd name="connsiteY59" fmla="*/ 889993 h 1074143"/>
                <a:gd name="connsiteX60" fmla="*/ 139700 w 1304925"/>
                <a:gd name="connsiteY60" fmla="*/ 899518 h 1074143"/>
                <a:gd name="connsiteX61" fmla="*/ 187325 w 1304925"/>
                <a:gd name="connsiteY61" fmla="*/ 915393 h 1074143"/>
                <a:gd name="connsiteX62" fmla="*/ 203200 w 1304925"/>
                <a:gd name="connsiteY62" fmla="*/ 918568 h 1074143"/>
                <a:gd name="connsiteX63" fmla="*/ 219075 w 1304925"/>
                <a:gd name="connsiteY63" fmla="*/ 934443 h 1074143"/>
                <a:gd name="connsiteX64" fmla="*/ 228600 w 1304925"/>
                <a:gd name="connsiteY64" fmla="*/ 943968 h 1074143"/>
                <a:gd name="connsiteX65" fmla="*/ 254000 w 1304925"/>
                <a:gd name="connsiteY65" fmla="*/ 956668 h 1074143"/>
                <a:gd name="connsiteX66" fmla="*/ 266700 w 1304925"/>
                <a:gd name="connsiteY66" fmla="*/ 963018 h 1074143"/>
                <a:gd name="connsiteX67" fmla="*/ 276225 w 1304925"/>
                <a:gd name="connsiteY67" fmla="*/ 966193 h 1074143"/>
                <a:gd name="connsiteX68" fmla="*/ 285750 w 1304925"/>
                <a:gd name="connsiteY68" fmla="*/ 972543 h 1074143"/>
                <a:gd name="connsiteX69" fmla="*/ 295275 w 1304925"/>
                <a:gd name="connsiteY69" fmla="*/ 975718 h 1074143"/>
                <a:gd name="connsiteX70" fmla="*/ 304800 w 1304925"/>
                <a:gd name="connsiteY70" fmla="*/ 982068 h 1074143"/>
                <a:gd name="connsiteX71" fmla="*/ 314325 w 1304925"/>
                <a:gd name="connsiteY71" fmla="*/ 985243 h 1074143"/>
                <a:gd name="connsiteX72" fmla="*/ 333375 w 1304925"/>
                <a:gd name="connsiteY72" fmla="*/ 997943 h 1074143"/>
                <a:gd name="connsiteX73" fmla="*/ 342900 w 1304925"/>
                <a:gd name="connsiteY73" fmla="*/ 1004293 h 1074143"/>
                <a:gd name="connsiteX74" fmla="*/ 352425 w 1304925"/>
                <a:gd name="connsiteY74" fmla="*/ 1013818 h 1074143"/>
                <a:gd name="connsiteX75" fmla="*/ 381000 w 1304925"/>
                <a:gd name="connsiteY75" fmla="*/ 1029693 h 1074143"/>
                <a:gd name="connsiteX76" fmla="*/ 400050 w 1304925"/>
                <a:gd name="connsiteY76" fmla="*/ 1045568 h 1074143"/>
                <a:gd name="connsiteX77" fmla="*/ 419100 w 1304925"/>
                <a:gd name="connsiteY77" fmla="*/ 1061443 h 1074143"/>
                <a:gd name="connsiteX78" fmla="*/ 438150 w 1304925"/>
                <a:gd name="connsiteY78" fmla="*/ 1067793 h 1074143"/>
                <a:gd name="connsiteX79" fmla="*/ 447675 w 1304925"/>
                <a:gd name="connsiteY79" fmla="*/ 1070968 h 1074143"/>
                <a:gd name="connsiteX80" fmla="*/ 479425 w 1304925"/>
                <a:gd name="connsiteY80" fmla="*/ 1074143 h 1074143"/>
                <a:gd name="connsiteX81" fmla="*/ 523875 w 1304925"/>
                <a:gd name="connsiteY81" fmla="*/ 1067793 h 1074143"/>
                <a:gd name="connsiteX82" fmla="*/ 549275 w 1304925"/>
                <a:gd name="connsiteY82" fmla="*/ 1064618 h 1074143"/>
                <a:gd name="connsiteX83" fmla="*/ 571500 w 1304925"/>
                <a:gd name="connsiteY83" fmla="*/ 1061443 h 1074143"/>
                <a:gd name="connsiteX84" fmla="*/ 698500 w 1304925"/>
                <a:gd name="connsiteY84" fmla="*/ 1058268 h 1074143"/>
                <a:gd name="connsiteX85" fmla="*/ 717550 w 1304925"/>
                <a:gd name="connsiteY85" fmla="*/ 1051918 h 1074143"/>
                <a:gd name="connsiteX86" fmla="*/ 727075 w 1304925"/>
                <a:gd name="connsiteY86" fmla="*/ 1048743 h 1074143"/>
                <a:gd name="connsiteX87" fmla="*/ 739775 w 1304925"/>
                <a:gd name="connsiteY87" fmla="*/ 1020168 h 1074143"/>
                <a:gd name="connsiteX88" fmla="*/ 749300 w 1304925"/>
                <a:gd name="connsiteY88" fmla="*/ 1013818 h 1074143"/>
                <a:gd name="connsiteX89" fmla="*/ 758825 w 1304925"/>
                <a:gd name="connsiteY89" fmla="*/ 1010643 h 1074143"/>
                <a:gd name="connsiteX90" fmla="*/ 781050 w 1304925"/>
                <a:gd name="connsiteY90" fmla="*/ 994768 h 1074143"/>
                <a:gd name="connsiteX91" fmla="*/ 793750 w 1304925"/>
                <a:gd name="connsiteY91" fmla="*/ 988418 h 1074143"/>
                <a:gd name="connsiteX92" fmla="*/ 803275 w 1304925"/>
                <a:gd name="connsiteY92" fmla="*/ 982068 h 1074143"/>
                <a:gd name="connsiteX93" fmla="*/ 835025 w 1304925"/>
                <a:gd name="connsiteY93" fmla="*/ 972543 h 1074143"/>
                <a:gd name="connsiteX94" fmla="*/ 873125 w 1304925"/>
                <a:gd name="connsiteY94" fmla="*/ 975718 h 1074143"/>
                <a:gd name="connsiteX95" fmla="*/ 892175 w 1304925"/>
                <a:gd name="connsiteY95" fmla="*/ 982068 h 1074143"/>
                <a:gd name="connsiteX96" fmla="*/ 911225 w 1304925"/>
                <a:gd name="connsiteY96" fmla="*/ 988418 h 1074143"/>
                <a:gd name="connsiteX97" fmla="*/ 920750 w 1304925"/>
                <a:gd name="connsiteY97" fmla="*/ 991593 h 1074143"/>
                <a:gd name="connsiteX98" fmla="*/ 930275 w 1304925"/>
                <a:gd name="connsiteY98" fmla="*/ 994768 h 1074143"/>
                <a:gd name="connsiteX99" fmla="*/ 996950 w 1304925"/>
                <a:gd name="connsiteY99" fmla="*/ 997943 h 1074143"/>
                <a:gd name="connsiteX100" fmla="*/ 1016000 w 1304925"/>
                <a:gd name="connsiteY100" fmla="*/ 1004293 h 1074143"/>
                <a:gd name="connsiteX101" fmla="*/ 1025525 w 1304925"/>
                <a:gd name="connsiteY101" fmla="*/ 1007468 h 1074143"/>
                <a:gd name="connsiteX102" fmla="*/ 1035050 w 1304925"/>
                <a:gd name="connsiteY102" fmla="*/ 1013818 h 1074143"/>
                <a:gd name="connsiteX103" fmla="*/ 1047750 w 1304925"/>
                <a:gd name="connsiteY103" fmla="*/ 1016993 h 1074143"/>
                <a:gd name="connsiteX104" fmla="*/ 1057275 w 1304925"/>
                <a:gd name="connsiteY104" fmla="*/ 1020168 h 1074143"/>
                <a:gd name="connsiteX105" fmla="*/ 1069975 w 1304925"/>
                <a:gd name="connsiteY105" fmla="*/ 1023343 h 1074143"/>
                <a:gd name="connsiteX106" fmla="*/ 1079500 w 1304925"/>
                <a:gd name="connsiteY106" fmla="*/ 1026518 h 1074143"/>
                <a:gd name="connsiteX107" fmla="*/ 1111250 w 1304925"/>
                <a:gd name="connsiteY107" fmla="*/ 1036043 h 1074143"/>
                <a:gd name="connsiteX108" fmla="*/ 1120775 w 1304925"/>
                <a:gd name="connsiteY108" fmla="*/ 1039218 h 1074143"/>
                <a:gd name="connsiteX109" fmla="*/ 1130300 w 1304925"/>
                <a:gd name="connsiteY109" fmla="*/ 1042393 h 1074143"/>
                <a:gd name="connsiteX110" fmla="*/ 1139825 w 1304925"/>
                <a:gd name="connsiteY110" fmla="*/ 1048743 h 1074143"/>
                <a:gd name="connsiteX111" fmla="*/ 1162050 w 1304925"/>
                <a:gd name="connsiteY111" fmla="*/ 1055093 h 1074143"/>
                <a:gd name="connsiteX112" fmla="*/ 1171575 w 1304925"/>
                <a:gd name="connsiteY112" fmla="*/ 1061443 h 1074143"/>
                <a:gd name="connsiteX113" fmla="*/ 1190625 w 1304925"/>
                <a:gd name="connsiteY113" fmla="*/ 1067793 h 1074143"/>
                <a:gd name="connsiteX114" fmla="*/ 1200150 w 1304925"/>
                <a:gd name="connsiteY114" fmla="*/ 1064618 h 1074143"/>
                <a:gd name="connsiteX115" fmla="*/ 1228725 w 1304925"/>
                <a:gd name="connsiteY115" fmla="*/ 1058268 h 1074143"/>
                <a:gd name="connsiteX116" fmla="*/ 1247775 w 1304925"/>
                <a:gd name="connsiteY116" fmla="*/ 1055093 h 1074143"/>
                <a:gd name="connsiteX117" fmla="*/ 1257300 w 1304925"/>
                <a:gd name="connsiteY117" fmla="*/ 1051918 h 1074143"/>
                <a:gd name="connsiteX118" fmla="*/ 1279525 w 1304925"/>
                <a:gd name="connsiteY118" fmla="*/ 1048743 h 1074143"/>
                <a:gd name="connsiteX119" fmla="*/ 1295400 w 1304925"/>
                <a:gd name="connsiteY119" fmla="*/ 1045568 h 1074143"/>
                <a:gd name="connsiteX120" fmla="*/ 1301750 w 1304925"/>
                <a:gd name="connsiteY120" fmla="*/ 1026518 h 1074143"/>
                <a:gd name="connsiteX121" fmla="*/ 1304925 w 1304925"/>
                <a:gd name="connsiteY121" fmla="*/ 1016993 h 1074143"/>
                <a:gd name="connsiteX122" fmla="*/ 1298575 w 1304925"/>
                <a:gd name="connsiteY122" fmla="*/ 997943 h 1074143"/>
                <a:gd name="connsiteX123" fmla="*/ 1292225 w 1304925"/>
                <a:gd name="connsiteY123" fmla="*/ 988418 h 1074143"/>
                <a:gd name="connsiteX124" fmla="*/ 1273175 w 1304925"/>
                <a:gd name="connsiteY124" fmla="*/ 966193 h 1074143"/>
                <a:gd name="connsiteX125" fmla="*/ 1250950 w 1304925"/>
                <a:gd name="connsiteY125" fmla="*/ 940793 h 1074143"/>
                <a:gd name="connsiteX126" fmla="*/ 1238250 w 1304925"/>
                <a:gd name="connsiteY126" fmla="*/ 921743 h 1074143"/>
                <a:gd name="connsiteX127" fmla="*/ 1231900 w 1304925"/>
                <a:gd name="connsiteY127" fmla="*/ 912218 h 1074143"/>
                <a:gd name="connsiteX128" fmla="*/ 1216025 w 1304925"/>
                <a:gd name="connsiteY128" fmla="*/ 883643 h 1074143"/>
                <a:gd name="connsiteX129" fmla="*/ 1209675 w 1304925"/>
                <a:gd name="connsiteY129" fmla="*/ 874118 h 1074143"/>
                <a:gd name="connsiteX130" fmla="*/ 1203325 w 1304925"/>
                <a:gd name="connsiteY130" fmla="*/ 864593 h 1074143"/>
                <a:gd name="connsiteX131" fmla="*/ 1200150 w 1304925"/>
                <a:gd name="connsiteY131" fmla="*/ 855068 h 1074143"/>
                <a:gd name="connsiteX132" fmla="*/ 1190625 w 1304925"/>
                <a:gd name="connsiteY132" fmla="*/ 836018 h 1074143"/>
                <a:gd name="connsiteX133" fmla="*/ 1184275 w 1304925"/>
                <a:gd name="connsiteY133" fmla="*/ 794743 h 1074143"/>
                <a:gd name="connsiteX134" fmla="*/ 1181100 w 1304925"/>
                <a:gd name="connsiteY134" fmla="*/ 782043 h 1074143"/>
                <a:gd name="connsiteX135" fmla="*/ 1162050 w 1304925"/>
                <a:gd name="connsiteY135" fmla="*/ 778868 h 1074143"/>
                <a:gd name="connsiteX136" fmla="*/ 1136650 w 1304925"/>
                <a:gd name="connsiteY136" fmla="*/ 766168 h 1074143"/>
                <a:gd name="connsiteX137" fmla="*/ 1123950 w 1304925"/>
                <a:gd name="connsiteY137" fmla="*/ 756643 h 1074143"/>
                <a:gd name="connsiteX138" fmla="*/ 1114425 w 1304925"/>
                <a:gd name="connsiteY138" fmla="*/ 753468 h 1074143"/>
                <a:gd name="connsiteX139" fmla="*/ 1104900 w 1304925"/>
                <a:gd name="connsiteY139" fmla="*/ 747118 h 1074143"/>
                <a:gd name="connsiteX140" fmla="*/ 1082675 w 1304925"/>
                <a:gd name="connsiteY140" fmla="*/ 731243 h 1074143"/>
                <a:gd name="connsiteX141" fmla="*/ 1050925 w 1304925"/>
                <a:gd name="connsiteY141" fmla="*/ 712193 h 1074143"/>
                <a:gd name="connsiteX142" fmla="*/ 1031875 w 1304925"/>
                <a:gd name="connsiteY142" fmla="*/ 696318 h 1074143"/>
                <a:gd name="connsiteX143" fmla="*/ 1016000 w 1304925"/>
                <a:gd name="connsiteY143" fmla="*/ 667743 h 1074143"/>
                <a:gd name="connsiteX144" fmla="*/ 1009650 w 1304925"/>
                <a:gd name="connsiteY144" fmla="*/ 658218 h 1074143"/>
                <a:gd name="connsiteX145" fmla="*/ 1006475 w 1304925"/>
                <a:gd name="connsiteY145" fmla="*/ 648693 h 1074143"/>
                <a:gd name="connsiteX146" fmla="*/ 1000125 w 1304925"/>
                <a:gd name="connsiteY146" fmla="*/ 639168 h 1074143"/>
                <a:gd name="connsiteX147" fmla="*/ 996950 w 1304925"/>
                <a:gd name="connsiteY147" fmla="*/ 629643 h 1074143"/>
                <a:gd name="connsiteX148" fmla="*/ 987425 w 1304925"/>
                <a:gd name="connsiteY148" fmla="*/ 623293 h 1074143"/>
                <a:gd name="connsiteX149" fmla="*/ 955675 w 1304925"/>
                <a:gd name="connsiteY149" fmla="*/ 607418 h 1074143"/>
                <a:gd name="connsiteX150" fmla="*/ 936625 w 1304925"/>
                <a:gd name="connsiteY150" fmla="*/ 594718 h 1074143"/>
                <a:gd name="connsiteX151" fmla="*/ 904875 w 1304925"/>
                <a:gd name="connsiteY151" fmla="*/ 578843 h 1074143"/>
                <a:gd name="connsiteX152" fmla="*/ 860425 w 1304925"/>
                <a:gd name="connsiteY152" fmla="*/ 543918 h 1074143"/>
                <a:gd name="connsiteX153" fmla="*/ 847725 w 1304925"/>
                <a:gd name="connsiteY153" fmla="*/ 534393 h 1074143"/>
                <a:gd name="connsiteX154" fmla="*/ 835025 w 1304925"/>
                <a:gd name="connsiteY154" fmla="*/ 528043 h 1074143"/>
                <a:gd name="connsiteX155" fmla="*/ 815975 w 1304925"/>
                <a:gd name="connsiteY155" fmla="*/ 508993 h 1074143"/>
                <a:gd name="connsiteX156" fmla="*/ 806450 w 1304925"/>
                <a:gd name="connsiteY156" fmla="*/ 502643 h 1074143"/>
                <a:gd name="connsiteX157" fmla="*/ 781050 w 1304925"/>
                <a:gd name="connsiteY157" fmla="*/ 474068 h 1074143"/>
                <a:gd name="connsiteX158" fmla="*/ 781050 w 1304925"/>
                <a:gd name="connsiteY158" fmla="*/ 394693 h 1074143"/>
                <a:gd name="connsiteX159" fmla="*/ 787400 w 1304925"/>
                <a:gd name="connsiteY159" fmla="*/ 369293 h 1074143"/>
                <a:gd name="connsiteX160" fmla="*/ 777875 w 1304925"/>
                <a:gd name="connsiteY160" fmla="*/ 359768 h 1074143"/>
                <a:gd name="connsiteX161" fmla="*/ 771525 w 1304925"/>
                <a:gd name="connsiteY161" fmla="*/ 347068 h 1074143"/>
                <a:gd name="connsiteX162" fmla="*/ 765175 w 1304925"/>
                <a:gd name="connsiteY162" fmla="*/ 337543 h 1074143"/>
                <a:gd name="connsiteX163" fmla="*/ 758825 w 1304925"/>
                <a:gd name="connsiteY163" fmla="*/ 324843 h 1074143"/>
                <a:gd name="connsiteX164" fmla="*/ 739775 w 1304925"/>
                <a:gd name="connsiteY164" fmla="*/ 289918 h 1074143"/>
                <a:gd name="connsiteX165" fmla="*/ 733425 w 1304925"/>
                <a:gd name="connsiteY165" fmla="*/ 270868 h 1074143"/>
                <a:gd name="connsiteX166" fmla="*/ 730250 w 1304925"/>
                <a:gd name="connsiteY166" fmla="*/ 261343 h 1074143"/>
                <a:gd name="connsiteX167" fmla="*/ 739775 w 1304925"/>
                <a:gd name="connsiteY167" fmla="*/ 220068 h 1074143"/>
                <a:gd name="connsiteX168" fmla="*/ 730250 w 1304925"/>
                <a:gd name="connsiteY168" fmla="*/ 178793 h 1074143"/>
                <a:gd name="connsiteX169" fmla="*/ 723900 w 1304925"/>
                <a:gd name="connsiteY169" fmla="*/ 169268 h 1074143"/>
                <a:gd name="connsiteX170" fmla="*/ 717550 w 1304925"/>
                <a:gd name="connsiteY170" fmla="*/ 150218 h 1074143"/>
                <a:gd name="connsiteX171" fmla="*/ 704850 w 1304925"/>
                <a:gd name="connsiteY171" fmla="*/ 131168 h 1074143"/>
                <a:gd name="connsiteX172" fmla="*/ 698500 w 1304925"/>
                <a:gd name="connsiteY172" fmla="*/ 112118 h 1074143"/>
                <a:gd name="connsiteX173" fmla="*/ 695325 w 1304925"/>
                <a:gd name="connsiteY173" fmla="*/ 102593 h 1074143"/>
                <a:gd name="connsiteX174" fmla="*/ 692150 w 1304925"/>
                <a:gd name="connsiteY174" fmla="*/ 86718 h 1074143"/>
                <a:gd name="connsiteX175" fmla="*/ 688975 w 1304925"/>
                <a:gd name="connsiteY175" fmla="*/ 77193 h 1074143"/>
                <a:gd name="connsiteX176" fmla="*/ 673100 w 1304925"/>
                <a:gd name="connsiteY176" fmla="*/ 67668 h 1074143"/>
                <a:gd name="connsiteX177" fmla="*/ 654050 w 1304925"/>
                <a:gd name="connsiteY177" fmla="*/ 54968 h 1074143"/>
                <a:gd name="connsiteX178" fmla="*/ 631825 w 1304925"/>
                <a:gd name="connsiteY178" fmla="*/ 39093 h 1074143"/>
                <a:gd name="connsiteX179" fmla="*/ 622300 w 1304925"/>
                <a:gd name="connsiteY179" fmla="*/ 29568 h 1074143"/>
                <a:gd name="connsiteX180" fmla="*/ 603250 w 1304925"/>
                <a:gd name="connsiteY180" fmla="*/ 16868 h 1074143"/>
                <a:gd name="connsiteX181" fmla="*/ 593725 w 1304925"/>
                <a:gd name="connsiteY181" fmla="*/ 10518 h 1074143"/>
                <a:gd name="connsiteX182" fmla="*/ 568325 w 1304925"/>
                <a:gd name="connsiteY182" fmla="*/ 4168 h 1074143"/>
                <a:gd name="connsiteX183" fmla="*/ 549275 w 1304925"/>
                <a:gd name="connsiteY183" fmla="*/ 10518 h 1074143"/>
                <a:gd name="connsiteX184" fmla="*/ 539750 w 1304925"/>
                <a:gd name="connsiteY184" fmla="*/ 13693 h 1074143"/>
                <a:gd name="connsiteX185" fmla="*/ 501650 w 1304925"/>
                <a:gd name="connsiteY185" fmla="*/ 32743 h 1074143"/>
                <a:gd name="connsiteX186" fmla="*/ 466725 w 1304925"/>
                <a:gd name="connsiteY186" fmla="*/ 35918 h 1074143"/>
                <a:gd name="connsiteX187" fmla="*/ 457200 w 1304925"/>
                <a:gd name="connsiteY187" fmla="*/ 42268 h 1074143"/>
                <a:gd name="connsiteX188" fmla="*/ 431800 w 1304925"/>
                <a:gd name="connsiteY188" fmla="*/ 45443 h 107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</a:cxnLst>
              <a:rect l="l" t="t" r="r" b="b"/>
              <a:pathLst>
                <a:path w="1304925" h="1074143">
                  <a:moveTo>
                    <a:pt x="431800" y="45443"/>
                  </a:moveTo>
                  <a:lnTo>
                    <a:pt x="409575" y="48618"/>
                  </a:lnTo>
                  <a:cubicBezTo>
                    <a:pt x="403212" y="49597"/>
                    <a:pt x="396923" y="51082"/>
                    <a:pt x="390525" y="51793"/>
                  </a:cubicBezTo>
                  <a:cubicBezTo>
                    <a:pt x="377859" y="53200"/>
                    <a:pt x="365125" y="53910"/>
                    <a:pt x="352425" y="54968"/>
                  </a:cubicBezTo>
                  <a:cubicBezTo>
                    <a:pt x="339832" y="57487"/>
                    <a:pt x="322638" y="60664"/>
                    <a:pt x="311150" y="64493"/>
                  </a:cubicBezTo>
                  <a:cubicBezTo>
                    <a:pt x="307975" y="65551"/>
                    <a:pt x="304551" y="66043"/>
                    <a:pt x="301625" y="67668"/>
                  </a:cubicBezTo>
                  <a:cubicBezTo>
                    <a:pt x="294954" y="71374"/>
                    <a:pt x="282575" y="80368"/>
                    <a:pt x="282575" y="80368"/>
                  </a:cubicBezTo>
                  <a:cubicBezTo>
                    <a:pt x="267758" y="102593"/>
                    <a:pt x="276225" y="95185"/>
                    <a:pt x="260350" y="105768"/>
                  </a:cubicBezTo>
                  <a:cubicBezTo>
                    <a:pt x="256117" y="112118"/>
                    <a:pt x="250063" y="117578"/>
                    <a:pt x="247650" y="124818"/>
                  </a:cubicBezTo>
                  <a:lnTo>
                    <a:pt x="241300" y="143868"/>
                  </a:lnTo>
                  <a:cubicBezTo>
                    <a:pt x="239920" y="148008"/>
                    <a:pt x="239379" y="152388"/>
                    <a:pt x="238125" y="156568"/>
                  </a:cubicBezTo>
                  <a:cubicBezTo>
                    <a:pt x="236202" y="162979"/>
                    <a:pt x="233398" y="169124"/>
                    <a:pt x="231775" y="175618"/>
                  </a:cubicBezTo>
                  <a:cubicBezTo>
                    <a:pt x="230717" y="179851"/>
                    <a:pt x="229854" y="184138"/>
                    <a:pt x="228600" y="188318"/>
                  </a:cubicBezTo>
                  <a:lnTo>
                    <a:pt x="219075" y="216893"/>
                  </a:lnTo>
                  <a:lnTo>
                    <a:pt x="215900" y="226418"/>
                  </a:lnTo>
                  <a:cubicBezTo>
                    <a:pt x="216958" y="238060"/>
                    <a:pt x="216626" y="249913"/>
                    <a:pt x="219075" y="261343"/>
                  </a:cubicBezTo>
                  <a:cubicBezTo>
                    <a:pt x="220123" y="266235"/>
                    <a:pt x="231896" y="278018"/>
                    <a:pt x="234950" y="280393"/>
                  </a:cubicBezTo>
                  <a:cubicBezTo>
                    <a:pt x="240974" y="285078"/>
                    <a:pt x="247650" y="288860"/>
                    <a:pt x="254000" y="293093"/>
                  </a:cubicBezTo>
                  <a:lnTo>
                    <a:pt x="273050" y="305793"/>
                  </a:lnTo>
                  <a:cubicBezTo>
                    <a:pt x="276225" y="307910"/>
                    <a:pt x="278955" y="310936"/>
                    <a:pt x="282575" y="312143"/>
                  </a:cubicBezTo>
                  <a:cubicBezTo>
                    <a:pt x="295720" y="316525"/>
                    <a:pt x="289315" y="313462"/>
                    <a:pt x="301625" y="321668"/>
                  </a:cubicBezTo>
                  <a:cubicBezTo>
                    <a:pt x="303742" y="324843"/>
                    <a:pt x="304995" y="328809"/>
                    <a:pt x="307975" y="331193"/>
                  </a:cubicBezTo>
                  <a:cubicBezTo>
                    <a:pt x="310588" y="333284"/>
                    <a:pt x="316581" y="331150"/>
                    <a:pt x="317500" y="334368"/>
                  </a:cubicBezTo>
                  <a:cubicBezTo>
                    <a:pt x="319269" y="340558"/>
                    <a:pt x="315722" y="347134"/>
                    <a:pt x="314325" y="353418"/>
                  </a:cubicBezTo>
                  <a:cubicBezTo>
                    <a:pt x="311531" y="365992"/>
                    <a:pt x="306635" y="369716"/>
                    <a:pt x="298450" y="381993"/>
                  </a:cubicBezTo>
                  <a:lnTo>
                    <a:pt x="292100" y="391518"/>
                  </a:lnTo>
                  <a:cubicBezTo>
                    <a:pt x="289983" y="394693"/>
                    <a:pt x="289370" y="399836"/>
                    <a:pt x="285750" y="401043"/>
                  </a:cubicBezTo>
                  <a:lnTo>
                    <a:pt x="266700" y="407393"/>
                  </a:lnTo>
                  <a:cubicBezTo>
                    <a:pt x="240242" y="406335"/>
                    <a:pt x="213737" y="406105"/>
                    <a:pt x="187325" y="404218"/>
                  </a:cubicBezTo>
                  <a:cubicBezTo>
                    <a:pt x="183987" y="403980"/>
                    <a:pt x="181029" y="401924"/>
                    <a:pt x="177800" y="401043"/>
                  </a:cubicBezTo>
                  <a:cubicBezTo>
                    <a:pt x="169380" y="398747"/>
                    <a:pt x="160958" y="396405"/>
                    <a:pt x="152400" y="394693"/>
                  </a:cubicBezTo>
                  <a:lnTo>
                    <a:pt x="120650" y="388343"/>
                  </a:lnTo>
                  <a:cubicBezTo>
                    <a:pt x="115358" y="389401"/>
                    <a:pt x="109828" y="389623"/>
                    <a:pt x="104775" y="391518"/>
                  </a:cubicBezTo>
                  <a:cubicBezTo>
                    <a:pt x="101202" y="392858"/>
                    <a:pt x="98663" y="396161"/>
                    <a:pt x="95250" y="397868"/>
                  </a:cubicBezTo>
                  <a:cubicBezTo>
                    <a:pt x="92257" y="399365"/>
                    <a:pt x="88900" y="399985"/>
                    <a:pt x="85725" y="401043"/>
                  </a:cubicBezTo>
                  <a:cubicBezTo>
                    <a:pt x="81492" y="407393"/>
                    <a:pt x="78421" y="414697"/>
                    <a:pt x="73025" y="420093"/>
                  </a:cubicBezTo>
                  <a:cubicBezTo>
                    <a:pt x="69850" y="423268"/>
                    <a:pt x="66257" y="426074"/>
                    <a:pt x="63500" y="429618"/>
                  </a:cubicBezTo>
                  <a:cubicBezTo>
                    <a:pt x="58815" y="435642"/>
                    <a:pt x="56196" y="443272"/>
                    <a:pt x="50800" y="448668"/>
                  </a:cubicBezTo>
                  <a:cubicBezTo>
                    <a:pt x="47625" y="451843"/>
                    <a:pt x="44150" y="454744"/>
                    <a:pt x="41275" y="458193"/>
                  </a:cubicBezTo>
                  <a:cubicBezTo>
                    <a:pt x="38832" y="461124"/>
                    <a:pt x="37623" y="465020"/>
                    <a:pt x="34925" y="467718"/>
                  </a:cubicBezTo>
                  <a:cubicBezTo>
                    <a:pt x="32227" y="470416"/>
                    <a:pt x="28575" y="471951"/>
                    <a:pt x="25400" y="474068"/>
                  </a:cubicBezTo>
                  <a:cubicBezTo>
                    <a:pt x="24342" y="477243"/>
                    <a:pt x="23722" y="480600"/>
                    <a:pt x="22225" y="483593"/>
                  </a:cubicBezTo>
                  <a:cubicBezTo>
                    <a:pt x="14135" y="499773"/>
                    <a:pt x="13621" y="487594"/>
                    <a:pt x="9525" y="512168"/>
                  </a:cubicBezTo>
                  <a:cubicBezTo>
                    <a:pt x="7463" y="524542"/>
                    <a:pt x="4537" y="541187"/>
                    <a:pt x="3175" y="553443"/>
                  </a:cubicBezTo>
                  <a:cubicBezTo>
                    <a:pt x="1884" y="565061"/>
                    <a:pt x="1058" y="576726"/>
                    <a:pt x="0" y="588368"/>
                  </a:cubicBezTo>
                  <a:cubicBezTo>
                    <a:pt x="1058" y="597893"/>
                    <a:pt x="-100" y="607936"/>
                    <a:pt x="3175" y="616943"/>
                  </a:cubicBezTo>
                  <a:cubicBezTo>
                    <a:pt x="4479" y="620529"/>
                    <a:pt x="9769" y="620850"/>
                    <a:pt x="12700" y="623293"/>
                  </a:cubicBezTo>
                  <a:cubicBezTo>
                    <a:pt x="16149" y="626168"/>
                    <a:pt x="18681" y="630061"/>
                    <a:pt x="22225" y="632818"/>
                  </a:cubicBezTo>
                  <a:cubicBezTo>
                    <a:pt x="28249" y="637503"/>
                    <a:pt x="34925" y="641285"/>
                    <a:pt x="41275" y="645518"/>
                  </a:cubicBezTo>
                  <a:lnTo>
                    <a:pt x="50800" y="651868"/>
                  </a:lnTo>
                  <a:lnTo>
                    <a:pt x="60325" y="658218"/>
                  </a:lnTo>
                  <a:cubicBezTo>
                    <a:pt x="61383" y="661393"/>
                    <a:pt x="63500" y="664396"/>
                    <a:pt x="63500" y="667743"/>
                  </a:cubicBezTo>
                  <a:cubicBezTo>
                    <a:pt x="63500" y="679119"/>
                    <a:pt x="59929" y="691553"/>
                    <a:pt x="57150" y="702668"/>
                  </a:cubicBezTo>
                  <a:cubicBezTo>
                    <a:pt x="58208" y="735476"/>
                    <a:pt x="57672" y="768375"/>
                    <a:pt x="60325" y="801093"/>
                  </a:cubicBezTo>
                  <a:cubicBezTo>
                    <a:pt x="60764" y="806503"/>
                    <a:pt x="67020" y="824414"/>
                    <a:pt x="73025" y="829668"/>
                  </a:cubicBezTo>
                  <a:cubicBezTo>
                    <a:pt x="78768" y="834694"/>
                    <a:pt x="84835" y="839955"/>
                    <a:pt x="92075" y="842368"/>
                  </a:cubicBezTo>
                  <a:cubicBezTo>
                    <a:pt x="95250" y="843426"/>
                    <a:pt x="98607" y="844046"/>
                    <a:pt x="101600" y="845543"/>
                  </a:cubicBezTo>
                  <a:cubicBezTo>
                    <a:pt x="105013" y="847250"/>
                    <a:pt x="107712" y="850186"/>
                    <a:pt x="111125" y="851893"/>
                  </a:cubicBezTo>
                  <a:cubicBezTo>
                    <a:pt x="137415" y="865038"/>
                    <a:pt x="102878" y="843220"/>
                    <a:pt x="130175" y="861418"/>
                  </a:cubicBezTo>
                  <a:cubicBezTo>
                    <a:pt x="137322" y="882860"/>
                    <a:pt x="129075" y="856466"/>
                    <a:pt x="136525" y="889993"/>
                  </a:cubicBezTo>
                  <a:cubicBezTo>
                    <a:pt x="137251" y="893260"/>
                    <a:pt x="137333" y="897151"/>
                    <a:pt x="139700" y="899518"/>
                  </a:cubicBezTo>
                  <a:cubicBezTo>
                    <a:pt x="157281" y="917099"/>
                    <a:pt x="163023" y="911921"/>
                    <a:pt x="187325" y="915393"/>
                  </a:cubicBezTo>
                  <a:cubicBezTo>
                    <a:pt x="192667" y="916156"/>
                    <a:pt x="197908" y="917510"/>
                    <a:pt x="203200" y="918568"/>
                  </a:cubicBezTo>
                  <a:cubicBezTo>
                    <a:pt x="214842" y="936031"/>
                    <a:pt x="203200" y="921214"/>
                    <a:pt x="219075" y="934443"/>
                  </a:cubicBezTo>
                  <a:cubicBezTo>
                    <a:pt x="222524" y="937318"/>
                    <a:pt x="224812" y="941557"/>
                    <a:pt x="228600" y="943968"/>
                  </a:cubicBezTo>
                  <a:cubicBezTo>
                    <a:pt x="236586" y="949050"/>
                    <a:pt x="245533" y="952435"/>
                    <a:pt x="254000" y="956668"/>
                  </a:cubicBezTo>
                  <a:cubicBezTo>
                    <a:pt x="258233" y="958785"/>
                    <a:pt x="262210" y="961521"/>
                    <a:pt x="266700" y="963018"/>
                  </a:cubicBezTo>
                  <a:cubicBezTo>
                    <a:pt x="269875" y="964076"/>
                    <a:pt x="273232" y="964696"/>
                    <a:pt x="276225" y="966193"/>
                  </a:cubicBezTo>
                  <a:cubicBezTo>
                    <a:pt x="279638" y="967900"/>
                    <a:pt x="282337" y="970836"/>
                    <a:pt x="285750" y="972543"/>
                  </a:cubicBezTo>
                  <a:cubicBezTo>
                    <a:pt x="288743" y="974040"/>
                    <a:pt x="292282" y="974221"/>
                    <a:pt x="295275" y="975718"/>
                  </a:cubicBezTo>
                  <a:cubicBezTo>
                    <a:pt x="298688" y="977425"/>
                    <a:pt x="301387" y="980361"/>
                    <a:pt x="304800" y="982068"/>
                  </a:cubicBezTo>
                  <a:cubicBezTo>
                    <a:pt x="307793" y="983565"/>
                    <a:pt x="311399" y="983618"/>
                    <a:pt x="314325" y="985243"/>
                  </a:cubicBezTo>
                  <a:cubicBezTo>
                    <a:pt x="320996" y="988949"/>
                    <a:pt x="327025" y="993710"/>
                    <a:pt x="333375" y="997943"/>
                  </a:cubicBezTo>
                  <a:cubicBezTo>
                    <a:pt x="336550" y="1000060"/>
                    <a:pt x="340202" y="1001595"/>
                    <a:pt x="342900" y="1004293"/>
                  </a:cubicBezTo>
                  <a:cubicBezTo>
                    <a:pt x="346075" y="1007468"/>
                    <a:pt x="348689" y="1011327"/>
                    <a:pt x="352425" y="1013818"/>
                  </a:cubicBezTo>
                  <a:cubicBezTo>
                    <a:pt x="376380" y="1029788"/>
                    <a:pt x="342770" y="991463"/>
                    <a:pt x="381000" y="1029693"/>
                  </a:cubicBezTo>
                  <a:cubicBezTo>
                    <a:pt x="408827" y="1057520"/>
                    <a:pt x="373528" y="1023466"/>
                    <a:pt x="400050" y="1045568"/>
                  </a:cubicBezTo>
                  <a:cubicBezTo>
                    <a:pt x="408595" y="1052689"/>
                    <a:pt x="408965" y="1056938"/>
                    <a:pt x="419100" y="1061443"/>
                  </a:cubicBezTo>
                  <a:cubicBezTo>
                    <a:pt x="425217" y="1064161"/>
                    <a:pt x="431800" y="1065676"/>
                    <a:pt x="438150" y="1067793"/>
                  </a:cubicBezTo>
                  <a:cubicBezTo>
                    <a:pt x="441325" y="1068851"/>
                    <a:pt x="444345" y="1070635"/>
                    <a:pt x="447675" y="1070968"/>
                  </a:cubicBezTo>
                  <a:lnTo>
                    <a:pt x="479425" y="1074143"/>
                  </a:lnTo>
                  <a:cubicBezTo>
                    <a:pt x="559753" y="1064102"/>
                    <a:pt x="459787" y="1076948"/>
                    <a:pt x="523875" y="1067793"/>
                  </a:cubicBezTo>
                  <a:cubicBezTo>
                    <a:pt x="532322" y="1066586"/>
                    <a:pt x="540817" y="1065746"/>
                    <a:pt x="549275" y="1064618"/>
                  </a:cubicBezTo>
                  <a:cubicBezTo>
                    <a:pt x="556693" y="1063629"/>
                    <a:pt x="564023" y="1061761"/>
                    <a:pt x="571500" y="1061443"/>
                  </a:cubicBezTo>
                  <a:cubicBezTo>
                    <a:pt x="613808" y="1059643"/>
                    <a:pt x="656167" y="1059326"/>
                    <a:pt x="698500" y="1058268"/>
                  </a:cubicBezTo>
                  <a:lnTo>
                    <a:pt x="717550" y="1051918"/>
                  </a:lnTo>
                  <a:lnTo>
                    <a:pt x="727075" y="1048743"/>
                  </a:lnTo>
                  <a:cubicBezTo>
                    <a:pt x="730219" y="1039312"/>
                    <a:pt x="732228" y="1027715"/>
                    <a:pt x="739775" y="1020168"/>
                  </a:cubicBezTo>
                  <a:cubicBezTo>
                    <a:pt x="742473" y="1017470"/>
                    <a:pt x="745887" y="1015525"/>
                    <a:pt x="749300" y="1013818"/>
                  </a:cubicBezTo>
                  <a:cubicBezTo>
                    <a:pt x="752293" y="1012321"/>
                    <a:pt x="755650" y="1011701"/>
                    <a:pt x="758825" y="1010643"/>
                  </a:cubicBezTo>
                  <a:cubicBezTo>
                    <a:pt x="768884" y="995555"/>
                    <a:pt x="760814" y="1003762"/>
                    <a:pt x="781050" y="994768"/>
                  </a:cubicBezTo>
                  <a:cubicBezTo>
                    <a:pt x="785375" y="992846"/>
                    <a:pt x="789641" y="990766"/>
                    <a:pt x="793750" y="988418"/>
                  </a:cubicBezTo>
                  <a:cubicBezTo>
                    <a:pt x="797063" y="986525"/>
                    <a:pt x="799788" y="983618"/>
                    <a:pt x="803275" y="982068"/>
                  </a:cubicBezTo>
                  <a:cubicBezTo>
                    <a:pt x="813213" y="977651"/>
                    <a:pt x="824470" y="975182"/>
                    <a:pt x="835025" y="972543"/>
                  </a:cubicBezTo>
                  <a:cubicBezTo>
                    <a:pt x="847725" y="973601"/>
                    <a:pt x="860554" y="973623"/>
                    <a:pt x="873125" y="975718"/>
                  </a:cubicBezTo>
                  <a:cubicBezTo>
                    <a:pt x="879727" y="976818"/>
                    <a:pt x="885825" y="979951"/>
                    <a:pt x="892175" y="982068"/>
                  </a:cubicBezTo>
                  <a:lnTo>
                    <a:pt x="911225" y="988418"/>
                  </a:lnTo>
                  <a:lnTo>
                    <a:pt x="920750" y="991593"/>
                  </a:lnTo>
                  <a:cubicBezTo>
                    <a:pt x="923925" y="992651"/>
                    <a:pt x="926932" y="994609"/>
                    <a:pt x="930275" y="994768"/>
                  </a:cubicBezTo>
                  <a:lnTo>
                    <a:pt x="996950" y="997943"/>
                  </a:lnTo>
                  <a:lnTo>
                    <a:pt x="1016000" y="1004293"/>
                  </a:lnTo>
                  <a:cubicBezTo>
                    <a:pt x="1019175" y="1005351"/>
                    <a:pt x="1022740" y="1005612"/>
                    <a:pt x="1025525" y="1007468"/>
                  </a:cubicBezTo>
                  <a:cubicBezTo>
                    <a:pt x="1028700" y="1009585"/>
                    <a:pt x="1031543" y="1012315"/>
                    <a:pt x="1035050" y="1013818"/>
                  </a:cubicBezTo>
                  <a:cubicBezTo>
                    <a:pt x="1039061" y="1015537"/>
                    <a:pt x="1043554" y="1015794"/>
                    <a:pt x="1047750" y="1016993"/>
                  </a:cubicBezTo>
                  <a:cubicBezTo>
                    <a:pt x="1050968" y="1017912"/>
                    <a:pt x="1054057" y="1019249"/>
                    <a:pt x="1057275" y="1020168"/>
                  </a:cubicBezTo>
                  <a:cubicBezTo>
                    <a:pt x="1061471" y="1021367"/>
                    <a:pt x="1065779" y="1022144"/>
                    <a:pt x="1069975" y="1023343"/>
                  </a:cubicBezTo>
                  <a:cubicBezTo>
                    <a:pt x="1073193" y="1024262"/>
                    <a:pt x="1076282" y="1025599"/>
                    <a:pt x="1079500" y="1026518"/>
                  </a:cubicBezTo>
                  <a:cubicBezTo>
                    <a:pt x="1113089" y="1036115"/>
                    <a:pt x="1065979" y="1020953"/>
                    <a:pt x="1111250" y="1036043"/>
                  </a:cubicBezTo>
                  <a:lnTo>
                    <a:pt x="1120775" y="1039218"/>
                  </a:lnTo>
                  <a:cubicBezTo>
                    <a:pt x="1123950" y="1040276"/>
                    <a:pt x="1127515" y="1040537"/>
                    <a:pt x="1130300" y="1042393"/>
                  </a:cubicBezTo>
                  <a:cubicBezTo>
                    <a:pt x="1133475" y="1044510"/>
                    <a:pt x="1136318" y="1047240"/>
                    <a:pt x="1139825" y="1048743"/>
                  </a:cubicBezTo>
                  <a:cubicBezTo>
                    <a:pt x="1154067" y="1054847"/>
                    <a:pt x="1149693" y="1048914"/>
                    <a:pt x="1162050" y="1055093"/>
                  </a:cubicBezTo>
                  <a:cubicBezTo>
                    <a:pt x="1165463" y="1056800"/>
                    <a:pt x="1168088" y="1059893"/>
                    <a:pt x="1171575" y="1061443"/>
                  </a:cubicBezTo>
                  <a:cubicBezTo>
                    <a:pt x="1177692" y="1064161"/>
                    <a:pt x="1190625" y="1067793"/>
                    <a:pt x="1190625" y="1067793"/>
                  </a:cubicBezTo>
                  <a:cubicBezTo>
                    <a:pt x="1193800" y="1066735"/>
                    <a:pt x="1196932" y="1065537"/>
                    <a:pt x="1200150" y="1064618"/>
                  </a:cubicBezTo>
                  <a:cubicBezTo>
                    <a:pt x="1209068" y="1062070"/>
                    <a:pt x="1219723" y="1059905"/>
                    <a:pt x="1228725" y="1058268"/>
                  </a:cubicBezTo>
                  <a:cubicBezTo>
                    <a:pt x="1235059" y="1057116"/>
                    <a:pt x="1241491" y="1056490"/>
                    <a:pt x="1247775" y="1055093"/>
                  </a:cubicBezTo>
                  <a:cubicBezTo>
                    <a:pt x="1251042" y="1054367"/>
                    <a:pt x="1254018" y="1052574"/>
                    <a:pt x="1257300" y="1051918"/>
                  </a:cubicBezTo>
                  <a:cubicBezTo>
                    <a:pt x="1264638" y="1050450"/>
                    <a:pt x="1272143" y="1049973"/>
                    <a:pt x="1279525" y="1048743"/>
                  </a:cubicBezTo>
                  <a:cubicBezTo>
                    <a:pt x="1284848" y="1047856"/>
                    <a:pt x="1290108" y="1046626"/>
                    <a:pt x="1295400" y="1045568"/>
                  </a:cubicBezTo>
                  <a:lnTo>
                    <a:pt x="1301750" y="1026518"/>
                  </a:lnTo>
                  <a:lnTo>
                    <a:pt x="1304925" y="1016993"/>
                  </a:lnTo>
                  <a:cubicBezTo>
                    <a:pt x="1302808" y="1010643"/>
                    <a:pt x="1302288" y="1003512"/>
                    <a:pt x="1298575" y="997943"/>
                  </a:cubicBezTo>
                  <a:cubicBezTo>
                    <a:pt x="1296458" y="994768"/>
                    <a:pt x="1294668" y="991349"/>
                    <a:pt x="1292225" y="988418"/>
                  </a:cubicBezTo>
                  <a:cubicBezTo>
                    <a:pt x="1271670" y="963752"/>
                    <a:pt x="1293983" y="995919"/>
                    <a:pt x="1273175" y="966193"/>
                  </a:cubicBezTo>
                  <a:cubicBezTo>
                    <a:pt x="1256969" y="943042"/>
                    <a:pt x="1267520" y="951839"/>
                    <a:pt x="1250950" y="940793"/>
                  </a:cubicBezTo>
                  <a:lnTo>
                    <a:pt x="1238250" y="921743"/>
                  </a:lnTo>
                  <a:cubicBezTo>
                    <a:pt x="1236133" y="918568"/>
                    <a:pt x="1233107" y="915838"/>
                    <a:pt x="1231900" y="912218"/>
                  </a:cubicBezTo>
                  <a:cubicBezTo>
                    <a:pt x="1226312" y="895453"/>
                    <a:pt x="1230581" y="905478"/>
                    <a:pt x="1216025" y="883643"/>
                  </a:cubicBezTo>
                  <a:lnTo>
                    <a:pt x="1209675" y="874118"/>
                  </a:lnTo>
                  <a:cubicBezTo>
                    <a:pt x="1207558" y="870943"/>
                    <a:pt x="1204532" y="868213"/>
                    <a:pt x="1203325" y="864593"/>
                  </a:cubicBezTo>
                  <a:cubicBezTo>
                    <a:pt x="1202267" y="861418"/>
                    <a:pt x="1201647" y="858061"/>
                    <a:pt x="1200150" y="855068"/>
                  </a:cubicBezTo>
                  <a:cubicBezTo>
                    <a:pt x="1193300" y="841368"/>
                    <a:pt x="1193817" y="850383"/>
                    <a:pt x="1190625" y="836018"/>
                  </a:cubicBezTo>
                  <a:cubicBezTo>
                    <a:pt x="1187556" y="822208"/>
                    <a:pt x="1186807" y="808669"/>
                    <a:pt x="1184275" y="794743"/>
                  </a:cubicBezTo>
                  <a:cubicBezTo>
                    <a:pt x="1183494" y="790450"/>
                    <a:pt x="1184651" y="784579"/>
                    <a:pt x="1181100" y="782043"/>
                  </a:cubicBezTo>
                  <a:cubicBezTo>
                    <a:pt x="1175862" y="778301"/>
                    <a:pt x="1168400" y="779926"/>
                    <a:pt x="1162050" y="778868"/>
                  </a:cubicBezTo>
                  <a:cubicBezTo>
                    <a:pt x="1153583" y="774635"/>
                    <a:pt x="1144223" y="771848"/>
                    <a:pt x="1136650" y="766168"/>
                  </a:cubicBezTo>
                  <a:cubicBezTo>
                    <a:pt x="1132417" y="762993"/>
                    <a:pt x="1128544" y="759268"/>
                    <a:pt x="1123950" y="756643"/>
                  </a:cubicBezTo>
                  <a:cubicBezTo>
                    <a:pt x="1121044" y="754983"/>
                    <a:pt x="1117418" y="754965"/>
                    <a:pt x="1114425" y="753468"/>
                  </a:cubicBezTo>
                  <a:cubicBezTo>
                    <a:pt x="1111012" y="751761"/>
                    <a:pt x="1108005" y="749336"/>
                    <a:pt x="1104900" y="747118"/>
                  </a:cubicBezTo>
                  <a:cubicBezTo>
                    <a:pt x="1098086" y="742251"/>
                    <a:pt x="1090158" y="735519"/>
                    <a:pt x="1082675" y="731243"/>
                  </a:cubicBezTo>
                  <a:cubicBezTo>
                    <a:pt x="1048504" y="711717"/>
                    <a:pt x="1097527" y="743261"/>
                    <a:pt x="1050925" y="712193"/>
                  </a:cubicBezTo>
                  <a:cubicBezTo>
                    <a:pt x="1042458" y="706549"/>
                    <a:pt x="1038457" y="704780"/>
                    <a:pt x="1031875" y="696318"/>
                  </a:cubicBezTo>
                  <a:cubicBezTo>
                    <a:pt x="1003845" y="660279"/>
                    <a:pt x="1027497" y="690737"/>
                    <a:pt x="1016000" y="667743"/>
                  </a:cubicBezTo>
                  <a:cubicBezTo>
                    <a:pt x="1014293" y="664330"/>
                    <a:pt x="1011357" y="661631"/>
                    <a:pt x="1009650" y="658218"/>
                  </a:cubicBezTo>
                  <a:cubicBezTo>
                    <a:pt x="1008153" y="655225"/>
                    <a:pt x="1007972" y="651686"/>
                    <a:pt x="1006475" y="648693"/>
                  </a:cubicBezTo>
                  <a:cubicBezTo>
                    <a:pt x="1004768" y="645280"/>
                    <a:pt x="1001832" y="642581"/>
                    <a:pt x="1000125" y="639168"/>
                  </a:cubicBezTo>
                  <a:cubicBezTo>
                    <a:pt x="998628" y="636175"/>
                    <a:pt x="999041" y="632256"/>
                    <a:pt x="996950" y="629643"/>
                  </a:cubicBezTo>
                  <a:cubicBezTo>
                    <a:pt x="994566" y="626663"/>
                    <a:pt x="990785" y="625102"/>
                    <a:pt x="987425" y="623293"/>
                  </a:cubicBezTo>
                  <a:cubicBezTo>
                    <a:pt x="977007" y="617683"/>
                    <a:pt x="965520" y="613982"/>
                    <a:pt x="955675" y="607418"/>
                  </a:cubicBezTo>
                  <a:cubicBezTo>
                    <a:pt x="949325" y="603185"/>
                    <a:pt x="943451" y="598131"/>
                    <a:pt x="936625" y="594718"/>
                  </a:cubicBezTo>
                  <a:cubicBezTo>
                    <a:pt x="926042" y="589426"/>
                    <a:pt x="914115" y="586235"/>
                    <a:pt x="904875" y="578843"/>
                  </a:cubicBezTo>
                  <a:cubicBezTo>
                    <a:pt x="868993" y="550137"/>
                    <a:pt x="883968" y="561575"/>
                    <a:pt x="860425" y="543918"/>
                  </a:cubicBezTo>
                  <a:cubicBezTo>
                    <a:pt x="856192" y="540743"/>
                    <a:pt x="852458" y="536760"/>
                    <a:pt x="847725" y="534393"/>
                  </a:cubicBezTo>
                  <a:cubicBezTo>
                    <a:pt x="843492" y="532276"/>
                    <a:pt x="838721" y="531000"/>
                    <a:pt x="835025" y="528043"/>
                  </a:cubicBezTo>
                  <a:cubicBezTo>
                    <a:pt x="828013" y="522433"/>
                    <a:pt x="823447" y="513974"/>
                    <a:pt x="815975" y="508993"/>
                  </a:cubicBezTo>
                  <a:cubicBezTo>
                    <a:pt x="812800" y="506876"/>
                    <a:pt x="809302" y="505178"/>
                    <a:pt x="806450" y="502643"/>
                  </a:cubicBezTo>
                  <a:cubicBezTo>
                    <a:pt x="788656" y="486826"/>
                    <a:pt x="790701" y="488545"/>
                    <a:pt x="781050" y="474068"/>
                  </a:cubicBezTo>
                  <a:cubicBezTo>
                    <a:pt x="774371" y="440675"/>
                    <a:pt x="775042" y="450766"/>
                    <a:pt x="781050" y="394693"/>
                  </a:cubicBezTo>
                  <a:cubicBezTo>
                    <a:pt x="781980" y="386015"/>
                    <a:pt x="787400" y="369293"/>
                    <a:pt x="787400" y="369293"/>
                  </a:cubicBezTo>
                  <a:cubicBezTo>
                    <a:pt x="784225" y="366118"/>
                    <a:pt x="780485" y="363422"/>
                    <a:pt x="777875" y="359768"/>
                  </a:cubicBezTo>
                  <a:cubicBezTo>
                    <a:pt x="775124" y="355917"/>
                    <a:pt x="773873" y="351177"/>
                    <a:pt x="771525" y="347068"/>
                  </a:cubicBezTo>
                  <a:cubicBezTo>
                    <a:pt x="769632" y="343755"/>
                    <a:pt x="767068" y="340856"/>
                    <a:pt x="765175" y="337543"/>
                  </a:cubicBezTo>
                  <a:cubicBezTo>
                    <a:pt x="762827" y="333434"/>
                    <a:pt x="761173" y="328952"/>
                    <a:pt x="758825" y="324843"/>
                  </a:cubicBezTo>
                  <a:cubicBezTo>
                    <a:pt x="749550" y="308612"/>
                    <a:pt x="748412" y="315829"/>
                    <a:pt x="739775" y="289918"/>
                  </a:cubicBezTo>
                  <a:lnTo>
                    <a:pt x="733425" y="270868"/>
                  </a:lnTo>
                  <a:lnTo>
                    <a:pt x="730250" y="261343"/>
                  </a:lnTo>
                  <a:cubicBezTo>
                    <a:pt x="737256" y="226311"/>
                    <a:pt x="733187" y="239832"/>
                    <a:pt x="739775" y="220068"/>
                  </a:cubicBezTo>
                  <a:cubicBezTo>
                    <a:pt x="738311" y="209822"/>
                    <a:pt x="736589" y="188302"/>
                    <a:pt x="730250" y="178793"/>
                  </a:cubicBezTo>
                  <a:cubicBezTo>
                    <a:pt x="728133" y="175618"/>
                    <a:pt x="725450" y="172755"/>
                    <a:pt x="723900" y="169268"/>
                  </a:cubicBezTo>
                  <a:cubicBezTo>
                    <a:pt x="721182" y="163151"/>
                    <a:pt x="721263" y="155787"/>
                    <a:pt x="717550" y="150218"/>
                  </a:cubicBezTo>
                  <a:cubicBezTo>
                    <a:pt x="713317" y="143868"/>
                    <a:pt x="707263" y="138408"/>
                    <a:pt x="704850" y="131168"/>
                  </a:cubicBezTo>
                  <a:lnTo>
                    <a:pt x="698500" y="112118"/>
                  </a:lnTo>
                  <a:cubicBezTo>
                    <a:pt x="697442" y="108943"/>
                    <a:pt x="695981" y="105875"/>
                    <a:pt x="695325" y="102593"/>
                  </a:cubicBezTo>
                  <a:cubicBezTo>
                    <a:pt x="694267" y="97301"/>
                    <a:pt x="693459" y="91953"/>
                    <a:pt x="692150" y="86718"/>
                  </a:cubicBezTo>
                  <a:cubicBezTo>
                    <a:pt x="691338" y="83471"/>
                    <a:pt x="691342" y="79560"/>
                    <a:pt x="688975" y="77193"/>
                  </a:cubicBezTo>
                  <a:cubicBezTo>
                    <a:pt x="684611" y="72829"/>
                    <a:pt x="678306" y="70981"/>
                    <a:pt x="673100" y="67668"/>
                  </a:cubicBezTo>
                  <a:cubicBezTo>
                    <a:pt x="666661" y="63571"/>
                    <a:pt x="660400" y="59201"/>
                    <a:pt x="654050" y="54968"/>
                  </a:cubicBezTo>
                  <a:cubicBezTo>
                    <a:pt x="646512" y="49942"/>
                    <a:pt x="638717" y="45000"/>
                    <a:pt x="631825" y="39093"/>
                  </a:cubicBezTo>
                  <a:cubicBezTo>
                    <a:pt x="628416" y="36171"/>
                    <a:pt x="625844" y="32325"/>
                    <a:pt x="622300" y="29568"/>
                  </a:cubicBezTo>
                  <a:cubicBezTo>
                    <a:pt x="616276" y="24883"/>
                    <a:pt x="609600" y="21101"/>
                    <a:pt x="603250" y="16868"/>
                  </a:cubicBezTo>
                  <a:lnTo>
                    <a:pt x="593725" y="10518"/>
                  </a:lnTo>
                  <a:cubicBezTo>
                    <a:pt x="584448" y="-3397"/>
                    <a:pt x="590053" y="-1264"/>
                    <a:pt x="568325" y="4168"/>
                  </a:cubicBezTo>
                  <a:cubicBezTo>
                    <a:pt x="561831" y="5791"/>
                    <a:pt x="555625" y="8401"/>
                    <a:pt x="549275" y="10518"/>
                  </a:cubicBezTo>
                  <a:cubicBezTo>
                    <a:pt x="546100" y="11576"/>
                    <a:pt x="542535" y="11837"/>
                    <a:pt x="539750" y="13693"/>
                  </a:cubicBezTo>
                  <a:cubicBezTo>
                    <a:pt x="527752" y="21692"/>
                    <a:pt x="516871" y="31359"/>
                    <a:pt x="501650" y="32743"/>
                  </a:cubicBezTo>
                  <a:lnTo>
                    <a:pt x="466725" y="35918"/>
                  </a:lnTo>
                  <a:cubicBezTo>
                    <a:pt x="463550" y="38035"/>
                    <a:pt x="460687" y="40718"/>
                    <a:pt x="457200" y="42268"/>
                  </a:cubicBezTo>
                  <a:cubicBezTo>
                    <a:pt x="441406" y="49287"/>
                    <a:pt x="439737" y="44385"/>
                    <a:pt x="431800" y="45443"/>
                  </a:cubicBez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A8234F6-BABE-5484-F895-29B68E230796}"/>
                </a:ext>
              </a:extLst>
            </p:cNvPr>
            <p:cNvCxnSpPr/>
            <p:nvPr/>
          </p:nvCxnSpPr>
          <p:spPr>
            <a:xfrm flipV="1">
              <a:off x="2596108" y="851070"/>
              <a:ext cx="0" cy="1936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805E5F0-801B-DFF7-19EF-04EE012F054C}"/>
                </a:ext>
              </a:extLst>
            </p:cNvPr>
            <p:cNvCxnSpPr/>
            <p:nvPr/>
          </p:nvCxnSpPr>
          <p:spPr>
            <a:xfrm flipV="1">
              <a:off x="3815308" y="851070"/>
              <a:ext cx="0" cy="1936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6970E3B-3391-2042-EC00-32BFB22AB19A}"/>
                </a:ext>
              </a:extLst>
            </p:cNvPr>
            <p:cNvCxnSpPr/>
            <p:nvPr/>
          </p:nvCxnSpPr>
          <p:spPr>
            <a:xfrm>
              <a:off x="2596108" y="851070"/>
              <a:ext cx="1219200" cy="0"/>
            </a:xfrm>
            <a:prstGeom prst="straightConnector1">
              <a:avLst/>
            </a:prstGeom>
            <a:ln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B5CFFB5-4534-09A6-28F1-35DA21F0BB0C}"/>
                </a:ext>
              </a:extLst>
            </p:cNvPr>
            <p:cNvCxnSpPr/>
            <p:nvPr/>
          </p:nvCxnSpPr>
          <p:spPr>
            <a:xfrm>
              <a:off x="3815308" y="1044745"/>
              <a:ext cx="4953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FF5B920-0CDF-8D42-74D9-11DAA40407C8}"/>
                </a:ext>
              </a:extLst>
            </p:cNvPr>
            <p:cNvCxnSpPr/>
            <p:nvPr/>
          </p:nvCxnSpPr>
          <p:spPr>
            <a:xfrm>
              <a:off x="3815308" y="2724320"/>
              <a:ext cx="4953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C95C840-954C-C635-0008-D53AE57941AC}"/>
                </a:ext>
              </a:extLst>
            </p:cNvPr>
            <p:cNvCxnSpPr/>
            <p:nvPr/>
          </p:nvCxnSpPr>
          <p:spPr>
            <a:xfrm>
              <a:off x="4310608" y="1044745"/>
              <a:ext cx="0" cy="1679575"/>
            </a:xfrm>
            <a:prstGeom prst="straightConnector1">
              <a:avLst/>
            </a:prstGeom>
            <a:ln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E0912D2-10B0-A112-1805-E2843AC36CF5}"/>
                </a:ext>
              </a:extLst>
            </p:cNvPr>
            <p:cNvCxnSpPr/>
            <p:nvPr/>
          </p:nvCxnSpPr>
          <p:spPr>
            <a:xfrm>
              <a:off x="4818608" y="1000623"/>
              <a:ext cx="2762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C9F2609-437A-8C1E-6018-1FC19011FEE3}"/>
                </a:ext>
              </a:extLst>
            </p:cNvPr>
            <p:cNvCxnSpPr/>
            <p:nvPr/>
          </p:nvCxnSpPr>
          <p:spPr>
            <a:xfrm>
              <a:off x="4818608" y="2762748"/>
              <a:ext cx="2762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CAD7F0B-EBD5-701A-259B-01871DEF6810}"/>
                </a:ext>
              </a:extLst>
            </p:cNvPr>
            <p:cNvCxnSpPr/>
            <p:nvPr/>
          </p:nvCxnSpPr>
          <p:spPr>
            <a:xfrm>
              <a:off x="5094833" y="1000623"/>
              <a:ext cx="0" cy="1768147"/>
            </a:xfrm>
            <a:prstGeom prst="straightConnector1">
              <a:avLst/>
            </a:prstGeom>
            <a:ln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1C150D5-4593-A848-6B6B-B1E66455BC77}"/>
                </a:ext>
              </a:extLst>
            </p:cNvPr>
            <p:cNvCxnSpPr/>
            <p:nvPr/>
          </p:nvCxnSpPr>
          <p:spPr>
            <a:xfrm>
              <a:off x="2026579" y="2762748"/>
              <a:ext cx="0" cy="1838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643CC31-707D-65F8-F0E3-86023B87A807}"/>
                </a:ext>
              </a:extLst>
            </p:cNvPr>
            <p:cNvCxnSpPr/>
            <p:nvPr/>
          </p:nvCxnSpPr>
          <p:spPr>
            <a:xfrm>
              <a:off x="4818608" y="2762748"/>
              <a:ext cx="0" cy="1838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56E1970-5ABA-ABF6-7DA2-206A02CA4F20}"/>
                </a:ext>
              </a:extLst>
            </p:cNvPr>
            <p:cNvCxnSpPr/>
            <p:nvPr/>
          </p:nvCxnSpPr>
          <p:spPr>
            <a:xfrm>
              <a:off x="2026579" y="2946570"/>
              <a:ext cx="2792029" cy="0"/>
            </a:xfrm>
            <a:prstGeom prst="straightConnector1">
              <a:avLst/>
            </a:prstGeom>
            <a:ln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84C645E5-19D5-1EFF-A636-9ABBD6030979}"/>
                    </a:ext>
                  </a:extLst>
                </p:cNvPr>
                <p:cNvSpPr txBox="1"/>
                <p:nvPr/>
              </p:nvSpPr>
              <p:spPr>
                <a:xfrm>
                  <a:off x="3334295" y="2921498"/>
                  <a:ext cx="34035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84C645E5-19D5-1EFF-A636-9ABBD60309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4295" y="2921498"/>
                  <a:ext cx="340350" cy="24622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65916B43-1FD3-927C-10A9-1263A98BEF1A}"/>
                    </a:ext>
                  </a:extLst>
                </p:cNvPr>
                <p:cNvSpPr txBox="1"/>
                <p:nvPr/>
              </p:nvSpPr>
              <p:spPr>
                <a:xfrm>
                  <a:off x="4844008" y="1699292"/>
                  <a:ext cx="31027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65916B43-1FD3-927C-10A9-1263A98BEF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4008" y="1699292"/>
                  <a:ext cx="310277" cy="24622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D1D83686-8622-5347-E359-4B79FB5EEA1C}"/>
                    </a:ext>
                  </a:extLst>
                </p:cNvPr>
                <p:cNvSpPr txBox="1"/>
                <p:nvPr/>
              </p:nvSpPr>
              <p:spPr>
                <a:xfrm>
                  <a:off x="4262982" y="1761421"/>
                  <a:ext cx="28623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D1D83686-8622-5347-E359-4B79FB5EEA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2982" y="1761421"/>
                  <a:ext cx="286232" cy="24622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C9C4BAF7-A148-61E4-FE8C-884C6BAD3D04}"/>
                    </a:ext>
                  </a:extLst>
                </p:cNvPr>
                <p:cNvSpPr txBox="1"/>
                <p:nvPr/>
              </p:nvSpPr>
              <p:spPr>
                <a:xfrm>
                  <a:off x="3082243" y="653353"/>
                  <a:ext cx="31188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C9C4BAF7-A148-61E4-FE8C-884C6BAD3D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2243" y="653353"/>
                  <a:ext cx="311880" cy="24622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CE4FC8C-E052-302D-B492-6D6D28316CF8}"/>
                </a:ext>
              </a:extLst>
            </p:cNvPr>
            <p:cNvSpPr/>
            <p:nvPr/>
          </p:nvSpPr>
          <p:spPr>
            <a:xfrm>
              <a:off x="3166413" y="1742322"/>
              <a:ext cx="45719" cy="5324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E286826-7257-A46A-D976-D412267B220E}"/>
                </a:ext>
              </a:extLst>
            </p:cNvPr>
            <p:cNvCxnSpPr/>
            <p:nvPr/>
          </p:nvCxnSpPr>
          <p:spPr>
            <a:xfrm>
              <a:off x="2596107" y="1044744"/>
              <a:ext cx="1219200" cy="1679575"/>
            </a:xfrm>
            <a:prstGeom prst="line">
              <a:avLst/>
            </a:prstGeom>
            <a:ln w="31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435C63A-FB34-935D-2DE0-6B55E9CAA73F}"/>
                </a:ext>
              </a:extLst>
            </p:cNvPr>
            <p:cNvSpPr/>
            <p:nvPr/>
          </p:nvSpPr>
          <p:spPr>
            <a:xfrm>
              <a:off x="3182846" y="1861671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548BDDF-F134-B5AC-2779-0A84901B0338}"/>
                </a:ext>
              </a:extLst>
            </p:cNvPr>
            <p:cNvCxnSpPr/>
            <p:nvPr/>
          </p:nvCxnSpPr>
          <p:spPr>
            <a:xfrm>
              <a:off x="2026578" y="1000292"/>
              <a:ext cx="0" cy="4286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B177283-B177-26F9-C883-469C1C557D1D}"/>
                </a:ext>
              </a:extLst>
            </p:cNvPr>
            <p:cNvCxnSpPr/>
            <p:nvPr/>
          </p:nvCxnSpPr>
          <p:spPr>
            <a:xfrm>
              <a:off x="2026579" y="1000623"/>
              <a:ext cx="3314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7A25BA53-F9D5-E153-7026-D83352D19FDC}"/>
                    </a:ext>
                  </a:extLst>
                </p:cNvPr>
                <p:cNvSpPr txBox="1"/>
                <p:nvPr/>
              </p:nvSpPr>
              <p:spPr>
                <a:xfrm>
                  <a:off x="1818683" y="837670"/>
                  <a:ext cx="28405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7A25BA53-F9D5-E153-7026-D83352D19F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8683" y="837670"/>
                  <a:ext cx="284052" cy="24622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39A15FB8-9B5F-426B-0F69-31EA2BA085F6}"/>
                    </a:ext>
                  </a:extLst>
                </p:cNvPr>
                <p:cNvSpPr txBox="1"/>
                <p:nvPr/>
              </p:nvSpPr>
              <p:spPr>
                <a:xfrm>
                  <a:off x="1789651" y="1214606"/>
                  <a:ext cx="287835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39A15FB8-9B5F-426B-0F69-31EA2BA085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9651" y="1214606"/>
                  <a:ext cx="287835" cy="24622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8E446702-A70F-BBAC-0545-7D7093C50343}"/>
                    </a:ext>
                  </a:extLst>
                </p:cNvPr>
                <p:cNvSpPr txBox="1"/>
                <p:nvPr/>
              </p:nvSpPr>
              <p:spPr>
                <a:xfrm>
                  <a:off x="2099873" y="770828"/>
                  <a:ext cx="287835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8E446702-A70F-BBAC-0545-7D7093C503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9873" y="770828"/>
                  <a:ext cx="287835" cy="24622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B287BD9B-0F0D-BCDC-4500-3E2FA6D8BF17}"/>
                    </a:ext>
                  </a:extLst>
                </p:cNvPr>
                <p:cNvSpPr txBox="1"/>
                <p:nvPr/>
              </p:nvSpPr>
              <p:spPr>
                <a:xfrm>
                  <a:off x="2164333" y="997454"/>
                  <a:ext cx="514115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B287BD9B-0F0D-BCDC-4500-3E2FA6D8BF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4333" y="997454"/>
                  <a:ext cx="514115" cy="24622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287169E-3E0D-5313-1217-884A7A7BCB50}"/>
                </a:ext>
              </a:extLst>
            </p:cNvPr>
            <p:cNvSpPr/>
            <p:nvPr/>
          </p:nvSpPr>
          <p:spPr>
            <a:xfrm>
              <a:off x="2570706" y="102125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59C4E751-AD0A-6B1C-491C-B816A0752475}"/>
                    </a:ext>
                  </a:extLst>
                </p:cNvPr>
                <p:cNvSpPr txBox="1"/>
                <p:nvPr/>
              </p:nvSpPr>
              <p:spPr>
                <a:xfrm>
                  <a:off x="3986758" y="686663"/>
                  <a:ext cx="687688" cy="27231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smtClean="0"/>
                          <m:t>𝑅</m:t>
                        </m:r>
                        <m:r>
                          <a:rPr lang="en-US" sz="1000" i="1" smtClean="0"/>
                          <m:t>=</m:t>
                        </m:r>
                        <m:f>
                          <m:fPr>
                            <m:type m:val="skw"/>
                            <m:ctrlPr>
                              <a:rPr lang="en-US" sz="1000" i="1"/>
                            </m:ctrlPr>
                          </m:fPr>
                          <m:num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num>
                          <m:den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59C4E751-AD0A-6B1C-491C-B816A07524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6758" y="686663"/>
                  <a:ext cx="687688" cy="272319"/>
                </a:xfrm>
                <a:prstGeom prst="rect">
                  <a:avLst/>
                </a:prstGeom>
                <a:blipFill>
                  <a:blip r:embed="rId11"/>
                  <a:stretch>
                    <a:fillRect t="-95455" r="-5357" b="-15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843AC71-7A7C-BBB0-9A43-C9339A7D78A9}"/>
                </a:ext>
              </a:extLst>
            </p:cNvPr>
            <p:cNvCxnSpPr>
              <a:cxnSpLocks/>
              <a:endCxn id="35" idx="3"/>
            </p:cNvCxnSpPr>
            <p:nvPr/>
          </p:nvCxnSpPr>
          <p:spPr>
            <a:xfrm>
              <a:off x="2032437" y="1002480"/>
              <a:ext cx="1157104" cy="8982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29BECB5-1E8F-012E-67D5-A5FA2F65D418}"/>
                </a:ext>
              </a:extLst>
            </p:cNvPr>
            <p:cNvCxnSpPr>
              <a:cxnSpLocks/>
            </p:cNvCxnSpPr>
            <p:nvPr/>
          </p:nvCxnSpPr>
          <p:spPr>
            <a:xfrm>
              <a:off x="2020886" y="1002479"/>
              <a:ext cx="1167872" cy="766045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A8C1C6B-FBB9-81B5-96FD-D75997FC4BD6}"/>
                    </a:ext>
                  </a:extLst>
                </p14:cNvPr>
                <p14:cNvContentPartPr/>
                <p14:nvPr/>
              </p14:nvContentPartPr>
              <p14:xfrm>
                <a:off x="3817048" y="2010165"/>
                <a:ext cx="157320" cy="2919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A8C1C6B-FBB9-81B5-96FD-D75997FC4BD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812728" y="2005845"/>
                  <a:ext cx="16596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5FBFA54C-ED75-39CE-BA83-757A0B19CE1C}"/>
                    </a:ext>
                  </a:extLst>
                </p:cNvPr>
                <p:cNvSpPr txBox="1"/>
                <p:nvPr/>
              </p:nvSpPr>
              <p:spPr>
                <a:xfrm>
                  <a:off x="3832634" y="1904435"/>
                  <a:ext cx="46019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5FBFA54C-ED75-39CE-BA83-757A0B19CE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2634" y="1904435"/>
                  <a:ext cx="460190" cy="246221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776D6FD2-9C39-1B86-681D-FB2A62F385D8}"/>
                    </a:ext>
                  </a:extLst>
                </p:cNvPr>
                <p:cNvSpPr txBox="1"/>
                <p:nvPr/>
              </p:nvSpPr>
              <p:spPr>
                <a:xfrm>
                  <a:off x="2975610" y="1364870"/>
                  <a:ext cx="39517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776D6FD2-9C39-1B86-681D-FB2A62F385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5610" y="1364870"/>
                  <a:ext cx="395173" cy="24622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898B51A-C984-8075-3C49-621C5E301D85}"/>
                </a:ext>
              </a:extLst>
            </p:cNvPr>
            <p:cNvSpPr/>
            <p:nvPr/>
          </p:nvSpPr>
          <p:spPr>
            <a:xfrm>
              <a:off x="2598734" y="1036940"/>
              <a:ext cx="1219200" cy="1679575"/>
            </a:xfrm>
            <a:prstGeom prst="rect">
              <a:avLst/>
            </a:prstGeom>
            <a:solidFill>
              <a:srgbClr val="FFC000">
                <a:alpha val="20994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C2E7167-0F69-DB78-A47A-9730D01A34DD}"/>
                </a:ext>
              </a:extLst>
            </p:cNvPr>
            <p:cNvCxnSpPr/>
            <p:nvPr/>
          </p:nvCxnSpPr>
          <p:spPr>
            <a:xfrm flipH="1">
              <a:off x="2596106" y="1044743"/>
              <a:ext cx="1219201" cy="1679576"/>
            </a:xfrm>
            <a:prstGeom prst="line">
              <a:avLst/>
            </a:prstGeom>
            <a:ln w="31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2C2A09B1-E918-55E6-38D1-4CE6F61B6010}"/>
                    </a:ext>
                  </a:extLst>
                </p:cNvPr>
                <p:cNvSpPr txBox="1"/>
                <p:nvPr/>
              </p:nvSpPr>
              <p:spPr>
                <a:xfrm>
                  <a:off x="3104978" y="1535433"/>
                  <a:ext cx="364715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0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i="1" dirty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2C2A09B1-E918-55E6-38D1-4CE6F61B60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4978" y="1535433"/>
                  <a:ext cx="364715" cy="24622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759D10C7-8FCB-EAC7-238A-1B09944FF44E}"/>
                </a:ext>
              </a:extLst>
            </p:cNvPr>
            <p:cNvCxnSpPr/>
            <p:nvPr/>
          </p:nvCxnSpPr>
          <p:spPr>
            <a:xfrm>
              <a:off x="3195234" y="1780028"/>
              <a:ext cx="13100" cy="9190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DD939850-9DC4-63B7-E820-7D753D14C15E}"/>
                    </a:ext>
                  </a:extLst>
                </p:cNvPr>
                <p:cNvSpPr txBox="1"/>
                <p:nvPr/>
              </p:nvSpPr>
              <p:spPr>
                <a:xfrm>
                  <a:off x="2959820" y="1850200"/>
                  <a:ext cx="35676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0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i="1" dirty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𝑐𝑖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DD939850-9DC4-63B7-E820-7D753D14C1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9820" y="1850200"/>
                  <a:ext cx="356764" cy="246221"/>
                </a:xfrm>
                <a:prstGeom prst="rect">
                  <a:avLst/>
                </a:prstGeom>
                <a:blipFill>
                  <a:blip r:embed="rId17"/>
                  <a:stretch>
                    <a:fillRect t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F921BABC-077F-CD66-D55A-5BA61DBE5420}"/>
              </a:ext>
            </a:extLst>
          </p:cNvPr>
          <p:cNvGrpSpPr/>
          <p:nvPr/>
        </p:nvGrpSpPr>
        <p:grpSpPr>
          <a:xfrm>
            <a:off x="5867834" y="585964"/>
            <a:ext cx="3364634" cy="2514366"/>
            <a:chOff x="5867834" y="585964"/>
            <a:chExt cx="3364634" cy="2514366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F49AFFB2-834E-A006-7E71-11C3CE59CD39}"/>
                </a:ext>
              </a:extLst>
            </p:cNvPr>
            <p:cNvGrpSpPr/>
            <p:nvPr/>
          </p:nvGrpSpPr>
          <p:grpSpPr>
            <a:xfrm>
              <a:off x="5867834" y="585964"/>
              <a:ext cx="3364634" cy="2514366"/>
              <a:chOff x="5867834" y="646227"/>
              <a:chExt cx="3364634" cy="2514366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1CFFF00C-8705-DC7B-6B85-7CB8241062EE}"/>
                  </a:ext>
                </a:extLst>
              </p:cNvPr>
              <p:cNvSpPr/>
              <p:nvPr/>
            </p:nvSpPr>
            <p:spPr>
              <a:xfrm>
                <a:off x="6104762" y="993497"/>
                <a:ext cx="2792029" cy="1768147"/>
              </a:xfrm>
              <a:prstGeom prst="rect">
                <a:avLst/>
              </a:prstGeom>
              <a:solidFill>
                <a:schemeClr val="accent1">
                  <a:alpha val="16593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E60E7A4C-F106-F3FA-5311-D14CADFEB6B9}"/>
                  </a:ext>
                </a:extLst>
              </p:cNvPr>
              <p:cNvSpPr/>
              <p:nvPr/>
            </p:nvSpPr>
            <p:spPr>
              <a:xfrm>
                <a:off x="7258354" y="1262555"/>
                <a:ext cx="1304925" cy="1074143"/>
              </a:xfrm>
              <a:custGeom>
                <a:avLst/>
                <a:gdLst>
                  <a:gd name="connsiteX0" fmla="*/ 431800 w 1304925"/>
                  <a:gd name="connsiteY0" fmla="*/ 45443 h 1074143"/>
                  <a:gd name="connsiteX1" fmla="*/ 409575 w 1304925"/>
                  <a:gd name="connsiteY1" fmla="*/ 48618 h 1074143"/>
                  <a:gd name="connsiteX2" fmla="*/ 390525 w 1304925"/>
                  <a:gd name="connsiteY2" fmla="*/ 51793 h 1074143"/>
                  <a:gd name="connsiteX3" fmla="*/ 352425 w 1304925"/>
                  <a:gd name="connsiteY3" fmla="*/ 54968 h 1074143"/>
                  <a:gd name="connsiteX4" fmla="*/ 311150 w 1304925"/>
                  <a:gd name="connsiteY4" fmla="*/ 64493 h 1074143"/>
                  <a:gd name="connsiteX5" fmla="*/ 301625 w 1304925"/>
                  <a:gd name="connsiteY5" fmla="*/ 67668 h 1074143"/>
                  <a:gd name="connsiteX6" fmla="*/ 282575 w 1304925"/>
                  <a:gd name="connsiteY6" fmla="*/ 80368 h 1074143"/>
                  <a:gd name="connsiteX7" fmla="*/ 260350 w 1304925"/>
                  <a:gd name="connsiteY7" fmla="*/ 105768 h 1074143"/>
                  <a:gd name="connsiteX8" fmla="*/ 247650 w 1304925"/>
                  <a:gd name="connsiteY8" fmla="*/ 124818 h 1074143"/>
                  <a:gd name="connsiteX9" fmla="*/ 241300 w 1304925"/>
                  <a:gd name="connsiteY9" fmla="*/ 143868 h 1074143"/>
                  <a:gd name="connsiteX10" fmla="*/ 238125 w 1304925"/>
                  <a:gd name="connsiteY10" fmla="*/ 156568 h 1074143"/>
                  <a:gd name="connsiteX11" fmla="*/ 231775 w 1304925"/>
                  <a:gd name="connsiteY11" fmla="*/ 175618 h 1074143"/>
                  <a:gd name="connsiteX12" fmla="*/ 228600 w 1304925"/>
                  <a:gd name="connsiteY12" fmla="*/ 188318 h 1074143"/>
                  <a:gd name="connsiteX13" fmla="*/ 219075 w 1304925"/>
                  <a:gd name="connsiteY13" fmla="*/ 216893 h 1074143"/>
                  <a:gd name="connsiteX14" fmla="*/ 215900 w 1304925"/>
                  <a:gd name="connsiteY14" fmla="*/ 226418 h 1074143"/>
                  <a:gd name="connsiteX15" fmla="*/ 219075 w 1304925"/>
                  <a:gd name="connsiteY15" fmla="*/ 261343 h 1074143"/>
                  <a:gd name="connsiteX16" fmla="*/ 234950 w 1304925"/>
                  <a:gd name="connsiteY16" fmla="*/ 280393 h 1074143"/>
                  <a:gd name="connsiteX17" fmla="*/ 254000 w 1304925"/>
                  <a:gd name="connsiteY17" fmla="*/ 293093 h 1074143"/>
                  <a:gd name="connsiteX18" fmla="*/ 273050 w 1304925"/>
                  <a:gd name="connsiteY18" fmla="*/ 305793 h 1074143"/>
                  <a:gd name="connsiteX19" fmla="*/ 282575 w 1304925"/>
                  <a:gd name="connsiteY19" fmla="*/ 312143 h 1074143"/>
                  <a:gd name="connsiteX20" fmla="*/ 301625 w 1304925"/>
                  <a:gd name="connsiteY20" fmla="*/ 321668 h 1074143"/>
                  <a:gd name="connsiteX21" fmla="*/ 307975 w 1304925"/>
                  <a:gd name="connsiteY21" fmla="*/ 331193 h 1074143"/>
                  <a:gd name="connsiteX22" fmla="*/ 317500 w 1304925"/>
                  <a:gd name="connsiteY22" fmla="*/ 334368 h 1074143"/>
                  <a:gd name="connsiteX23" fmla="*/ 314325 w 1304925"/>
                  <a:gd name="connsiteY23" fmla="*/ 353418 h 1074143"/>
                  <a:gd name="connsiteX24" fmla="*/ 298450 w 1304925"/>
                  <a:gd name="connsiteY24" fmla="*/ 381993 h 1074143"/>
                  <a:gd name="connsiteX25" fmla="*/ 292100 w 1304925"/>
                  <a:gd name="connsiteY25" fmla="*/ 391518 h 1074143"/>
                  <a:gd name="connsiteX26" fmla="*/ 285750 w 1304925"/>
                  <a:gd name="connsiteY26" fmla="*/ 401043 h 1074143"/>
                  <a:gd name="connsiteX27" fmla="*/ 266700 w 1304925"/>
                  <a:gd name="connsiteY27" fmla="*/ 407393 h 1074143"/>
                  <a:gd name="connsiteX28" fmla="*/ 187325 w 1304925"/>
                  <a:gd name="connsiteY28" fmla="*/ 404218 h 1074143"/>
                  <a:gd name="connsiteX29" fmla="*/ 177800 w 1304925"/>
                  <a:gd name="connsiteY29" fmla="*/ 401043 h 1074143"/>
                  <a:gd name="connsiteX30" fmla="*/ 152400 w 1304925"/>
                  <a:gd name="connsiteY30" fmla="*/ 394693 h 1074143"/>
                  <a:gd name="connsiteX31" fmla="*/ 120650 w 1304925"/>
                  <a:gd name="connsiteY31" fmla="*/ 388343 h 1074143"/>
                  <a:gd name="connsiteX32" fmla="*/ 104775 w 1304925"/>
                  <a:gd name="connsiteY32" fmla="*/ 391518 h 1074143"/>
                  <a:gd name="connsiteX33" fmla="*/ 95250 w 1304925"/>
                  <a:gd name="connsiteY33" fmla="*/ 397868 h 1074143"/>
                  <a:gd name="connsiteX34" fmla="*/ 85725 w 1304925"/>
                  <a:gd name="connsiteY34" fmla="*/ 401043 h 1074143"/>
                  <a:gd name="connsiteX35" fmla="*/ 73025 w 1304925"/>
                  <a:gd name="connsiteY35" fmla="*/ 420093 h 1074143"/>
                  <a:gd name="connsiteX36" fmla="*/ 63500 w 1304925"/>
                  <a:gd name="connsiteY36" fmla="*/ 429618 h 1074143"/>
                  <a:gd name="connsiteX37" fmla="*/ 50800 w 1304925"/>
                  <a:gd name="connsiteY37" fmla="*/ 448668 h 1074143"/>
                  <a:gd name="connsiteX38" fmla="*/ 41275 w 1304925"/>
                  <a:gd name="connsiteY38" fmla="*/ 458193 h 1074143"/>
                  <a:gd name="connsiteX39" fmla="*/ 34925 w 1304925"/>
                  <a:gd name="connsiteY39" fmla="*/ 467718 h 1074143"/>
                  <a:gd name="connsiteX40" fmla="*/ 25400 w 1304925"/>
                  <a:gd name="connsiteY40" fmla="*/ 474068 h 1074143"/>
                  <a:gd name="connsiteX41" fmla="*/ 22225 w 1304925"/>
                  <a:gd name="connsiteY41" fmla="*/ 483593 h 1074143"/>
                  <a:gd name="connsiteX42" fmla="*/ 9525 w 1304925"/>
                  <a:gd name="connsiteY42" fmla="*/ 512168 h 1074143"/>
                  <a:gd name="connsiteX43" fmla="*/ 3175 w 1304925"/>
                  <a:gd name="connsiteY43" fmla="*/ 553443 h 1074143"/>
                  <a:gd name="connsiteX44" fmla="*/ 0 w 1304925"/>
                  <a:gd name="connsiteY44" fmla="*/ 588368 h 1074143"/>
                  <a:gd name="connsiteX45" fmla="*/ 3175 w 1304925"/>
                  <a:gd name="connsiteY45" fmla="*/ 616943 h 1074143"/>
                  <a:gd name="connsiteX46" fmla="*/ 12700 w 1304925"/>
                  <a:gd name="connsiteY46" fmla="*/ 623293 h 1074143"/>
                  <a:gd name="connsiteX47" fmla="*/ 22225 w 1304925"/>
                  <a:gd name="connsiteY47" fmla="*/ 632818 h 1074143"/>
                  <a:gd name="connsiteX48" fmla="*/ 41275 w 1304925"/>
                  <a:gd name="connsiteY48" fmla="*/ 645518 h 1074143"/>
                  <a:gd name="connsiteX49" fmla="*/ 50800 w 1304925"/>
                  <a:gd name="connsiteY49" fmla="*/ 651868 h 1074143"/>
                  <a:gd name="connsiteX50" fmla="*/ 60325 w 1304925"/>
                  <a:gd name="connsiteY50" fmla="*/ 658218 h 1074143"/>
                  <a:gd name="connsiteX51" fmla="*/ 63500 w 1304925"/>
                  <a:gd name="connsiteY51" fmla="*/ 667743 h 1074143"/>
                  <a:gd name="connsiteX52" fmla="*/ 57150 w 1304925"/>
                  <a:gd name="connsiteY52" fmla="*/ 702668 h 1074143"/>
                  <a:gd name="connsiteX53" fmla="*/ 60325 w 1304925"/>
                  <a:gd name="connsiteY53" fmla="*/ 801093 h 1074143"/>
                  <a:gd name="connsiteX54" fmla="*/ 73025 w 1304925"/>
                  <a:gd name="connsiteY54" fmla="*/ 829668 h 1074143"/>
                  <a:gd name="connsiteX55" fmla="*/ 92075 w 1304925"/>
                  <a:gd name="connsiteY55" fmla="*/ 842368 h 1074143"/>
                  <a:gd name="connsiteX56" fmla="*/ 101600 w 1304925"/>
                  <a:gd name="connsiteY56" fmla="*/ 845543 h 1074143"/>
                  <a:gd name="connsiteX57" fmla="*/ 111125 w 1304925"/>
                  <a:gd name="connsiteY57" fmla="*/ 851893 h 1074143"/>
                  <a:gd name="connsiteX58" fmla="*/ 130175 w 1304925"/>
                  <a:gd name="connsiteY58" fmla="*/ 861418 h 1074143"/>
                  <a:gd name="connsiteX59" fmla="*/ 136525 w 1304925"/>
                  <a:gd name="connsiteY59" fmla="*/ 889993 h 1074143"/>
                  <a:gd name="connsiteX60" fmla="*/ 139700 w 1304925"/>
                  <a:gd name="connsiteY60" fmla="*/ 899518 h 1074143"/>
                  <a:gd name="connsiteX61" fmla="*/ 187325 w 1304925"/>
                  <a:gd name="connsiteY61" fmla="*/ 915393 h 1074143"/>
                  <a:gd name="connsiteX62" fmla="*/ 203200 w 1304925"/>
                  <a:gd name="connsiteY62" fmla="*/ 918568 h 1074143"/>
                  <a:gd name="connsiteX63" fmla="*/ 219075 w 1304925"/>
                  <a:gd name="connsiteY63" fmla="*/ 934443 h 1074143"/>
                  <a:gd name="connsiteX64" fmla="*/ 228600 w 1304925"/>
                  <a:gd name="connsiteY64" fmla="*/ 943968 h 1074143"/>
                  <a:gd name="connsiteX65" fmla="*/ 254000 w 1304925"/>
                  <a:gd name="connsiteY65" fmla="*/ 956668 h 1074143"/>
                  <a:gd name="connsiteX66" fmla="*/ 266700 w 1304925"/>
                  <a:gd name="connsiteY66" fmla="*/ 963018 h 1074143"/>
                  <a:gd name="connsiteX67" fmla="*/ 276225 w 1304925"/>
                  <a:gd name="connsiteY67" fmla="*/ 966193 h 1074143"/>
                  <a:gd name="connsiteX68" fmla="*/ 285750 w 1304925"/>
                  <a:gd name="connsiteY68" fmla="*/ 972543 h 1074143"/>
                  <a:gd name="connsiteX69" fmla="*/ 295275 w 1304925"/>
                  <a:gd name="connsiteY69" fmla="*/ 975718 h 1074143"/>
                  <a:gd name="connsiteX70" fmla="*/ 304800 w 1304925"/>
                  <a:gd name="connsiteY70" fmla="*/ 982068 h 1074143"/>
                  <a:gd name="connsiteX71" fmla="*/ 314325 w 1304925"/>
                  <a:gd name="connsiteY71" fmla="*/ 985243 h 1074143"/>
                  <a:gd name="connsiteX72" fmla="*/ 333375 w 1304925"/>
                  <a:gd name="connsiteY72" fmla="*/ 997943 h 1074143"/>
                  <a:gd name="connsiteX73" fmla="*/ 342900 w 1304925"/>
                  <a:gd name="connsiteY73" fmla="*/ 1004293 h 1074143"/>
                  <a:gd name="connsiteX74" fmla="*/ 352425 w 1304925"/>
                  <a:gd name="connsiteY74" fmla="*/ 1013818 h 1074143"/>
                  <a:gd name="connsiteX75" fmla="*/ 381000 w 1304925"/>
                  <a:gd name="connsiteY75" fmla="*/ 1029693 h 1074143"/>
                  <a:gd name="connsiteX76" fmla="*/ 400050 w 1304925"/>
                  <a:gd name="connsiteY76" fmla="*/ 1045568 h 1074143"/>
                  <a:gd name="connsiteX77" fmla="*/ 419100 w 1304925"/>
                  <a:gd name="connsiteY77" fmla="*/ 1061443 h 1074143"/>
                  <a:gd name="connsiteX78" fmla="*/ 438150 w 1304925"/>
                  <a:gd name="connsiteY78" fmla="*/ 1067793 h 1074143"/>
                  <a:gd name="connsiteX79" fmla="*/ 447675 w 1304925"/>
                  <a:gd name="connsiteY79" fmla="*/ 1070968 h 1074143"/>
                  <a:gd name="connsiteX80" fmla="*/ 479425 w 1304925"/>
                  <a:gd name="connsiteY80" fmla="*/ 1074143 h 1074143"/>
                  <a:gd name="connsiteX81" fmla="*/ 523875 w 1304925"/>
                  <a:gd name="connsiteY81" fmla="*/ 1067793 h 1074143"/>
                  <a:gd name="connsiteX82" fmla="*/ 549275 w 1304925"/>
                  <a:gd name="connsiteY82" fmla="*/ 1064618 h 1074143"/>
                  <a:gd name="connsiteX83" fmla="*/ 571500 w 1304925"/>
                  <a:gd name="connsiteY83" fmla="*/ 1061443 h 1074143"/>
                  <a:gd name="connsiteX84" fmla="*/ 698500 w 1304925"/>
                  <a:gd name="connsiteY84" fmla="*/ 1058268 h 1074143"/>
                  <a:gd name="connsiteX85" fmla="*/ 717550 w 1304925"/>
                  <a:gd name="connsiteY85" fmla="*/ 1051918 h 1074143"/>
                  <a:gd name="connsiteX86" fmla="*/ 727075 w 1304925"/>
                  <a:gd name="connsiteY86" fmla="*/ 1048743 h 1074143"/>
                  <a:gd name="connsiteX87" fmla="*/ 739775 w 1304925"/>
                  <a:gd name="connsiteY87" fmla="*/ 1020168 h 1074143"/>
                  <a:gd name="connsiteX88" fmla="*/ 749300 w 1304925"/>
                  <a:gd name="connsiteY88" fmla="*/ 1013818 h 1074143"/>
                  <a:gd name="connsiteX89" fmla="*/ 758825 w 1304925"/>
                  <a:gd name="connsiteY89" fmla="*/ 1010643 h 1074143"/>
                  <a:gd name="connsiteX90" fmla="*/ 781050 w 1304925"/>
                  <a:gd name="connsiteY90" fmla="*/ 994768 h 1074143"/>
                  <a:gd name="connsiteX91" fmla="*/ 793750 w 1304925"/>
                  <a:gd name="connsiteY91" fmla="*/ 988418 h 1074143"/>
                  <a:gd name="connsiteX92" fmla="*/ 803275 w 1304925"/>
                  <a:gd name="connsiteY92" fmla="*/ 982068 h 1074143"/>
                  <a:gd name="connsiteX93" fmla="*/ 835025 w 1304925"/>
                  <a:gd name="connsiteY93" fmla="*/ 972543 h 1074143"/>
                  <a:gd name="connsiteX94" fmla="*/ 873125 w 1304925"/>
                  <a:gd name="connsiteY94" fmla="*/ 975718 h 1074143"/>
                  <a:gd name="connsiteX95" fmla="*/ 892175 w 1304925"/>
                  <a:gd name="connsiteY95" fmla="*/ 982068 h 1074143"/>
                  <a:gd name="connsiteX96" fmla="*/ 911225 w 1304925"/>
                  <a:gd name="connsiteY96" fmla="*/ 988418 h 1074143"/>
                  <a:gd name="connsiteX97" fmla="*/ 920750 w 1304925"/>
                  <a:gd name="connsiteY97" fmla="*/ 991593 h 1074143"/>
                  <a:gd name="connsiteX98" fmla="*/ 930275 w 1304925"/>
                  <a:gd name="connsiteY98" fmla="*/ 994768 h 1074143"/>
                  <a:gd name="connsiteX99" fmla="*/ 996950 w 1304925"/>
                  <a:gd name="connsiteY99" fmla="*/ 997943 h 1074143"/>
                  <a:gd name="connsiteX100" fmla="*/ 1016000 w 1304925"/>
                  <a:gd name="connsiteY100" fmla="*/ 1004293 h 1074143"/>
                  <a:gd name="connsiteX101" fmla="*/ 1025525 w 1304925"/>
                  <a:gd name="connsiteY101" fmla="*/ 1007468 h 1074143"/>
                  <a:gd name="connsiteX102" fmla="*/ 1035050 w 1304925"/>
                  <a:gd name="connsiteY102" fmla="*/ 1013818 h 1074143"/>
                  <a:gd name="connsiteX103" fmla="*/ 1047750 w 1304925"/>
                  <a:gd name="connsiteY103" fmla="*/ 1016993 h 1074143"/>
                  <a:gd name="connsiteX104" fmla="*/ 1057275 w 1304925"/>
                  <a:gd name="connsiteY104" fmla="*/ 1020168 h 1074143"/>
                  <a:gd name="connsiteX105" fmla="*/ 1069975 w 1304925"/>
                  <a:gd name="connsiteY105" fmla="*/ 1023343 h 1074143"/>
                  <a:gd name="connsiteX106" fmla="*/ 1079500 w 1304925"/>
                  <a:gd name="connsiteY106" fmla="*/ 1026518 h 1074143"/>
                  <a:gd name="connsiteX107" fmla="*/ 1111250 w 1304925"/>
                  <a:gd name="connsiteY107" fmla="*/ 1036043 h 1074143"/>
                  <a:gd name="connsiteX108" fmla="*/ 1120775 w 1304925"/>
                  <a:gd name="connsiteY108" fmla="*/ 1039218 h 1074143"/>
                  <a:gd name="connsiteX109" fmla="*/ 1130300 w 1304925"/>
                  <a:gd name="connsiteY109" fmla="*/ 1042393 h 1074143"/>
                  <a:gd name="connsiteX110" fmla="*/ 1139825 w 1304925"/>
                  <a:gd name="connsiteY110" fmla="*/ 1048743 h 1074143"/>
                  <a:gd name="connsiteX111" fmla="*/ 1162050 w 1304925"/>
                  <a:gd name="connsiteY111" fmla="*/ 1055093 h 1074143"/>
                  <a:gd name="connsiteX112" fmla="*/ 1171575 w 1304925"/>
                  <a:gd name="connsiteY112" fmla="*/ 1061443 h 1074143"/>
                  <a:gd name="connsiteX113" fmla="*/ 1190625 w 1304925"/>
                  <a:gd name="connsiteY113" fmla="*/ 1067793 h 1074143"/>
                  <a:gd name="connsiteX114" fmla="*/ 1200150 w 1304925"/>
                  <a:gd name="connsiteY114" fmla="*/ 1064618 h 1074143"/>
                  <a:gd name="connsiteX115" fmla="*/ 1228725 w 1304925"/>
                  <a:gd name="connsiteY115" fmla="*/ 1058268 h 1074143"/>
                  <a:gd name="connsiteX116" fmla="*/ 1247775 w 1304925"/>
                  <a:gd name="connsiteY116" fmla="*/ 1055093 h 1074143"/>
                  <a:gd name="connsiteX117" fmla="*/ 1257300 w 1304925"/>
                  <a:gd name="connsiteY117" fmla="*/ 1051918 h 1074143"/>
                  <a:gd name="connsiteX118" fmla="*/ 1279525 w 1304925"/>
                  <a:gd name="connsiteY118" fmla="*/ 1048743 h 1074143"/>
                  <a:gd name="connsiteX119" fmla="*/ 1295400 w 1304925"/>
                  <a:gd name="connsiteY119" fmla="*/ 1045568 h 1074143"/>
                  <a:gd name="connsiteX120" fmla="*/ 1301750 w 1304925"/>
                  <a:gd name="connsiteY120" fmla="*/ 1026518 h 1074143"/>
                  <a:gd name="connsiteX121" fmla="*/ 1304925 w 1304925"/>
                  <a:gd name="connsiteY121" fmla="*/ 1016993 h 1074143"/>
                  <a:gd name="connsiteX122" fmla="*/ 1298575 w 1304925"/>
                  <a:gd name="connsiteY122" fmla="*/ 997943 h 1074143"/>
                  <a:gd name="connsiteX123" fmla="*/ 1292225 w 1304925"/>
                  <a:gd name="connsiteY123" fmla="*/ 988418 h 1074143"/>
                  <a:gd name="connsiteX124" fmla="*/ 1273175 w 1304925"/>
                  <a:gd name="connsiteY124" fmla="*/ 966193 h 1074143"/>
                  <a:gd name="connsiteX125" fmla="*/ 1250950 w 1304925"/>
                  <a:gd name="connsiteY125" fmla="*/ 940793 h 1074143"/>
                  <a:gd name="connsiteX126" fmla="*/ 1238250 w 1304925"/>
                  <a:gd name="connsiteY126" fmla="*/ 921743 h 1074143"/>
                  <a:gd name="connsiteX127" fmla="*/ 1231900 w 1304925"/>
                  <a:gd name="connsiteY127" fmla="*/ 912218 h 1074143"/>
                  <a:gd name="connsiteX128" fmla="*/ 1216025 w 1304925"/>
                  <a:gd name="connsiteY128" fmla="*/ 883643 h 1074143"/>
                  <a:gd name="connsiteX129" fmla="*/ 1209675 w 1304925"/>
                  <a:gd name="connsiteY129" fmla="*/ 874118 h 1074143"/>
                  <a:gd name="connsiteX130" fmla="*/ 1203325 w 1304925"/>
                  <a:gd name="connsiteY130" fmla="*/ 864593 h 1074143"/>
                  <a:gd name="connsiteX131" fmla="*/ 1200150 w 1304925"/>
                  <a:gd name="connsiteY131" fmla="*/ 855068 h 1074143"/>
                  <a:gd name="connsiteX132" fmla="*/ 1190625 w 1304925"/>
                  <a:gd name="connsiteY132" fmla="*/ 836018 h 1074143"/>
                  <a:gd name="connsiteX133" fmla="*/ 1184275 w 1304925"/>
                  <a:gd name="connsiteY133" fmla="*/ 794743 h 1074143"/>
                  <a:gd name="connsiteX134" fmla="*/ 1181100 w 1304925"/>
                  <a:gd name="connsiteY134" fmla="*/ 782043 h 1074143"/>
                  <a:gd name="connsiteX135" fmla="*/ 1162050 w 1304925"/>
                  <a:gd name="connsiteY135" fmla="*/ 778868 h 1074143"/>
                  <a:gd name="connsiteX136" fmla="*/ 1136650 w 1304925"/>
                  <a:gd name="connsiteY136" fmla="*/ 766168 h 1074143"/>
                  <a:gd name="connsiteX137" fmla="*/ 1123950 w 1304925"/>
                  <a:gd name="connsiteY137" fmla="*/ 756643 h 1074143"/>
                  <a:gd name="connsiteX138" fmla="*/ 1114425 w 1304925"/>
                  <a:gd name="connsiteY138" fmla="*/ 753468 h 1074143"/>
                  <a:gd name="connsiteX139" fmla="*/ 1104900 w 1304925"/>
                  <a:gd name="connsiteY139" fmla="*/ 747118 h 1074143"/>
                  <a:gd name="connsiteX140" fmla="*/ 1082675 w 1304925"/>
                  <a:gd name="connsiteY140" fmla="*/ 731243 h 1074143"/>
                  <a:gd name="connsiteX141" fmla="*/ 1050925 w 1304925"/>
                  <a:gd name="connsiteY141" fmla="*/ 712193 h 1074143"/>
                  <a:gd name="connsiteX142" fmla="*/ 1031875 w 1304925"/>
                  <a:gd name="connsiteY142" fmla="*/ 696318 h 1074143"/>
                  <a:gd name="connsiteX143" fmla="*/ 1016000 w 1304925"/>
                  <a:gd name="connsiteY143" fmla="*/ 667743 h 1074143"/>
                  <a:gd name="connsiteX144" fmla="*/ 1009650 w 1304925"/>
                  <a:gd name="connsiteY144" fmla="*/ 658218 h 1074143"/>
                  <a:gd name="connsiteX145" fmla="*/ 1006475 w 1304925"/>
                  <a:gd name="connsiteY145" fmla="*/ 648693 h 1074143"/>
                  <a:gd name="connsiteX146" fmla="*/ 1000125 w 1304925"/>
                  <a:gd name="connsiteY146" fmla="*/ 639168 h 1074143"/>
                  <a:gd name="connsiteX147" fmla="*/ 996950 w 1304925"/>
                  <a:gd name="connsiteY147" fmla="*/ 629643 h 1074143"/>
                  <a:gd name="connsiteX148" fmla="*/ 987425 w 1304925"/>
                  <a:gd name="connsiteY148" fmla="*/ 623293 h 1074143"/>
                  <a:gd name="connsiteX149" fmla="*/ 955675 w 1304925"/>
                  <a:gd name="connsiteY149" fmla="*/ 607418 h 1074143"/>
                  <a:gd name="connsiteX150" fmla="*/ 936625 w 1304925"/>
                  <a:gd name="connsiteY150" fmla="*/ 594718 h 1074143"/>
                  <a:gd name="connsiteX151" fmla="*/ 904875 w 1304925"/>
                  <a:gd name="connsiteY151" fmla="*/ 578843 h 1074143"/>
                  <a:gd name="connsiteX152" fmla="*/ 860425 w 1304925"/>
                  <a:gd name="connsiteY152" fmla="*/ 543918 h 1074143"/>
                  <a:gd name="connsiteX153" fmla="*/ 847725 w 1304925"/>
                  <a:gd name="connsiteY153" fmla="*/ 534393 h 1074143"/>
                  <a:gd name="connsiteX154" fmla="*/ 835025 w 1304925"/>
                  <a:gd name="connsiteY154" fmla="*/ 528043 h 1074143"/>
                  <a:gd name="connsiteX155" fmla="*/ 815975 w 1304925"/>
                  <a:gd name="connsiteY155" fmla="*/ 508993 h 1074143"/>
                  <a:gd name="connsiteX156" fmla="*/ 806450 w 1304925"/>
                  <a:gd name="connsiteY156" fmla="*/ 502643 h 1074143"/>
                  <a:gd name="connsiteX157" fmla="*/ 781050 w 1304925"/>
                  <a:gd name="connsiteY157" fmla="*/ 474068 h 1074143"/>
                  <a:gd name="connsiteX158" fmla="*/ 781050 w 1304925"/>
                  <a:gd name="connsiteY158" fmla="*/ 394693 h 1074143"/>
                  <a:gd name="connsiteX159" fmla="*/ 787400 w 1304925"/>
                  <a:gd name="connsiteY159" fmla="*/ 369293 h 1074143"/>
                  <a:gd name="connsiteX160" fmla="*/ 777875 w 1304925"/>
                  <a:gd name="connsiteY160" fmla="*/ 359768 h 1074143"/>
                  <a:gd name="connsiteX161" fmla="*/ 771525 w 1304925"/>
                  <a:gd name="connsiteY161" fmla="*/ 347068 h 1074143"/>
                  <a:gd name="connsiteX162" fmla="*/ 765175 w 1304925"/>
                  <a:gd name="connsiteY162" fmla="*/ 337543 h 1074143"/>
                  <a:gd name="connsiteX163" fmla="*/ 758825 w 1304925"/>
                  <a:gd name="connsiteY163" fmla="*/ 324843 h 1074143"/>
                  <a:gd name="connsiteX164" fmla="*/ 739775 w 1304925"/>
                  <a:gd name="connsiteY164" fmla="*/ 289918 h 1074143"/>
                  <a:gd name="connsiteX165" fmla="*/ 733425 w 1304925"/>
                  <a:gd name="connsiteY165" fmla="*/ 270868 h 1074143"/>
                  <a:gd name="connsiteX166" fmla="*/ 730250 w 1304925"/>
                  <a:gd name="connsiteY166" fmla="*/ 261343 h 1074143"/>
                  <a:gd name="connsiteX167" fmla="*/ 739775 w 1304925"/>
                  <a:gd name="connsiteY167" fmla="*/ 220068 h 1074143"/>
                  <a:gd name="connsiteX168" fmla="*/ 730250 w 1304925"/>
                  <a:gd name="connsiteY168" fmla="*/ 178793 h 1074143"/>
                  <a:gd name="connsiteX169" fmla="*/ 723900 w 1304925"/>
                  <a:gd name="connsiteY169" fmla="*/ 169268 h 1074143"/>
                  <a:gd name="connsiteX170" fmla="*/ 717550 w 1304925"/>
                  <a:gd name="connsiteY170" fmla="*/ 150218 h 1074143"/>
                  <a:gd name="connsiteX171" fmla="*/ 704850 w 1304925"/>
                  <a:gd name="connsiteY171" fmla="*/ 131168 h 1074143"/>
                  <a:gd name="connsiteX172" fmla="*/ 698500 w 1304925"/>
                  <a:gd name="connsiteY172" fmla="*/ 112118 h 1074143"/>
                  <a:gd name="connsiteX173" fmla="*/ 695325 w 1304925"/>
                  <a:gd name="connsiteY173" fmla="*/ 102593 h 1074143"/>
                  <a:gd name="connsiteX174" fmla="*/ 692150 w 1304925"/>
                  <a:gd name="connsiteY174" fmla="*/ 86718 h 1074143"/>
                  <a:gd name="connsiteX175" fmla="*/ 688975 w 1304925"/>
                  <a:gd name="connsiteY175" fmla="*/ 77193 h 1074143"/>
                  <a:gd name="connsiteX176" fmla="*/ 673100 w 1304925"/>
                  <a:gd name="connsiteY176" fmla="*/ 67668 h 1074143"/>
                  <a:gd name="connsiteX177" fmla="*/ 654050 w 1304925"/>
                  <a:gd name="connsiteY177" fmla="*/ 54968 h 1074143"/>
                  <a:gd name="connsiteX178" fmla="*/ 631825 w 1304925"/>
                  <a:gd name="connsiteY178" fmla="*/ 39093 h 1074143"/>
                  <a:gd name="connsiteX179" fmla="*/ 622300 w 1304925"/>
                  <a:gd name="connsiteY179" fmla="*/ 29568 h 1074143"/>
                  <a:gd name="connsiteX180" fmla="*/ 603250 w 1304925"/>
                  <a:gd name="connsiteY180" fmla="*/ 16868 h 1074143"/>
                  <a:gd name="connsiteX181" fmla="*/ 593725 w 1304925"/>
                  <a:gd name="connsiteY181" fmla="*/ 10518 h 1074143"/>
                  <a:gd name="connsiteX182" fmla="*/ 568325 w 1304925"/>
                  <a:gd name="connsiteY182" fmla="*/ 4168 h 1074143"/>
                  <a:gd name="connsiteX183" fmla="*/ 549275 w 1304925"/>
                  <a:gd name="connsiteY183" fmla="*/ 10518 h 1074143"/>
                  <a:gd name="connsiteX184" fmla="*/ 539750 w 1304925"/>
                  <a:gd name="connsiteY184" fmla="*/ 13693 h 1074143"/>
                  <a:gd name="connsiteX185" fmla="*/ 501650 w 1304925"/>
                  <a:gd name="connsiteY185" fmla="*/ 32743 h 1074143"/>
                  <a:gd name="connsiteX186" fmla="*/ 466725 w 1304925"/>
                  <a:gd name="connsiteY186" fmla="*/ 35918 h 1074143"/>
                  <a:gd name="connsiteX187" fmla="*/ 457200 w 1304925"/>
                  <a:gd name="connsiteY187" fmla="*/ 42268 h 1074143"/>
                  <a:gd name="connsiteX188" fmla="*/ 431800 w 1304925"/>
                  <a:gd name="connsiteY188" fmla="*/ 45443 h 1074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</a:cxnLst>
                <a:rect l="l" t="t" r="r" b="b"/>
                <a:pathLst>
                  <a:path w="1304925" h="1074143">
                    <a:moveTo>
                      <a:pt x="431800" y="45443"/>
                    </a:moveTo>
                    <a:lnTo>
                      <a:pt x="409575" y="48618"/>
                    </a:lnTo>
                    <a:cubicBezTo>
                      <a:pt x="403212" y="49597"/>
                      <a:pt x="396923" y="51082"/>
                      <a:pt x="390525" y="51793"/>
                    </a:cubicBezTo>
                    <a:cubicBezTo>
                      <a:pt x="377859" y="53200"/>
                      <a:pt x="365125" y="53910"/>
                      <a:pt x="352425" y="54968"/>
                    </a:cubicBezTo>
                    <a:cubicBezTo>
                      <a:pt x="339832" y="57487"/>
                      <a:pt x="322638" y="60664"/>
                      <a:pt x="311150" y="64493"/>
                    </a:cubicBezTo>
                    <a:cubicBezTo>
                      <a:pt x="307975" y="65551"/>
                      <a:pt x="304551" y="66043"/>
                      <a:pt x="301625" y="67668"/>
                    </a:cubicBezTo>
                    <a:cubicBezTo>
                      <a:pt x="294954" y="71374"/>
                      <a:pt x="282575" y="80368"/>
                      <a:pt x="282575" y="80368"/>
                    </a:cubicBezTo>
                    <a:cubicBezTo>
                      <a:pt x="267758" y="102593"/>
                      <a:pt x="276225" y="95185"/>
                      <a:pt x="260350" y="105768"/>
                    </a:cubicBezTo>
                    <a:cubicBezTo>
                      <a:pt x="256117" y="112118"/>
                      <a:pt x="250063" y="117578"/>
                      <a:pt x="247650" y="124818"/>
                    </a:cubicBezTo>
                    <a:lnTo>
                      <a:pt x="241300" y="143868"/>
                    </a:lnTo>
                    <a:cubicBezTo>
                      <a:pt x="239920" y="148008"/>
                      <a:pt x="239379" y="152388"/>
                      <a:pt x="238125" y="156568"/>
                    </a:cubicBezTo>
                    <a:cubicBezTo>
                      <a:pt x="236202" y="162979"/>
                      <a:pt x="233398" y="169124"/>
                      <a:pt x="231775" y="175618"/>
                    </a:cubicBezTo>
                    <a:cubicBezTo>
                      <a:pt x="230717" y="179851"/>
                      <a:pt x="229854" y="184138"/>
                      <a:pt x="228600" y="188318"/>
                    </a:cubicBezTo>
                    <a:lnTo>
                      <a:pt x="219075" y="216893"/>
                    </a:lnTo>
                    <a:lnTo>
                      <a:pt x="215900" y="226418"/>
                    </a:lnTo>
                    <a:cubicBezTo>
                      <a:pt x="216958" y="238060"/>
                      <a:pt x="216626" y="249913"/>
                      <a:pt x="219075" y="261343"/>
                    </a:cubicBezTo>
                    <a:cubicBezTo>
                      <a:pt x="220123" y="266235"/>
                      <a:pt x="231896" y="278018"/>
                      <a:pt x="234950" y="280393"/>
                    </a:cubicBezTo>
                    <a:cubicBezTo>
                      <a:pt x="240974" y="285078"/>
                      <a:pt x="247650" y="288860"/>
                      <a:pt x="254000" y="293093"/>
                    </a:cubicBezTo>
                    <a:lnTo>
                      <a:pt x="273050" y="305793"/>
                    </a:lnTo>
                    <a:cubicBezTo>
                      <a:pt x="276225" y="307910"/>
                      <a:pt x="278955" y="310936"/>
                      <a:pt x="282575" y="312143"/>
                    </a:cubicBezTo>
                    <a:cubicBezTo>
                      <a:pt x="295720" y="316525"/>
                      <a:pt x="289315" y="313462"/>
                      <a:pt x="301625" y="321668"/>
                    </a:cubicBezTo>
                    <a:cubicBezTo>
                      <a:pt x="303742" y="324843"/>
                      <a:pt x="304995" y="328809"/>
                      <a:pt x="307975" y="331193"/>
                    </a:cubicBezTo>
                    <a:cubicBezTo>
                      <a:pt x="310588" y="333284"/>
                      <a:pt x="316581" y="331150"/>
                      <a:pt x="317500" y="334368"/>
                    </a:cubicBezTo>
                    <a:cubicBezTo>
                      <a:pt x="319269" y="340558"/>
                      <a:pt x="315722" y="347134"/>
                      <a:pt x="314325" y="353418"/>
                    </a:cubicBezTo>
                    <a:cubicBezTo>
                      <a:pt x="311531" y="365992"/>
                      <a:pt x="306635" y="369716"/>
                      <a:pt x="298450" y="381993"/>
                    </a:cubicBezTo>
                    <a:lnTo>
                      <a:pt x="292100" y="391518"/>
                    </a:lnTo>
                    <a:cubicBezTo>
                      <a:pt x="289983" y="394693"/>
                      <a:pt x="289370" y="399836"/>
                      <a:pt x="285750" y="401043"/>
                    </a:cubicBezTo>
                    <a:lnTo>
                      <a:pt x="266700" y="407393"/>
                    </a:lnTo>
                    <a:cubicBezTo>
                      <a:pt x="240242" y="406335"/>
                      <a:pt x="213737" y="406105"/>
                      <a:pt x="187325" y="404218"/>
                    </a:cubicBezTo>
                    <a:cubicBezTo>
                      <a:pt x="183987" y="403980"/>
                      <a:pt x="181029" y="401924"/>
                      <a:pt x="177800" y="401043"/>
                    </a:cubicBezTo>
                    <a:cubicBezTo>
                      <a:pt x="169380" y="398747"/>
                      <a:pt x="160958" y="396405"/>
                      <a:pt x="152400" y="394693"/>
                    </a:cubicBezTo>
                    <a:lnTo>
                      <a:pt x="120650" y="388343"/>
                    </a:lnTo>
                    <a:cubicBezTo>
                      <a:pt x="115358" y="389401"/>
                      <a:pt x="109828" y="389623"/>
                      <a:pt x="104775" y="391518"/>
                    </a:cubicBezTo>
                    <a:cubicBezTo>
                      <a:pt x="101202" y="392858"/>
                      <a:pt x="98663" y="396161"/>
                      <a:pt x="95250" y="397868"/>
                    </a:cubicBezTo>
                    <a:cubicBezTo>
                      <a:pt x="92257" y="399365"/>
                      <a:pt x="88900" y="399985"/>
                      <a:pt x="85725" y="401043"/>
                    </a:cubicBezTo>
                    <a:cubicBezTo>
                      <a:pt x="81492" y="407393"/>
                      <a:pt x="78421" y="414697"/>
                      <a:pt x="73025" y="420093"/>
                    </a:cubicBezTo>
                    <a:cubicBezTo>
                      <a:pt x="69850" y="423268"/>
                      <a:pt x="66257" y="426074"/>
                      <a:pt x="63500" y="429618"/>
                    </a:cubicBezTo>
                    <a:cubicBezTo>
                      <a:pt x="58815" y="435642"/>
                      <a:pt x="56196" y="443272"/>
                      <a:pt x="50800" y="448668"/>
                    </a:cubicBezTo>
                    <a:cubicBezTo>
                      <a:pt x="47625" y="451843"/>
                      <a:pt x="44150" y="454744"/>
                      <a:pt x="41275" y="458193"/>
                    </a:cubicBezTo>
                    <a:cubicBezTo>
                      <a:pt x="38832" y="461124"/>
                      <a:pt x="37623" y="465020"/>
                      <a:pt x="34925" y="467718"/>
                    </a:cubicBezTo>
                    <a:cubicBezTo>
                      <a:pt x="32227" y="470416"/>
                      <a:pt x="28575" y="471951"/>
                      <a:pt x="25400" y="474068"/>
                    </a:cubicBezTo>
                    <a:cubicBezTo>
                      <a:pt x="24342" y="477243"/>
                      <a:pt x="23722" y="480600"/>
                      <a:pt x="22225" y="483593"/>
                    </a:cubicBezTo>
                    <a:cubicBezTo>
                      <a:pt x="14135" y="499773"/>
                      <a:pt x="13621" y="487594"/>
                      <a:pt x="9525" y="512168"/>
                    </a:cubicBezTo>
                    <a:cubicBezTo>
                      <a:pt x="7463" y="524542"/>
                      <a:pt x="4537" y="541187"/>
                      <a:pt x="3175" y="553443"/>
                    </a:cubicBezTo>
                    <a:cubicBezTo>
                      <a:pt x="1884" y="565061"/>
                      <a:pt x="1058" y="576726"/>
                      <a:pt x="0" y="588368"/>
                    </a:cubicBezTo>
                    <a:cubicBezTo>
                      <a:pt x="1058" y="597893"/>
                      <a:pt x="-100" y="607936"/>
                      <a:pt x="3175" y="616943"/>
                    </a:cubicBezTo>
                    <a:cubicBezTo>
                      <a:pt x="4479" y="620529"/>
                      <a:pt x="9769" y="620850"/>
                      <a:pt x="12700" y="623293"/>
                    </a:cubicBezTo>
                    <a:cubicBezTo>
                      <a:pt x="16149" y="626168"/>
                      <a:pt x="18681" y="630061"/>
                      <a:pt x="22225" y="632818"/>
                    </a:cubicBezTo>
                    <a:cubicBezTo>
                      <a:pt x="28249" y="637503"/>
                      <a:pt x="34925" y="641285"/>
                      <a:pt x="41275" y="645518"/>
                    </a:cubicBezTo>
                    <a:lnTo>
                      <a:pt x="50800" y="651868"/>
                    </a:lnTo>
                    <a:lnTo>
                      <a:pt x="60325" y="658218"/>
                    </a:lnTo>
                    <a:cubicBezTo>
                      <a:pt x="61383" y="661393"/>
                      <a:pt x="63500" y="664396"/>
                      <a:pt x="63500" y="667743"/>
                    </a:cubicBezTo>
                    <a:cubicBezTo>
                      <a:pt x="63500" y="679119"/>
                      <a:pt x="59929" y="691553"/>
                      <a:pt x="57150" y="702668"/>
                    </a:cubicBezTo>
                    <a:cubicBezTo>
                      <a:pt x="58208" y="735476"/>
                      <a:pt x="57672" y="768375"/>
                      <a:pt x="60325" y="801093"/>
                    </a:cubicBezTo>
                    <a:cubicBezTo>
                      <a:pt x="60764" y="806503"/>
                      <a:pt x="67020" y="824414"/>
                      <a:pt x="73025" y="829668"/>
                    </a:cubicBezTo>
                    <a:cubicBezTo>
                      <a:pt x="78768" y="834694"/>
                      <a:pt x="84835" y="839955"/>
                      <a:pt x="92075" y="842368"/>
                    </a:cubicBezTo>
                    <a:cubicBezTo>
                      <a:pt x="95250" y="843426"/>
                      <a:pt x="98607" y="844046"/>
                      <a:pt x="101600" y="845543"/>
                    </a:cubicBezTo>
                    <a:cubicBezTo>
                      <a:pt x="105013" y="847250"/>
                      <a:pt x="107712" y="850186"/>
                      <a:pt x="111125" y="851893"/>
                    </a:cubicBezTo>
                    <a:cubicBezTo>
                      <a:pt x="137415" y="865038"/>
                      <a:pt x="102878" y="843220"/>
                      <a:pt x="130175" y="861418"/>
                    </a:cubicBezTo>
                    <a:cubicBezTo>
                      <a:pt x="137322" y="882860"/>
                      <a:pt x="129075" y="856466"/>
                      <a:pt x="136525" y="889993"/>
                    </a:cubicBezTo>
                    <a:cubicBezTo>
                      <a:pt x="137251" y="893260"/>
                      <a:pt x="137333" y="897151"/>
                      <a:pt x="139700" y="899518"/>
                    </a:cubicBezTo>
                    <a:cubicBezTo>
                      <a:pt x="157281" y="917099"/>
                      <a:pt x="163023" y="911921"/>
                      <a:pt x="187325" y="915393"/>
                    </a:cubicBezTo>
                    <a:cubicBezTo>
                      <a:pt x="192667" y="916156"/>
                      <a:pt x="197908" y="917510"/>
                      <a:pt x="203200" y="918568"/>
                    </a:cubicBezTo>
                    <a:cubicBezTo>
                      <a:pt x="214842" y="936031"/>
                      <a:pt x="203200" y="921214"/>
                      <a:pt x="219075" y="934443"/>
                    </a:cubicBezTo>
                    <a:cubicBezTo>
                      <a:pt x="222524" y="937318"/>
                      <a:pt x="224812" y="941557"/>
                      <a:pt x="228600" y="943968"/>
                    </a:cubicBezTo>
                    <a:cubicBezTo>
                      <a:pt x="236586" y="949050"/>
                      <a:pt x="245533" y="952435"/>
                      <a:pt x="254000" y="956668"/>
                    </a:cubicBezTo>
                    <a:cubicBezTo>
                      <a:pt x="258233" y="958785"/>
                      <a:pt x="262210" y="961521"/>
                      <a:pt x="266700" y="963018"/>
                    </a:cubicBezTo>
                    <a:cubicBezTo>
                      <a:pt x="269875" y="964076"/>
                      <a:pt x="273232" y="964696"/>
                      <a:pt x="276225" y="966193"/>
                    </a:cubicBezTo>
                    <a:cubicBezTo>
                      <a:pt x="279638" y="967900"/>
                      <a:pt x="282337" y="970836"/>
                      <a:pt x="285750" y="972543"/>
                    </a:cubicBezTo>
                    <a:cubicBezTo>
                      <a:pt x="288743" y="974040"/>
                      <a:pt x="292282" y="974221"/>
                      <a:pt x="295275" y="975718"/>
                    </a:cubicBezTo>
                    <a:cubicBezTo>
                      <a:pt x="298688" y="977425"/>
                      <a:pt x="301387" y="980361"/>
                      <a:pt x="304800" y="982068"/>
                    </a:cubicBezTo>
                    <a:cubicBezTo>
                      <a:pt x="307793" y="983565"/>
                      <a:pt x="311399" y="983618"/>
                      <a:pt x="314325" y="985243"/>
                    </a:cubicBezTo>
                    <a:cubicBezTo>
                      <a:pt x="320996" y="988949"/>
                      <a:pt x="327025" y="993710"/>
                      <a:pt x="333375" y="997943"/>
                    </a:cubicBezTo>
                    <a:cubicBezTo>
                      <a:pt x="336550" y="1000060"/>
                      <a:pt x="340202" y="1001595"/>
                      <a:pt x="342900" y="1004293"/>
                    </a:cubicBezTo>
                    <a:cubicBezTo>
                      <a:pt x="346075" y="1007468"/>
                      <a:pt x="348689" y="1011327"/>
                      <a:pt x="352425" y="1013818"/>
                    </a:cubicBezTo>
                    <a:cubicBezTo>
                      <a:pt x="376380" y="1029788"/>
                      <a:pt x="342770" y="991463"/>
                      <a:pt x="381000" y="1029693"/>
                    </a:cubicBezTo>
                    <a:cubicBezTo>
                      <a:pt x="408827" y="1057520"/>
                      <a:pt x="373528" y="1023466"/>
                      <a:pt x="400050" y="1045568"/>
                    </a:cubicBezTo>
                    <a:cubicBezTo>
                      <a:pt x="408595" y="1052689"/>
                      <a:pt x="408965" y="1056938"/>
                      <a:pt x="419100" y="1061443"/>
                    </a:cubicBezTo>
                    <a:cubicBezTo>
                      <a:pt x="425217" y="1064161"/>
                      <a:pt x="431800" y="1065676"/>
                      <a:pt x="438150" y="1067793"/>
                    </a:cubicBezTo>
                    <a:cubicBezTo>
                      <a:pt x="441325" y="1068851"/>
                      <a:pt x="444345" y="1070635"/>
                      <a:pt x="447675" y="1070968"/>
                    </a:cubicBezTo>
                    <a:lnTo>
                      <a:pt x="479425" y="1074143"/>
                    </a:lnTo>
                    <a:cubicBezTo>
                      <a:pt x="559753" y="1064102"/>
                      <a:pt x="459787" y="1076948"/>
                      <a:pt x="523875" y="1067793"/>
                    </a:cubicBezTo>
                    <a:cubicBezTo>
                      <a:pt x="532322" y="1066586"/>
                      <a:pt x="540817" y="1065746"/>
                      <a:pt x="549275" y="1064618"/>
                    </a:cubicBezTo>
                    <a:cubicBezTo>
                      <a:pt x="556693" y="1063629"/>
                      <a:pt x="564023" y="1061761"/>
                      <a:pt x="571500" y="1061443"/>
                    </a:cubicBezTo>
                    <a:cubicBezTo>
                      <a:pt x="613808" y="1059643"/>
                      <a:pt x="656167" y="1059326"/>
                      <a:pt x="698500" y="1058268"/>
                    </a:cubicBezTo>
                    <a:lnTo>
                      <a:pt x="717550" y="1051918"/>
                    </a:lnTo>
                    <a:lnTo>
                      <a:pt x="727075" y="1048743"/>
                    </a:lnTo>
                    <a:cubicBezTo>
                      <a:pt x="730219" y="1039312"/>
                      <a:pt x="732228" y="1027715"/>
                      <a:pt x="739775" y="1020168"/>
                    </a:cubicBezTo>
                    <a:cubicBezTo>
                      <a:pt x="742473" y="1017470"/>
                      <a:pt x="745887" y="1015525"/>
                      <a:pt x="749300" y="1013818"/>
                    </a:cubicBezTo>
                    <a:cubicBezTo>
                      <a:pt x="752293" y="1012321"/>
                      <a:pt x="755650" y="1011701"/>
                      <a:pt x="758825" y="1010643"/>
                    </a:cubicBezTo>
                    <a:cubicBezTo>
                      <a:pt x="768884" y="995555"/>
                      <a:pt x="760814" y="1003762"/>
                      <a:pt x="781050" y="994768"/>
                    </a:cubicBezTo>
                    <a:cubicBezTo>
                      <a:pt x="785375" y="992846"/>
                      <a:pt x="789641" y="990766"/>
                      <a:pt x="793750" y="988418"/>
                    </a:cubicBezTo>
                    <a:cubicBezTo>
                      <a:pt x="797063" y="986525"/>
                      <a:pt x="799788" y="983618"/>
                      <a:pt x="803275" y="982068"/>
                    </a:cubicBezTo>
                    <a:cubicBezTo>
                      <a:pt x="813213" y="977651"/>
                      <a:pt x="824470" y="975182"/>
                      <a:pt x="835025" y="972543"/>
                    </a:cubicBezTo>
                    <a:cubicBezTo>
                      <a:pt x="847725" y="973601"/>
                      <a:pt x="860554" y="973623"/>
                      <a:pt x="873125" y="975718"/>
                    </a:cubicBezTo>
                    <a:cubicBezTo>
                      <a:pt x="879727" y="976818"/>
                      <a:pt x="885825" y="979951"/>
                      <a:pt x="892175" y="982068"/>
                    </a:cubicBezTo>
                    <a:lnTo>
                      <a:pt x="911225" y="988418"/>
                    </a:lnTo>
                    <a:lnTo>
                      <a:pt x="920750" y="991593"/>
                    </a:lnTo>
                    <a:cubicBezTo>
                      <a:pt x="923925" y="992651"/>
                      <a:pt x="926932" y="994609"/>
                      <a:pt x="930275" y="994768"/>
                    </a:cubicBezTo>
                    <a:lnTo>
                      <a:pt x="996950" y="997943"/>
                    </a:lnTo>
                    <a:lnTo>
                      <a:pt x="1016000" y="1004293"/>
                    </a:lnTo>
                    <a:cubicBezTo>
                      <a:pt x="1019175" y="1005351"/>
                      <a:pt x="1022740" y="1005612"/>
                      <a:pt x="1025525" y="1007468"/>
                    </a:cubicBezTo>
                    <a:cubicBezTo>
                      <a:pt x="1028700" y="1009585"/>
                      <a:pt x="1031543" y="1012315"/>
                      <a:pt x="1035050" y="1013818"/>
                    </a:cubicBezTo>
                    <a:cubicBezTo>
                      <a:pt x="1039061" y="1015537"/>
                      <a:pt x="1043554" y="1015794"/>
                      <a:pt x="1047750" y="1016993"/>
                    </a:cubicBezTo>
                    <a:cubicBezTo>
                      <a:pt x="1050968" y="1017912"/>
                      <a:pt x="1054057" y="1019249"/>
                      <a:pt x="1057275" y="1020168"/>
                    </a:cubicBezTo>
                    <a:cubicBezTo>
                      <a:pt x="1061471" y="1021367"/>
                      <a:pt x="1065779" y="1022144"/>
                      <a:pt x="1069975" y="1023343"/>
                    </a:cubicBezTo>
                    <a:cubicBezTo>
                      <a:pt x="1073193" y="1024262"/>
                      <a:pt x="1076282" y="1025599"/>
                      <a:pt x="1079500" y="1026518"/>
                    </a:cubicBezTo>
                    <a:cubicBezTo>
                      <a:pt x="1113089" y="1036115"/>
                      <a:pt x="1065979" y="1020953"/>
                      <a:pt x="1111250" y="1036043"/>
                    </a:cubicBezTo>
                    <a:lnTo>
                      <a:pt x="1120775" y="1039218"/>
                    </a:lnTo>
                    <a:cubicBezTo>
                      <a:pt x="1123950" y="1040276"/>
                      <a:pt x="1127515" y="1040537"/>
                      <a:pt x="1130300" y="1042393"/>
                    </a:cubicBezTo>
                    <a:cubicBezTo>
                      <a:pt x="1133475" y="1044510"/>
                      <a:pt x="1136318" y="1047240"/>
                      <a:pt x="1139825" y="1048743"/>
                    </a:cubicBezTo>
                    <a:cubicBezTo>
                      <a:pt x="1154067" y="1054847"/>
                      <a:pt x="1149693" y="1048914"/>
                      <a:pt x="1162050" y="1055093"/>
                    </a:cubicBezTo>
                    <a:cubicBezTo>
                      <a:pt x="1165463" y="1056800"/>
                      <a:pt x="1168088" y="1059893"/>
                      <a:pt x="1171575" y="1061443"/>
                    </a:cubicBezTo>
                    <a:cubicBezTo>
                      <a:pt x="1177692" y="1064161"/>
                      <a:pt x="1190625" y="1067793"/>
                      <a:pt x="1190625" y="1067793"/>
                    </a:cubicBezTo>
                    <a:cubicBezTo>
                      <a:pt x="1193800" y="1066735"/>
                      <a:pt x="1196932" y="1065537"/>
                      <a:pt x="1200150" y="1064618"/>
                    </a:cubicBezTo>
                    <a:cubicBezTo>
                      <a:pt x="1209068" y="1062070"/>
                      <a:pt x="1219723" y="1059905"/>
                      <a:pt x="1228725" y="1058268"/>
                    </a:cubicBezTo>
                    <a:cubicBezTo>
                      <a:pt x="1235059" y="1057116"/>
                      <a:pt x="1241491" y="1056490"/>
                      <a:pt x="1247775" y="1055093"/>
                    </a:cubicBezTo>
                    <a:cubicBezTo>
                      <a:pt x="1251042" y="1054367"/>
                      <a:pt x="1254018" y="1052574"/>
                      <a:pt x="1257300" y="1051918"/>
                    </a:cubicBezTo>
                    <a:cubicBezTo>
                      <a:pt x="1264638" y="1050450"/>
                      <a:pt x="1272143" y="1049973"/>
                      <a:pt x="1279525" y="1048743"/>
                    </a:cubicBezTo>
                    <a:cubicBezTo>
                      <a:pt x="1284848" y="1047856"/>
                      <a:pt x="1290108" y="1046626"/>
                      <a:pt x="1295400" y="1045568"/>
                    </a:cubicBezTo>
                    <a:lnTo>
                      <a:pt x="1301750" y="1026518"/>
                    </a:lnTo>
                    <a:lnTo>
                      <a:pt x="1304925" y="1016993"/>
                    </a:lnTo>
                    <a:cubicBezTo>
                      <a:pt x="1302808" y="1010643"/>
                      <a:pt x="1302288" y="1003512"/>
                      <a:pt x="1298575" y="997943"/>
                    </a:cubicBezTo>
                    <a:cubicBezTo>
                      <a:pt x="1296458" y="994768"/>
                      <a:pt x="1294668" y="991349"/>
                      <a:pt x="1292225" y="988418"/>
                    </a:cubicBezTo>
                    <a:cubicBezTo>
                      <a:pt x="1271670" y="963752"/>
                      <a:pt x="1293983" y="995919"/>
                      <a:pt x="1273175" y="966193"/>
                    </a:cubicBezTo>
                    <a:cubicBezTo>
                      <a:pt x="1256969" y="943042"/>
                      <a:pt x="1267520" y="951839"/>
                      <a:pt x="1250950" y="940793"/>
                    </a:cubicBezTo>
                    <a:lnTo>
                      <a:pt x="1238250" y="921743"/>
                    </a:lnTo>
                    <a:cubicBezTo>
                      <a:pt x="1236133" y="918568"/>
                      <a:pt x="1233107" y="915838"/>
                      <a:pt x="1231900" y="912218"/>
                    </a:cubicBezTo>
                    <a:cubicBezTo>
                      <a:pt x="1226312" y="895453"/>
                      <a:pt x="1230581" y="905478"/>
                      <a:pt x="1216025" y="883643"/>
                    </a:cubicBezTo>
                    <a:lnTo>
                      <a:pt x="1209675" y="874118"/>
                    </a:lnTo>
                    <a:cubicBezTo>
                      <a:pt x="1207558" y="870943"/>
                      <a:pt x="1204532" y="868213"/>
                      <a:pt x="1203325" y="864593"/>
                    </a:cubicBezTo>
                    <a:cubicBezTo>
                      <a:pt x="1202267" y="861418"/>
                      <a:pt x="1201647" y="858061"/>
                      <a:pt x="1200150" y="855068"/>
                    </a:cubicBezTo>
                    <a:cubicBezTo>
                      <a:pt x="1193300" y="841368"/>
                      <a:pt x="1193817" y="850383"/>
                      <a:pt x="1190625" y="836018"/>
                    </a:cubicBezTo>
                    <a:cubicBezTo>
                      <a:pt x="1187556" y="822208"/>
                      <a:pt x="1186807" y="808669"/>
                      <a:pt x="1184275" y="794743"/>
                    </a:cubicBezTo>
                    <a:cubicBezTo>
                      <a:pt x="1183494" y="790450"/>
                      <a:pt x="1184651" y="784579"/>
                      <a:pt x="1181100" y="782043"/>
                    </a:cubicBezTo>
                    <a:cubicBezTo>
                      <a:pt x="1175862" y="778301"/>
                      <a:pt x="1168400" y="779926"/>
                      <a:pt x="1162050" y="778868"/>
                    </a:cubicBezTo>
                    <a:cubicBezTo>
                      <a:pt x="1153583" y="774635"/>
                      <a:pt x="1144223" y="771848"/>
                      <a:pt x="1136650" y="766168"/>
                    </a:cubicBezTo>
                    <a:cubicBezTo>
                      <a:pt x="1132417" y="762993"/>
                      <a:pt x="1128544" y="759268"/>
                      <a:pt x="1123950" y="756643"/>
                    </a:cubicBezTo>
                    <a:cubicBezTo>
                      <a:pt x="1121044" y="754983"/>
                      <a:pt x="1117418" y="754965"/>
                      <a:pt x="1114425" y="753468"/>
                    </a:cubicBezTo>
                    <a:cubicBezTo>
                      <a:pt x="1111012" y="751761"/>
                      <a:pt x="1108005" y="749336"/>
                      <a:pt x="1104900" y="747118"/>
                    </a:cubicBezTo>
                    <a:cubicBezTo>
                      <a:pt x="1098086" y="742251"/>
                      <a:pt x="1090158" y="735519"/>
                      <a:pt x="1082675" y="731243"/>
                    </a:cubicBezTo>
                    <a:cubicBezTo>
                      <a:pt x="1048504" y="711717"/>
                      <a:pt x="1097527" y="743261"/>
                      <a:pt x="1050925" y="712193"/>
                    </a:cubicBezTo>
                    <a:cubicBezTo>
                      <a:pt x="1042458" y="706549"/>
                      <a:pt x="1038457" y="704780"/>
                      <a:pt x="1031875" y="696318"/>
                    </a:cubicBezTo>
                    <a:cubicBezTo>
                      <a:pt x="1003845" y="660279"/>
                      <a:pt x="1027497" y="690737"/>
                      <a:pt x="1016000" y="667743"/>
                    </a:cubicBezTo>
                    <a:cubicBezTo>
                      <a:pt x="1014293" y="664330"/>
                      <a:pt x="1011357" y="661631"/>
                      <a:pt x="1009650" y="658218"/>
                    </a:cubicBezTo>
                    <a:cubicBezTo>
                      <a:pt x="1008153" y="655225"/>
                      <a:pt x="1007972" y="651686"/>
                      <a:pt x="1006475" y="648693"/>
                    </a:cubicBezTo>
                    <a:cubicBezTo>
                      <a:pt x="1004768" y="645280"/>
                      <a:pt x="1001832" y="642581"/>
                      <a:pt x="1000125" y="639168"/>
                    </a:cubicBezTo>
                    <a:cubicBezTo>
                      <a:pt x="998628" y="636175"/>
                      <a:pt x="999041" y="632256"/>
                      <a:pt x="996950" y="629643"/>
                    </a:cubicBezTo>
                    <a:cubicBezTo>
                      <a:pt x="994566" y="626663"/>
                      <a:pt x="990785" y="625102"/>
                      <a:pt x="987425" y="623293"/>
                    </a:cubicBezTo>
                    <a:cubicBezTo>
                      <a:pt x="977007" y="617683"/>
                      <a:pt x="965520" y="613982"/>
                      <a:pt x="955675" y="607418"/>
                    </a:cubicBezTo>
                    <a:cubicBezTo>
                      <a:pt x="949325" y="603185"/>
                      <a:pt x="943451" y="598131"/>
                      <a:pt x="936625" y="594718"/>
                    </a:cubicBezTo>
                    <a:cubicBezTo>
                      <a:pt x="926042" y="589426"/>
                      <a:pt x="914115" y="586235"/>
                      <a:pt x="904875" y="578843"/>
                    </a:cubicBezTo>
                    <a:cubicBezTo>
                      <a:pt x="868993" y="550137"/>
                      <a:pt x="883968" y="561575"/>
                      <a:pt x="860425" y="543918"/>
                    </a:cubicBezTo>
                    <a:cubicBezTo>
                      <a:pt x="856192" y="540743"/>
                      <a:pt x="852458" y="536760"/>
                      <a:pt x="847725" y="534393"/>
                    </a:cubicBezTo>
                    <a:cubicBezTo>
                      <a:pt x="843492" y="532276"/>
                      <a:pt x="838721" y="531000"/>
                      <a:pt x="835025" y="528043"/>
                    </a:cubicBezTo>
                    <a:cubicBezTo>
                      <a:pt x="828013" y="522433"/>
                      <a:pt x="823447" y="513974"/>
                      <a:pt x="815975" y="508993"/>
                    </a:cubicBezTo>
                    <a:cubicBezTo>
                      <a:pt x="812800" y="506876"/>
                      <a:pt x="809302" y="505178"/>
                      <a:pt x="806450" y="502643"/>
                    </a:cubicBezTo>
                    <a:cubicBezTo>
                      <a:pt x="788656" y="486826"/>
                      <a:pt x="790701" y="488545"/>
                      <a:pt x="781050" y="474068"/>
                    </a:cubicBezTo>
                    <a:cubicBezTo>
                      <a:pt x="774371" y="440675"/>
                      <a:pt x="775042" y="450766"/>
                      <a:pt x="781050" y="394693"/>
                    </a:cubicBezTo>
                    <a:cubicBezTo>
                      <a:pt x="781980" y="386015"/>
                      <a:pt x="787400" y="369293"/>
                      <a:pt x="787400" y="369293"/>
                    </a:cubicBezTo>
                    <a:cubicBezTo>
                      <a:pt x="784225" y="366118"/>
                      <a:pt x="780485" y="363422"/>
                      <a:pt x="777875" y="359768"/>
                    </a:cubicBezTo>
                    <a:cubicBezTo>
                      <a:pt x="775124" y="355917"/>
                      <a:pt x="773873" y="351177"/>
                      <a:pt x="771525" y="347068"/>
                    </a:cubicBezTo>
                    <a:cubicBezTo>
                      <a:pt x="769632" y="343755"/>
                      <a:pt x="767068" y="340856"/>
                      <a:pt x="765175" y="337543"/>
                    </a:cubicBezTo>
                    <a:cubicBezTo>
                      <a:pt x="762827" y="333434"/>
                      <a:pt x="761173" y="328952"/>
                      <a:pt x="758825" y="324843"/>
                    </a:cubicBezTo>
                    <a:cubicBezTo>
                      <a:pt x="749550" y="308612"/>
                      <a:pt x="748412" y="315829"/>
                      <a:pt x="739775" y="289918"/>
                    </a:cubicBezTo>
                    <a:lnTo>
                      <a:pt x="733425" y="270868"/>
                    </a:lnTo>
                    <a:lnTo>
                      <a:pt x="730250" y="261343"/>
                    </a:lnTo>
                    <a:cubicBezTo>
                      <a:pt x="737256" y="226311"/>
                      <a:pt x="733187" y="239832"/>
                      <a:pt x="739775" y="220068"/>
                    </a:cubicBezTo>
                    <a:cubicBezTo>
                      <a:pt x="738311" y="209822"/>
                      <a:pt x="736589" y="188302"/>
                      <a:pt x="730250" y="178793"/>
                    </a:cubicBezTo>
                    <a:cubicBezTo>
                      <a:pt x="728133" y="175618"/>
                      <a:pt x="725450" y="172755"/>
                      <a:pt x="723900" y="169268"/>
                    </a:cubicBezTo>
                    <a:cubicBezTo>
                      <a:pt x="721182" y="163151"/>
                      <a:pt x="721263" y="155787"/>
                      <a:pt x="717550" y="150218"/>
                    </a:cubicBezTo>
                    <a:cubicBezTo>
                      <a:pt x="713317" y="143868"/>
                      <a:pt x="707263" y="138408"/>
                      <a:pt x="704850" y="131168"/>
                    </a:cubicBezTo>
                    <a:lnTo>
                      <a:pt x="698500" y="112118"/>
                    </a:lnTo>
                    <a:cubicBezTo>
                      <a:pt x="697442" y="108943"/>
                      <a:pt x="695981" y="105875"/>
                      <a:pt x="695325" y="102593"/>
                    </a:cubicBezTo>
                    <a:cubicBezTo>
                      <a:pt x="694267" y="97301"/>
                      <a:pt x="693459" y="91953"/>
                      <a:pt x="692150" y="86718"/>
                    </a:cubicBezTo>
                    <a:cubicBezTo>
                      <a:pt x="691338" y="83471"/>
                      <a:pt x="691342" y="79560"/>
                      <a:pt x="688975" y="77193"/>
                    </a:cubicBezTo>
                    <a:cubicBezTo>
                      <a:pt x="684611" y="72829"/>
                      <a:pt x="678306" y="70981"/>
                      <a:pt x="673100" y="67668"/>
                    </a:cubicBezTo>
                    <a:cubicBezTo>
                      <a:pt x="666661" y="63571"/>
                      <a:pt x="660400" y="59201"/>
                      <a:pt x="654050" y="54968"/>
                    </a:cubicBezTo>
                    <a:cubicBezTo>
                      <a:pt x="646512" y="49942"/>
                      <a:pt x="638717" y="45000"/>
                      <a:pt x="631825" y="39093"/>
                    </a:cubicBezTo>
                    <a:cubicBezTo>
                      <a:pt x="628416" y="36171"/>
                      <a:pt x="625844" y="32325"/>
                      <a:pt x="622300" y="29568"/>
                    </a:cubicBezTo>
                    <a:cubicBezTo>
                      <a:pt x="616276" y="24883"/>
                      <a:pt x="609600" y="21101"/>
                      <a:pt x="603250" y="16868"/>
                    </a:cubicBezTo>
                    <a:lnTo>
                      <a:pt x="593725" y="10518"/>
                    </a:lnTo>
                    <a:cubicBezTo>
                      <a:pt x="584448" y="-3397"/>
                      <a:pt x="590053" y="-1264"/>
                      <a:pt x="568325" y="4168"/>
                    </a:cubicBezTo>
                    <a:cubicBezTo>
                      <a:pt x="561831" y="5791"/>
                      <a:pt x="555625" y="8401"/>
                      <a:pt x="549275" y="10518"/>
                    </a:cubicBezTo>
                    <a:cubicBezTo>
                      <a:pt x="546100" y="11576"/>
                      <a:pt x="542535" y="11837"/>
                      <a:pt x="539750" y="13693"/>
                    </a:cubicBezTo>
                    <a:cubicBezTo>
                      <a:pt x="527752" y="21692"/>
                      <a:pt x="516871" y="31359"/>
                      <a:pt x="501650" y="32743"/>
                    </a:cubicBezTo>
                    <a:lnTo>
                      <a:pt x="466725" y="35918"/>
                    </a:lnTo>
                    <a:cubicBezTo>
                      <a:pt x="463550" y="38035"/>
                      <a:pt x="460687" y="40718"/>
                      <a:pt x="457200" y="42268"/>
                    </a:cubicBezTo>
                    <a:cubicBezTo>
                      <a:pt x="441406" y="49287"/>
                      <a:pt x="439737" y="44385"/>
                      <a:pt x="431800" y="45443"/>
                    </a:cubicBezTo>
                    <a:close/>
                  </a:path>
                </a:pathLst>
              </a:custGeom>
              <a:solidFill>
                <a:schemeClr val="accent4">
                  <a:alpha val="41394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D02B45C7-115D-A18D-EEDD-A13CAD5043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66174" y="1839157"/>
                <a:ext cx="212628" cy="35069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Freeform 103">
                <a:extLst>
                  <a:ext uri="{FF2B5EF4-FFF2-40B4-BE49-F238E27FC236}">
                    <a16:creationId xmlns:a16="http://schemas.microsoft.com/office/drawing/2014/main" id="{A4FB32F2-04F6-9594-D17E-4F4CC6592D9C}"/>
                  </a:ext>
                </a:extLst>
              </p:cNvPr>
              <p:cNvSpPr/>
              <p:nvPr/>
            </p:nvSpPr>
            <p:spPr>
              <a:xfrm>
                <a:off x="6404786" y="1341967"/>
                <a:ext cx="656414" cy="499533"/>
              </a:xfrm>
              <a:custGeom>
                <a:avLst/>
                <a:gdLst>
                  <a:gd name="connsiteX0" fmla="*/ 247 w 656414"/>
                  <a:gd name="connsiteY0" fmla="*/ 317500 h 499533"/>
                  <a:gd name="connsiteX1" fmla="*/ 4481 w 656414"/>
                  <a:gd name="connsiteY1" fmla="*/ 245533 h 499533"/>
                  <a:gd name="connsiteX2" fmla="*/ 17181 w 656414"/>
                  <a:gd name="connsiteY2" fmla="*/ 190500 h 499533"/>
                  <a:gd name="connsiteX3" fmla="*/ 21414 w 656414"/>
                  <a:gd name="connsiteY3" fmla="*/ 169333 h 499533"/>
                  <a:gd name="connsiteX4" fmla="*/ 25647 w 656414"/>
                  <a:gd name="connsiteY4" fmla="*/ 156633 h 499533"/>
                  <a:gd name="connsiteX5" fmla="*/ 29881 w 656414"/>
                  <a:gd name="connsiteY5" fmla="*/ 139700 h 499533"/>
                  <a:gd name="connsiteX6" fmla="*/ 38347 w 656414"/>
                  <a:gd name="connsiteY6" fmla="*/ 127000 h 499533"/>
                  <a:gd name="connsiteX7" fmla="*/ 42581 w 656414"/>
                  <a:gd name="connsiteY7" fmla="*/ 114300 h 499533"/>
                  <a:gd name="connsiteX8" fmla="*/ 67981 w 656414"/>
                  <a:gd name="connsiteY8" fmla="*/ 93133 h 499533"/>
                  <a:gd name="connsiteX9" fmla="*/ 139947 w 656414"/>
                  <a:gd name="connsiteY9" fmla="*/ 84666 h 499533"/>
                  <a:gd name="connsiteX10" fmla="*/ 165347 w 656414"/>
                  <a:gd name="connsiteY10" fmla="*/ 76200 h 499533"/>
                  <a:gd name="connsiteX11" fmla="*/ 190747 w 656414"/>
                  <a:gd name="connsiteY11" fmla="*/ 63500 h 499533"/>
                  <a:gd name="connsiteX12" fmla="*/ 199214 w 656414"/>
                  <a:gd name="connsiteY12" fmla="*/ 50800 h 499533"/>
                  <a:gd name="connsiteX13" fmla="*/ 224614 w 656414"/>
                  <a:gd name="connsiteY13" fmla="*/ 29633 h 499533"/>
                  <a:gd name="connsiteX14" fmla="*/ 250014 w 656414"/>
                  <a:gd name="connsiteY14" fmla="*/ 21166 h 499533"/>
                  <a:gd name="connsiteX15" fmla="*/ 262714 w 656414"/>
                  <a:gd name="connsiteY15" fmla="*/ 16933 h 499533"/>
                  <a:gd name="connsiteX16" fmla="*/ 279647 w 656414"/>
                  <a:gd name="connsiteY16" fmla="*/ 8466 h 499533"/>
                  <a:gd name="connsiteX17" fmla="*/ 305047 w 656414"/>
                  <a:gd name="connsiteY17" fmla="*/ 0 h 499533"/>
                  <a:gd name="connsiteX18" fmla="*/ 351614 w 656414"/>
                  <a:gd name="connsiteY18" fmla="*/ 8466 h 499533"/>
                  <a:gd name="connsiteX19" fmla="*/ 364314 w 656414"/>
                  <a:gd name="connsiteY19" fmla="*/ 21166 h 499533"/>
                  <a:gd name="connsiteX20" fmla="*/ 402414 w 656414"/>
                  <a:gd name="connsiteY20" fmla="*/ 42333 h 499533"/>
                  <a:gd name="connsiteX21" fmla="*/ 440514 w 656414"/>
                  <a:gd name="connsiteY21" fmla="*/ 63500 h 499533"/>
                  <a:gd name="connsiteX22" fmla="*/ 499781 w 656414"/>
                  <a:gd name="connsiteY22" fmla="*/ 67733 h 499533"/>
                  <a:gd name="connsiteX23" fmla="*/ 525181 w 656414"/>
                  <a:gd name="connsiteY23" fmla="*/ 105833 h 499533"/>
                  <a:gd name="connsiteX24" fmla="*/ 533647 w 656414"/>
                  <a:gd name="connsiteY24" fmla="*/ 118533 h 499533"/>
                  <a:gd name="connsiteX25" fmla="*/ 542114 w 656414"/>
                  <a:gd name="connsiteY25" fmla="*/ 131233 h 499533"/>
                  <a:gd name="connsiteX26" fmla="*/ 550581 w 656414"/>
                  <a:gd name="connsiteY26" fmla="*/ 156633 h 499533"/>
                  <a:gd name="connsiteX27" fmla="*/ 554814 w 656414"/>
                  <a:gd name="connsiteY27" fmla="*/ 169333 h 499533"/>
                  <a:gd name="connsiteX28" fmla="*/ 559047 w 656414"/>
                  <a:gd name="connsiteY28" fmla="*/ 198966 h 499533"/>
                  <a:gd name="connsiteX29" fmla="*/ 571747 w 656414"/>
                  <a:gd name="connsiteY29" fmla="*/ 245533 h 499533"/>
                  <a:gd name="connsiteX30" fmla="*/ 584447 w 656414"/>
                  <a:gd name="connsiteY30" fmla="*/ 254000 h 499533"/>
                  <a:gd name="connsiteX31" fmla="*/ 609847 w 656414"/>
                  <a:gd name="connsiteY31" fmla="*/ 262466 h 499533"/>
                  <a:gd name="connsiteX32" fmla="*/ 622547 w 656414"/>
                  <a:gd name="connsiteY32" fmla="*/ 270933 h 499533"/>
                  <a:gd name="connsiteX33" fmla="*/ 626781 w 656414"/>
                  <a:gd name="connsiteY33" fmla="*/ 287866 h 499533"/>
                  <a:gd name="connsiteX34" fmla="*/ 639481 w 656414"/>
                  <a:gd name="connsiteY34" fmla="*/ 325966 h 499533"/>
                  <a:gd name="connsiteX35" fmla="*/ 643714 w 656414"/>
                  <a:gd name="connsiteY35" fmla="*/ 338666 h 499533"/>
                  <a:gd name="connsiteX36" fmla="*/ 656414 w 656414"/>
                  <a:gd name="connsiteY36" fmla="*/ 347133 h 499533"/>
                  <a:gd name="connsiteX37" fmla="*/ 639481 w 656414"/>
                  <a:gd name="connsiteY37" fmla="*/ 372533 h 499533"/>
                  <a:gd name="connsiteX38" fmla="*/ 631014 w 656414"/>
                  <a:gd name="connsiteY38" fmla="*/ 385233 h 499533"/>
                  <a:gd name="connsiteX39" fmla="*/ 550581 w 656414"/>
                  <a:gd name="connsiteY39" fmla="*/ 397933 h 499533"/>
                  <a:gd name="connsiteX40" fmla="*/ 537881 w 656414"/>
                  <a:gd name="connsiteY40" fmla="*/ 406400 h 499533"/>
                  <a:gd name="connsiteX41" fmla="*/ 520947 w 656414"/>
                  <a:gd name="connsiteY41" fmla="*/ 431800 h 499533"/>
                  <a:gd name="connsiteX42" fmla="*/ 508247 w 656414"/>
                  <a:gd name="connsiteY42" fmla="*/ 440266 h 499533"/>
                  <a:gd name="connsiteX43" fmla="*/ 491314 w 656414"/>
                  <a:gd name="connsiteY43" fmla="*/ 431800 h 499533"/>
                  <a:gd name="connsiteX44" fmla="*/ 385481 w 656414"/>
                  <a:gd name="connsiteY44" fmla="*/ 431800 h 499533"/>
                  <a:gd name="connsiteX45" fmla="*/ 372781 w 656414"/>
                  <a:gd name="connsiteY45" fmla="*/ 440266 h 499533"/>
                  <a:gd name="connsiteX46" fmla="*/ 368547 w 656414"/>
                  <a:gd name="connsiteY46" fmla="*/ 452966 h 499533"/>
                  <a:gd name="connsiteX47" fmla="*/ 347381 w 656414"/>
                  <a:gd name="connsiteY47" fmla="*/ 474133 h 499533"/>
                  <a:gd name="connsiteX48" fmla="*/ 292347 w 656414"/>
                  <a:gd name="connsiteY48" fmla="*/ 486833 h 499533"/>
                  <a:gd name="connsiteX49" fmla="*/ 275414 w 656414"/>
                  <a:gd name="connsiteY49" fmla="*/ 491066 h 499533"/>
                  <a:gd name="connsiteX50" fmla="*/ 241547 w 656414"/>
                  <a:gd name="connsiteY50" fmla="*/ 499533 h 499533"/>
                  <a:gd name="connsiteX51" fmla="*/ 139947 w 656414"/>
                  <a:gd name="connsiteY51" fmla="*/ 495300 h 499533"/>
                  <a:gd name="connsiteX52" fmla="*/ 123014 w 656414"/>
                  <a:gd name="connsiteY52" fmla="*/ 491066 h 499533"/>
                  <a:gd name="connsiteX53" fmla="*/ 97614 w 656414"/>
                  <a:gd name="connsiteY53" fmla="*/ 482600 h 499533"/>
                  <a:gd name="connsiteX54" fmla="*/ 72214 w 656414"/>
                  <a:gd name="connsiteY54" fmla="*/ 465666 h 499533"/>
                  <a:gd name="connsiteX55" fmla="*/ 51047 w 656414"/>
                  <a:gd name="connsiteY55" fmla="*/ 444500 h 499533"/>
                  <a:gd name="connsiteX56" fmla="*/ 46814 w 656414"/>
                  <a:gd name="connsiteY56" fmla="*/ 431800 h 499533"/>
                  <a:gd name="connsiteX57" fmla="*/ 38347 w 656414"/>
                  <a:gd name="connsiteY57" fmla="*/ 419100 h 499533"/>
                  <a:gd name="connsiteX58" fmla="*/ 29881 w 656414"/>
                  <a:gd name="connsiteY58" fmla="*/ 385233 h 499533"/>
                  <a:gd name="connsiteX59" fmla="*/ 25647 w 656414"/>
                  <a:gd name="connsiteY59" fmla="*/ 372533 h 499533"/>
                  <a:gd name="connsiteX60" fmla="*/ 17181 w 656414"/>
                  <a:gd name="connsiteY60" fmla="*/ 359833 h 499533"/>
                  <a:gd name="connsiteX61" fmla="*/ 4481 w 656414"/>
                  <a:gd name="connsiteY61" fmla="*/ 351366 h 499533"/>
                  <a:gd name="connsiteX62" fmla="*/ 247 w 656414"/>
                  <a:gd name="connsiteY62" fmla="*/ 317500 h 4995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656414" h="499533">
                    <a:moveTo>
                      <a:pt x="247" y="317500"/>
                    </a:moveTo>
                    <a:cubicBezTo>
                      <a:pt x="247" y="299861"/>
                      <a:pt x="1827" y="269417"/>
                      <a:pt x="4481" y="245533"/>
                    </a:cubicBezTo>
                    <a:cubicBezTo>
                      <a:pt x="12018" y="177699"/>
                      <a:pt x="8955" y="223403"/>
                      <a:pt x="17181" y="190500"/>
                    </a:cubicBezTo>
                    <a:cubicBezTo>
                      <a:pt x="18926" y="183519"/>
                      <a:pt x="19669" y="176314"/>
                      <a:pt x="21414" y="169333"/>
                    </a:cubicBezTo>
                    <a:cubicBezTo>
                      <a:pt x="22496" y="165004"/>
                      <a:pt x="24421" y="160924"/>
                      <a:pt x="25647" y="156633"/>
                    </a:cubicBezTo>
                    <a:cubicBezTo>
                      <a:pt x="27245" y="151039"/>
                      <a:pt x="27589" y="145048"/>
                      <a:pt x="29881" y="139700"/>
                    </a:cubicBezTo>
                    <a:cubicBezTo>
                      <a:pt x="31885" y="135024"/>
                      <a:pt x="36072" y="131551"/>
                      <a:pt x="38347" y="127000"/>
                    </a:cubicBezTo>
                    <a:cubicBezTo>
                      <a:pt x="40343" y="123009"/>
                      <a:pt x="40106" y="118013"/>
                      <a:pt x="42581" y="114300"/>
                    </a:cubicBezTo>
                    <a:cubicBezTo>
                      <a:pt x="47262" y="107279"/>
                      <a:pt x="60172" y="97037"/>
                      <a:pt x="67981" y="93133"/>
                    </a:cubicBezTo>
                    <a:cubicBezTo>
                      <a:pt x="87222" y="83512"/>
                      <a:pt x="130593" y="85334"/>
                      <a:pt x="139947" y="84666"/>
                    </a:cubicBezTo>
                    <a:cubicBezTo>
                      <a:pt x="148414" y="81844"/>
                      <a:pt x="157921" y="81151"/>
                      <a:pt x="165347" y="76200"/>
                    </a:cubicBezTo>
                    <a:cubicBezTo>
                      <a:pt x="181760" y="65258"/>
                      <a:pt x="173220" y="69342"/>
                      <a:pt x="190747" y="63500"/>
                    </a:cubicBezTo>
                    <a:cubicBezTo>
                      <a:pt x="193569" y="59267"/>
                      <a:pt x="195957" y="54709"/>
                      <a:pt x="199214" y="50800"/>
                    </a:cubicBezTo>
                    <a:cubicBezTo>
                      <a:pt x="205078" y="43763"/>
                      <a:pt x="215800" y="33551"/>
                      <a:pt x="224614" y="29633"/>
                    </a:cubicBezTo>
                    <a:cubicBezTo>
                      <a:pt x="232769" y="26008"/>
                      <a:pt x="241547" y="23988"/>
                      <a:pt x="250014" y="21166"/>
                    </a:cubicBezTo>
                    <a:cubicBezTo>
                      <a:pt x="254247" y="19755"/>
                      <a:pt x="258723" y="18929"/>
                      <a:pt x="262714" y="16933"/>
                    </a:cubicBezTo>
                    <a:cubicBezTo>
                      <a:pt x="268358" y="14111"/>
                      <a:pt x="273788" y="10810"/>
                      <a:pt x="279647" y="8466"/>
                    </a:cubicBezTo>
                    <a:cubicBezTo>
                      <a:pt x="287933" y="5152"/>
                      <a:pt x="305047" y="0"/>
                      <a:pt x="305047" y="0"/>
                    </a:cubicBezTo>
                    <a:cubicBezTo>
                      <a:pt x="306481" y="179"/>
                      <a:pt x="342579" y="2443"/>
                      <a:pt x="351614" y="8466"/>
                    </a:cubicBezTo>
                    <a:cubicBezTo>
                      <a:pt x="356595" y="11787"/>
                      <a:pt x="359588" y="17490"/>
                      <a:pt x="364314" y="21166"/>
                    </a:cubicBezTo>
                    <a:cubicBezTo>
                      <a:pt x="386150" y="38150"/>
                      <a:pt x="383251" y="35946"/>
                      <a:pt x="402414" y="42333"/>
                    </a:cubicBezTo>
                    <a:cubicBezTo>
                      <a:pt x="411497" y="48388"/>
                      <a:pt x="426945" y="61904"/>
                      <a:pt x="440514" y="63500"/>
                    </a:cubicBezTo>
                    <a:cubicBezTo>
                      <a:pt x="460184" y="65814"/>
                      <a:pt x="480025" y="66322"/>
                      <a:pt x="499781" y="67733"/>
                    </a:cubicBezTo>
                    <a:lnTo>
                      <a:pt x="525181" y="105833"/>
                    </a:lnTo>
                    <a:lnTo>
                      <a:pt x="533647" y="118533"/>
                    </a:lnTo>
                    <a:lnTo>
                      <a:pt x="542114" y="131233"/>
                    </a:lnTo>
                    <a:lnTo>
                      <a:pt x="550581" y="156633"/>
                    </a:lnTo>
                    <a:lnTo>
                      <a:pt x="554814" y="169333"/>
                    </a:lnTo>
                    <a:cubicBezTo>
                      <a:pt x="556225" y="179211"/>
                      <a:pt x="557728" y="189076"/>
                      <a:pt x="559047" y="198966"/>
                    </a:cubicBezTo>
                    <a:cubicBezTo>
                      <a:pt x="561744" y="219189"/>
                      <a:pt x="557940" y="231726"/>
                      <a:pt x="571747" y="245533"/>
                    </a:cubicBezTo>
                    <a:cubicBezTo>
                      <a:pt x="575345" y="249131"/>
                      <a:pt x="579798" y="251934"/>
                      <a:pt x="584447" y="254000"/>
                    </a:cubicBezTo>
                    <a:cubicBezTo>
                      <a:pt x="592602" y="257625"/>
                      <a:pt x="609847" y="262466"/>
                      <a:pt x="609847" y="262466"/>
                    </a:cubicBezTo>
                    <a:cubicBezTo>
                      <a:pt x="614080" y="265288"/>
                      <a:pt x="619725" y="266700"/>
                      <a:pt x="622547" y="270933"/>
                    </a:cubicBezTo>
                    <a:cubicBezTo>
                      <a:pt x="625774" y="275774"/>
                      <a:pt x="625109" y="282293"/>
                      <a:pt x="626781" y="287866"/>
                    </a:cubicBezTo>
                    <a:cubicBezTo>
                      <a:pt x="626806" y="287951"/>
                      <a:pt x="637350" y="319574"/>
                      <a:pt x="639481" y="325966"/>
                    </a:cubicBezTo>
                    <a:cubicBezTo>
                      <a:pt x="640892" y="330199"/>
                      <a:pt x="640001" y="336191"/>
                      <a:pt x="643714" y="338666"/>
                    </a:cubicBezTo>
                    <a:lnTo>
                      <a:pt x="656414" y="347133"/>
                    </a:lnTo>
                    <a:cubicBezTo>
                      <a:pt x="648719" y="377916"/>
                      <a:pt x="658971" y="353043"/>
                      <a:pt x="639481" y="372533"/>
                    </a:cubicBezTo>
                    <a:cubicBezTo>
                      <a:pt x="635883" y="376131"/>
                      <a:pt x="635329" y="382536"/>
                      <a:pt x="631014" y="385233"/>
                    </a:cubicBezTo>
                    <a:cubicBezTo>
                      <a:pt x="610964" y="397764"/>
                      <a:pt x="567500" y="396632"/>
                      <a:pt x="550581" y="397933"/>
                    </a:cubicBezTo>
                    <a:cubicBezTo>
                      <a:pt x="546348" y="400755"/>
                      <a:pt x="541231" y="402571"/>
                      <a:pt x="537881" y="406400"/>
                    </a:cubicBezTo>
                    <a:cubicBezTo>
                      <a:pt x="531180" y="414058"/>
                      <a:pt x="529414" y="426156"/>
                      <a:pt x="520947" y="431800"/>
                    </a:cubicBezTo>
                    <a:lnTo>
                      <a:pt x="508247" y="440266"/>
                    </a:lnTo>
                    <a:cubicBezTo>
                      <a:pt x="502603" y="437444"/>
                      <a:pt x="497528" y="432897"/>
                      <a:pt x="491314" y="431800"/>
                    </a:cubicBezTo>
                    <a:cubicBezTo>
                      <a:pt x="446913" y="423964"/>
                      <a:pt x="429150" y="428160"/>
                      <a:pt x="385481" y="431800"/>
                    </a:cubicBezTo>
                    <a:cubicBezTo>
                      <a:pt x="381248" y="434622"/>
                      <a:pt x="375959" y="436293"/>
                      <a:pt x="372781" y="440266"/>
                    </a:cubicBezTo>
                    <a:cubicBezTo>
                      <a:pt x="369993" y="443750"/>
                      <a:pt x="370543" y="448975"/>
                      <a:pt x="368547" y="452966"/>
                    </a:cubicBezTo>
                    <a:cubicBezTo>
                      <a:pt x="363305" y="463449"/>
                      <a:pt x="358267" y="469294"/>
                      <a:pt x="347381" y="474133"/>
                    </a:cubicBezTo>
                    <a:cubicBezTo>
                      <a:pt x="322161" y="485342"/>
                      <a:pt x="320031" y="481800"/>
                      <a:pt x="292347" y="486833"/>
                    </a:cubicBezTo>
                    <a:cubicBezTo>
                      <a:pt x="286623" y="487874"/>
                      <a:pt x="281093" y="489804"/>
                      <a:pt x="275414" y="491066"/>
                    </a:cubicBezTo>
                    <a:cubicBezTo>
                      <a:pt x="244766" y="497877"/>
                      <a:pt x="264240" y="491969"/>
                      <a:pt x="241547" y="499533"/>
                    </a:cubicBezTo>
                    <a:cubicBezTo>
                      <a:pt x="207680" y="498122"/>
                      <a:pt x="173757" y="497715"/>
                      <a:pt x="139947" y="495300"/>
                    </a:cubicBezTo>
                    <a:cubicBezTo>
                      <a:pt x="134144" y="494885"/>
                      <a:pt x="128587" y="492738"/>
                      <a:pt x="123014" y="491066"/>
                    </a:cubicBezTo>
                    <a:cubicBezTo>
                      <a:pt x="114466" y="488502"/>
                      <a:pt x="97614" y="482600"/>
                      <a:pt x="97614" y="482600"/>
                    </a:cubicBezTo>
                    <a:cubicBezTo>
                      <a:pt x="89147" y="476955"/>
                      <a:pt x="77859" y="474133"/>
                      <a:pt x="72214" y="465666"/>
                    </a:cubicBezTo>
                    <a:cubicBezTo>
                      <a:pt x="60925" y="448733"/>
                      <a:pt x="67980" y="455788"/>
                      <a:pt x="51047" y="444500"/>
                    </a:cubicBezTo>
                    <a:cubicBezTo>
                      <a:pt x="49636" y="440267"/>
                      <a:pt x="48810" y="435791"/>
                      <a:pt x="46814" y="431800"/>
                    </a:cubicBezTo>
                    <a:cubicBezTo>
                      <a:pt x="44539" y="427249"/>
                      <a:pt x="40086" y="423882"/>
                      <a:pt x="38347" y="419100"/>
                    </a:cubicBezTo>
                    <a:cubicBezTo>
                      <a:pt x="34370" y="408164"/>
                      <a:pt x="33561" y="396272"/>
                      <a:pt x="29881" y="385233"/>
                    </a:cubicBezTo>
                    <a:cubicBezTo>
                      <a:pt x="28470" y="381000"/>
                      <a:pt x="27643" y="376524"/>
                      <a:pt x="25647" y="372533"/>
                    </a:cubicBezTo>
                    <a:cubicBezTo>
                      <a:pt x="23372" y="367982"/>
                      <a:pt x="20778" y="363431"/>
                      <a:pt x="17181" y="359833"/>
                    </a:cubicBezTo>
                    <a:cubicBezTo>
                      <a:pt x="13583" y="356235"/>
                      <a:pt x="8714" y="354188"/>
                      <a:pt x="4481" y="351366"/>
                    </a:cubicBezTo>
                    <a:cubicBezTo>
                      <a:pt x="-1538" y="333311"/>
                      <a:pt x="247" y="335139"/>
                      <a:pt x="247" y="317500"/>
                    </a:cubicBez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FFCCD966-3D3D-426E-7CD6-2BC072ACFC49}"/>
                  </a:ext>
                </a:extLst>
              </p:cNvPr>
              <p:cNvSpPr/>
              <p:nvPr/>
            </p:nvSpPr>
            <p:spPr>
              <a:xfrm>
                <a:off x="6672263" y="1037674"/>
                <a:ext cx="1219200" cy="1679575"/>
              </a:xfrm>
              <a:prstGeom prst="rect">
                <a:avLst/>
              </a:prstGeom>
              <a:solidFill>
                <a:srgbClr val="FFC000">
                  <a:alpha val="20994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F62AD06A-59C2-7250-E659-D85CC9762C26}"/>
                  </a:ext>
                </a:extLst>
              </p:cNvPr>
              <p:cNvCxnSpPr/>
              <p:nvPr/>
            </p:nvCxnSpPr>
            <p:spPr>
              <a:xfrm flipV="1">
                <a:off x="6674291" y="843944"/>
                <a:ext cx="0" cy="1936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98DCC722-1E76-88E2-87F5-7589DA0651C0}"/>
                  </a:ext>
                </a:extLst>
              </p:cNvPr>
              <p:cNvCxnSpPr/>
              <p:nvPr/>
            </p:nvCxnSpPr>
            <p:spPr>
              <a:xfrm flipV="1">
                <a:off x="7893491" y="843944"/>
                <a:ext cx="0" cy="1936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68E0A9C4-EA2E-514C-6983-A2352681B4AD}"/>
                  </a:ext>
                </a:extLst>
              </p:cNvPr>
              <p:cNvCxnSpPr/>
              <p:nvPr/>
            </p:nvCxnSpPr>
            <p:spPr>
              <a:xfrm>
                <a:off x="6674291" y="843944"/>
                <a:ext cx="1219200" cy="0"/>
              </a:xfrm>
              <a:prstGeom prst="straightConnector1">
                <a:avLst/>
              </a:prstGeom>
              <a:ln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574B96FB-C542-BFCB-A736-293A19CA9E4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93491" y="1035929"/>
                <a:ext cx="733906" cy="16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A3DA1212-2DE1-80EA-03C7-9DBE8A18AD2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93491" y="2717193"/>
                <a:ext cx="733770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335E237A-C7CF-FAF4-1F17-E342FAF4664E}"/>
                  </a:ext>
                </a:extLst>
              </p:cNvPr>
              <p:cNvCxnSpPr/>
              <p:nvPr/>
            </p:nvCxnSpPr>
            <p:spPr>
              <a:xfrm>
                <a:off x="8627261" y="1037618"/>
                <a:ext cx="0" cy="1679575"/>
              </a:xfrm>
              <a:prstGeom prst="straightConnector1">
                <a:avLst/>
              </a:prstGeom>
              <a:ln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6F894319-11C8-B9D3-3B96-951528BB7EB9}"/>
                  </a:ext>
                </a:extLst>
              </p:cNvPr>
              <p:cNvCxnSpPr/>
              <p:nvPr/>
            </p:nvCxnSpPr>
            <p:spPr>
              <a:xfrm>
                <a:off x="8896791" y="993497"/>
                <a:ext cx="27622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D6EE2664-8F84-1903-99FA-4F03C7484904}"/>
                  </a:ext>
                </a:extLst>
              </p:cNvPr>
              <p:cNvCxnSpPr/>
              <p:nvPr/>
            </p:nvCxnSpPr>
            <p:spPr>
              <a:xfrm>
                <a:off x="8896791" y="2755622"/>
                <a:ext cx="27622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E44B8C1F-E532-268F-F235-EFD3CF311CE0}"/>
                  </a:ext>
                </a:extLst>
              </p:cNvPr>
              <p:cNvCxnSpPr/>
              <p:nvPr/>
            </p:nvCxnSpPr>
            <p:spPr>
              <a:xfrm>
                <a:off x="9173016" y="993497"/>
                <a:ext cx="0" cy="1768147"/>
              </a:xfrm>
              <a:prstGeom prst="straightConnector1">
                <a:avLst/>
              </a:prstGeom>
              <a:ln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8A7706D4-070B-1D17-183A-5EED75A8EE27}"/>
                  </a:ext>
                </a:extLst>
              </p:cNvPr>
              <p:cNvCxnSpPr/>
              <p:nvPr/>
            </p:nvCxnSpPr>
            <p:spPr>
              <a:xfrm>
                <a:off x="6104762" y="2755622"/>
                <a:ext cx="0" cy="1838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836A8F3A-CC9A-A5B5-BA0E-66AEACF7A727}"/>
                  </a:ext>
                </a:extLst>
              </p:cNvPr>
              <p:cNvCxnSpPr/>
              <p:nvPr/>
            </p:nvCxnSpPr>
            <p:spPr>
              <a:xfrm>
                <a:off x="8896791" y="2755622"/>
                <a:ext cx="0" cy="1838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918EF891-DD71-2637-C68E-EAA6462FE1CE}"/>
                  </a:ext>
                </a:extLst>
              </p:cNvPr>
              <p:cNvCxnSpPr/>
              <p:nvPr/>
            </p:nvCxnSpPr>
            <p:spPr>
              <a:xfrm>
                <a:off x="6104762" y="2939444"/>
                <a:ext cx="2792029" cy="0"/>
              </a:xfrm>
              <a:prstGeom prst="straightConnector1">
                <a:avLst/>
              </a:prstGeom>
              <a:ln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C525D2C2-2F3D-B134-D7A9-E3ABAD3CEC26}"/>
                      </a:ext>
                    </a:extLst>
                  </p:cNvPr>
                  <p:cNvSpPr txBox="1"/>
                  <p:nvPr/>
                </p:nvSpPr>
                <p:spPr>
                  <a:xfrm>
                    <a:off x="7412478" y="2914372"/>
                    <a:ext cx="340350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C525D2C2-2F3D-B134-D7A9-E3ABAD3CEC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12478" y="2914372"/>
                    <a:ext cx="340350" cy="24622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835979B3-ABB8-DF0C-B7D0-09CEF1E83446}"/>
                      </a:ext>
                    </a:extLst>
                  </p:cNvPr>
                  <p:cNvSpPr txBox="1"/>
                  <p:nvPr/>
                </p:nvSpPr>
                <p:spPr>
                  <a:xfrm>
                    <a:off x="8922191" y="1692166"/>
                    <a:ext cx="31027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835979B3-ABB8-DF0C-B7D0-09CEF1E834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22191" y="1692166"/>
                    <a:ext cx="310277" cy="246221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5CF290F7-2FCC-2D5D-FA70-86A6068D2EC2}"/>
                      </a:ext>
                    </a:extLst>
                  </p:cNvPr>
                  <p:cNvSpPr txBox="1"/>
                  <p:nvPr/>
                </p:nvSpPr>
                <p:spPr>
                  <a:xfrm>
                    <a:off x="8553271" y="1665556"/>
                    <a:ext cx="286232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5CF290F7-2FCC-2D5D-FA70-86A6068D2E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53271" y="1665556"/>
                    <a:ext cx="286232" cy="246221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D40A7380-0D37-948A-2D1C-BA888DE06CC6}"/>
                      </a:ext>
                    </a:extLst>
                  </p:cNvPr>
                  <p:cNvSpPr txBox="1"/>
                  <p:nvPr/>
                </p:nvSpPr>
                <p:spPr>
                  <a:xfrm>
                    <a:off x="7160426" y="646227"/>
                    <a:ext cx="311880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D40A7380-0D37-948A-2D1C-BA888DE06CC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60426" y="646227"/>
                    <a:ext cx="311880" cy="246221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E5A600E3-1903-9CFE-7178-4F360D0810D8}"/>
                  </a:ext>
                </a:extLst>
              </p:cNvPr>
              <p:cNvSpPr/>
              <p:nvPr/>
            </p:nvSpPr>
            <p:spPr>
              <a:xfrm flipH="1" flipV="1">
                <a:off x="7478937" y="1814499"/>
                <a:ext cx="45719" cy="53368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220D483C-1DCB-95CA-68E8-56634B9095E3}"/>
                  </a:ext>
                </a:extLst>
              </p:cNvPr>
              <p:cNvCxnSpPr/>
              <p:nvPr/>
            </p:nvCxnSpPr>
            <p:spPr>
              <a:xfrm>
                <a:off x="6674290" y="1037618"/>
                <a:ext cx="1219200" cy="1679575"/>
              </a:xfrm>
              <a:prstGeom prst="line">
                <a:avLst/>
              </a:prstGeom>
              <a:ln w="31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27549339-4263-F5C7-9D0A-31674CF4BD21}"/>
                  </a:ext>
                </a:extLst>
              </p:cNvPr>
              <p:cNvCxnSpPr/>
              <p:nvPr/>
            </p:nvCxnSpPr>
            <p:spPr>
              <a:xfrm flipH="1">
                <a:off x="6674289" y="1037617"/>
                <a:ext cx="1219201" cy="1679576"/>
              </a:xfrm>
              <a:prstGeom prst="line">
                <a:avLst/>
              </a:prstGeom>
              <a:ln w="31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7ABE1CC5-B918-531E-9D3C-A9D67B620673}"/>
                  </a:ext>
                </a:extLst>
              </p:cNvPr>
              <p:cNvSpPr/>
              <p:nvPr/>
            </p:nvSpPr>
            <p:spPr>
              <a:xfrm>
                <a:off x="7251530" y="1859320"/>
                <a:ext cx="45719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63B8BD38-AA2C-10CD-B285-3202C8CEA070}"/>
                  </a:ext>
                </a:extLst>
              </p:cNvPr>
              <p:cNvCxnSpPr/>
              <p:nvPr/>
            </p:nvCxnSpPr>
            <p:spPr>
              <a:xfrm>
                <a:off x="6104761" y="993166"/>
                <a:ext cx="0" cy="4286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8A3BC3B4-4376-27CA-192C-E1BEBF2B8A74}"/>
                  </a:ext>
                </a:extLst>
              </p:cNvPr>
              <p:cNvCxnSpPr/>
              <p:nvPr/>
            </p:nvCxnSpPr>
            <p:spPr>
              <a:xfrm>
                <a:off x="6104762" y="993497"/>
                <a:ext cx="33140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85DF9DBB-3539-4265-6117-6E3FBBA9E82A}"/>
                      </a:ext>
                    </a:extLst>
                  </p:cNvPr>
                  <p:cNvSpPr txBox="1"/>
                  <p:nvPr/>
                </p:nvSpPr>
                <p:spPr>
                  <a:xfrm>
                    <a:off x="5935636" y="784694"/>
                    <a:ext cx="284052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85DF9DBB-3539-4265-6117-6E3FBBA9E82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35636" y="784694"/>
                    <a:ext cx="284052" cy="246221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5AD82B24-6F60-47B6-5F16-7D5E1CA8A1A3}"/>
                      </a:ext>
                    </a:extLst>
                  </p:cNvPr>
                  <p:cNvSpPr txBox="1"/>
                  <p:nvPr/>
                </p:nvSpPr>
                <p:spPr>
                  <a:xfrm>
                    <a:off x="5867834" y="1207480"/>
                    <a:ext cx="287835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1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5AD82B24-6F60-47B6-5F16-7D5E1CA8A1A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67834" y="1207480"/>
                    <a:ext cx="287835" cy="246221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t="-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9D63CD6A-88D6-6B70-D7AE-50C5EA0E3CAB}"/>
                      </a:ext>
                    </a:extLst>
                  </p:cNvPr>
                  <p:cNvSpPr txBox="1"/>
                  <p:nvPr/>
                </p:nvSpPr>
                <p:spPr>
                  <a:xfrm>
                    <a:off x="6178056" y="763702"/>
                    <a:ext cx="287835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1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9D63CD6A-88D6-6B70-D7AE-50C5EA0E3CA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78056" y="763702"/>
                    <a:ext cx="287835" cy="246221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t="-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F32AE6A5-3C67-38D0-4892-FA4420A32FDD}"/>
                      </a:ext>
                    </a:extLst>
                  </p:cNvPr>
                  <p:cNvSpPr txBox="1"/>
                  <p:nvPr/>
                </p:nvSpPr>
                <p:spPr>
                  <a:xfrm>
                    <a:off x="6242516" y="990328"/>
                    <a:ext cx="514115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F32AE6A5-3C67-38D0-4892-FA4420A32FD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42516" y="990328"/>
                    <a:ext cx="514115" cy="246221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9F81AB88-0138-CDB9-3931-4199E5FAB1A3}"/>
                  </a:ext>
                </a:extLst>
              </p:cNvPr>
              <p:cNvSpPr/>
              <p:nvPr/>
            </p:nvSpPr>
            <p:spPr>
              <a:xfrm>
                <a:off x="6648889" y="101412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18969950-9422-A81B-C140-A611042647A4}"/>
                      </a:ext>
                    </a:extLst>
                  </p:cNvPr>
                  <p:cNvSpPr txBox="1"/>
                  <p:nvPr/>
                </p:nvSpPr>
                <p:spPr>
                  <a:xfrm>
                    <a:off x="8064941" y="679537"/>
                    <a:ext cx="687688" cy="27231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i="1" smtClean="0"/>
                            <m:t>𝑅</m:t>
                          </m:r>
                          <m:r>
                            <a:rPr lang="en-US" sz="1000" i="1" smtClean="0"/>
                            <m:t>=</m:t>
                          </m:r>
                          <m:f>
                            <m:fPr>
                              <m:type m:val="skw"/>
                              <m:ctrlPr>
                                <a:rPr lang="en-US" sz="1000" i="1"/>
                              </m:ctrlPr>
                            </m:fPr>
                            <m:num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18969950-9422-A81B-C140-A611042647A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64941" y="679537"/>
                    <a:ext cx="687688" cy="272319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t="-86957" r="-5455" b="-15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E03C1398-ED34-DDC1-55BF-1F2A53D345D6}"/>
                      </a:ext>
                    </a:extLst>
                  </p:cNvPr>
                  <p:cNvSpPr txBox="1"/>
                  <p:nvPr/>
                </p:nvSpPr>
                <p:spPr>
                  <a:xfrm>
                    <a:off x="6942419" y="1794661"/>
                    <a:ext cx="356764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1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000" i="1" dirty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</a:rPr>
                                <m:t>𝑐𝑖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E03C1398-ED34-DDC1-55BF-1F2A53D345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42419" y="1794661"/>
                    <a:ext cx="356764" cy="246221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t="-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49391C9B-52F9-1082-CDC9-5B8122028E1C}"/>
                      </a:ext>
                    </a:extLst>
                  </p:cNvPr>
                  <p:cNvSpPr txBox="1"/>
                  <p:nvPr/>
                </p:nvSpPr>
                <p:spPr>
                  <a:xfrm>
                    <a:off x="6626560" y="1507583"/>
                    <a:ext cx="411395" cy="22095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800" b="0" i="1" dirty="0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en-US" sz="800" b="0" i="1" dirty="0" smtClean="0"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49391C9B-52F9-1082-CDC9-5B8122028E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26560" y="1507583"/>
                    <a:ext cx="411395" cy="220958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Freeform 104">
                <a:extLst>
                  <a:ext uri="{FF2B5EF4-FFF2-40B4-BE49-F238E27FC236}">
                    <a16:creationId xmlns:a16="http://schemas.microsoft.com/office/drawing/2014/main" id="{32720AAD-2C73-BE29-FEBF-F49C90614846}"/>
                  </a:ext>
                </a:extLst>
              </p:cNvPr>
              <p:cNvSpPr/>
              <p:nvPr/>
            </p:nvSpPr>
            <p:spPr>
              <a:xfrm>
                <a:off x="6570133" y="2129367"/>
                <a:ext cx="715434" cy="410633"/>
              </a:xfrm>
              <a:custGeom>
                <a:avLst/>
                <a:gdLst>
                  <a:gd name="connsiteX0" fmla="*/ 12700 w 715434"/>
                  <a:gd name="connsiteY0" fmla="*/ 254000 h 410633"/>
                  <a:gd name="connsiteX1" fmla="*/ 12700 w 715434"/>
                  <a:gd name="connsiteY1" fmla="*/ 190500 h 410633"/>
                  <a:gd name="connsiteX2" fmla="*/ 21167 w 715434"/>
                  <a:gd name="connsiteY2" fmla="*/ 139700 h 410633"/>
                  <a:gd name="connsiteX3" fmla="*/ 33867 w 715434"/>
                  <a:gd name="connsiteY3" fmla="*/ 80433 h 410633"/>
                  <a:gd name="connsiteX4" fmla="*/ 42334 w 715434"/>
                  <a:gd name="connsiteY4" fmla="*/ 55033 h 410633"/>
                  <a:gd name="connsiteX5" fmla="*/ 59267 w 715434"/>
                  <a:gd name="connsiteY5" fmla="*/ 29633 h 410633"/>
                  <a:gd name="connsiteX6" fmla="*/ 71967 w 715434"/>
                  <a:gd name="connsiteY6" fmla="*/ 25400 h 410633"/>
                  <a:gd name="connsiteX7" fmla="*/ 97367 w 715434"/>
                  <a:gd name="connsiteY7" fmla="*/ 8466 h 410633"/>
                  <a:gd name="connsiteX8" fmla="*/ 122767 w 715434"/>
                  <a:gd name="connsiteY8" fmla="*/ 0 h 410633"/>
                  <a:gd name="connsiteX9" fmla="*/ 203200 w 715434"/>
                  <a:gd name="connsiteY9" fmla="*/ 4233 h 410633"/>
                  <a:gd name="connsiteX10" fmla="*/ 228600 w 715434"/>
                  <a:gd name="connsiteY10" fmla="*/ 12700 h 410633"/>
                  <a:gd name="connsiteX11" fmla="*/ 241300 w 715434"/>
                  <a:gd name="connsiteY11" fmla="*/ 16933 h 410633"/>
                  <a:gd name="connsiteX12" fmla="*/ 317500 w 715434"/>
                  <a:gd name="connsiteY12" fmla="*/ 8466 h 410633"/>
                  <a:gd name="connsiteX13" fmla="*/ 330200 w 715434"/>
                  <a:gd name="connsiteY13" fmla="*/ 0 h 410633"/>
                  <a:gd name="connsiteX14" fmla="*/ 397934 w 715434"/>
                  <a:gd name="connsiteY14" fmla="*/ 4233 h 410633"/>
                  <a:gd name="connsiteX15" fmla="*/ 436034 w 715434"/>
                  <a:gd name="connsiteY15" fmla="*/ 21166 h 410633"/>
                  <a:gd name="connsiteX16" fmla="*/ 448734 w 715434"/>
                  <a:gd name="connsiteY16" fmla="*/ 25400 h 410633"/>
                  <a:gd name="connsiteX17" fmla="*/ 461434 w 715434"/>
                  <a:gd name="connsiteY17" fmla="*/ 38100 h 410633"/>
                  <a:gd name="connsiteX18" fmla="*/ 474134 w 715434"/>
                  <a:gd name="connsiteY18" fmla="*/ 46566 h 410633"/>
                  <a:gd name="connsiteX19" fmla="*/ 495300 w 715434"/>
                  <a:gd name="connsiteY19" fmla="*/ 63500 h 410633"/>
                  <a:gd name="connsiteX20" fmla="*/ 516467 w 715434"/>
                  <a:gd name="connsiteY20" fmla="*/ 88900 h 410633"/>
                  <a:gd name="connsiteX21" fmla="*/ 529167 w 715434"/>
                  <a:gd name="connsiteY21" fmla="*/ 97366 h 410633"/>
                  <a:gd name="connsiteX22" fmla="*/ 550334 w 715434"/>
                  <a:gd name="connsiteY22" fmla="*/ 118533 h 410633"/>
                  <a:gd name="connsiteX23" fmla="*/ 571500 w 715434"/>
                  <a:gd name="connsiteY23" fmla="*/ 135466 h 410633"/>
                  <a:gd name="connsiteX24" fmla="*/ 596900 w 715434"/>
                  <a:gd name="connsiteY24" fmla="*/ 152400 h 410633"/>
                  <a:gd name="connsiteX25" fmla="*/ 609600 w 715434"/>
                  <a:gd name="connsiteY25" fmla="*/ 160866 h 410633"/>
                  <a:gd name="connsiteX26" fmla="*/ 618067 w 715434"/>
                  <a:gd name="connsiteY26" fmla="*/ 173566 h 410633"/>
                  <a:gd name="connsiteX27" fmla="*/ 643467 w 715434"/>
                  <a:gd name="connsiteY27" fmla="*/ 194733 h 410633"/>
                  <a:gd name="connsiteX28" fmla="*/ 660400 w 715434"/>
                  <a:gd name="connsiteY28" fmla="*/ 220133 h 410633"/>
                  <a:gd name="connsiteX29" fmla="*/ 664634 w 715434"/>
                  <a:gd name="connsiteY29" fmla="*/ 232833 h 410633"/>
                  <a:gd name="connsiteX30" fmla="*/ 677334 w 715434"/>
                  <a:gd name="connsiteY30" fmla="*/ 241300 h 410633"/>
                  <a:gd name="connsiteX31" fmla="*/ 698500 w 715434"/>
                  <a:gd name="connsiteY31" fmla="*/ 266700 h 410633"/>
                  <a:gd name="connsiteX32" fmla="*/ 702734 w 715434"/>
                  <a:gd name="connsiteY32" fmla="*/ 279400 h 410633"/>
                  <a:gd name="connsiteX33" fmla="*/ 694267 w 715434"/>
                  <a:gd name="connsiteY33" fmla="*/ 313266 h 410633"/>
                  <a:gd name="connsiteX34" fmla="*/ 677334 w 715434"/>
                  <a:gd name="connsiteY34" fmla="*/ 338666 h 410633"/>
                  <a:gd name="connsiteX35" fmla="*/ 681567 w 715434"/>
                  <a:gd name="connsiteY35" fmla="*/ 351366 h 410633"/>
                  <a:gd name="connsiteX36" fmla="*/ 706967 w 715434"/>
                  <a:gd name="connsiteY36" fmla="*/ 376766 h 410633"/>
                  <a:gd name="connsiteX37" fmla="*/ 715434 w 715434"/>
                  <a:gd name="connsiteY37" fmla="*/ 389466 h 410633"/>
                  <a:gd name="connsiteX38" fmla="*/ 711200 w 715434"/>
                  <a:gd name="connsiteY38" fmla="*/ 402166 h 410633"/>
                  <a:gd name="connsiteX39" fmla="*/ 685800 w 715434"/>
                  <a:gd name="connsiteY39" fmla="*/ 410633 h 410633"/>
                  <a:gd name="connsiteX40" fmla="*/ 635000 w 715434"/>
                  <a:gd name="connsiteY40" fmla="*/ 406400 h 410633"/>
                  <a:gd name="connsiteX41" fmla="*/ 622300 w 715434"/>
                  <a:gd name="connsiteY41" fmla="*/ 402166 h 410633"/>
                  <a:gd name="connsiteX42" fmla="*/ 605367 w 715434"/>
                  <a:gd name="connsiteY42" fmla="*/ 397933 h 410633"/>
                  <a:gd name="connsiteX43" fmla="*/ 579967 w 715434"/>
                  <a:gd name="connsiteY43" fmla="*/ 389466 h 410633"/>
                  <a:gd name="connsiteX44" fmla="*/ 563034 w 715434"/>
                  <a:gd name="connsiteY44" fmla="*/ 385233 h 410633"/>
                  <a:gd name="connsiteX45" fmla="*/ 537634 w 715434"/>
                  <a:gd name="connsiteY45" fmla="*/ 376766 h 410633"/>
                  <a:gd name="connsiteX46" fmla="*/ 512234 w 715434"/>
                  <a:gd name="connsiteY46" fmla="*/ 368300 h 410633"/>
                  <a:gd name="connsiteX47" fmla="*/ 469900 w 715434"/>
                  <a:gd name="connsiteY47" fmla="*/ 355600 h 410633"/>
                  <a:gd name="connsiteX48" fmla="*/ 444500 w 715434"/>
                  <a:gd name="connsiteY48" fmla="*/ 351366 h 410633"/>
                  <a:gd name="connsiteX49" fmla="*/ 423334 w 715434"/>
                  <a:gd name="connsiteY49" fmla="*/ 347133 h 410633"/>
                  <a:gd name="connsiteX50" fmla="*/ 376767 w 715434"/>
                  <a:gd name="connsiteY50" fmla="*/ 342900 h 410633"/>
                  <a:gd name="connsiteX51" fmla="*/ 338667 w 715434"/>
                  <a:gd name="connsiteY51" fmla="*/ 338666 h 410633"/>
                  <a:gd name="connsiteX52" fmla="*/ 296334 w 715434"/>
                  <a:gd name="connsiteY52" fmla="*/ 334433 h 410633"/>
                  <a:gd name="connsiteX53" fmla="*/ 254000 w 715434"/>
                  <a:gd name="connsiteY53" fmla="*/ 321733 h 410633"/>
                  <a:gd name="connsiteX54" fmla="*/ 232834 w 715434"/>
                  <a:gd name="connsiteY54" fmla="*/ 317500 h 410633"/>
                  <a:gd name="connsiteX55" fmla="*/ 186267 w 715434"/>
                  <a:gd name="connsiteY55" fmla="*/ 313266 h 410633"/>
                  <a:gd name="connsiteX56" fmla="*/ 114300 w 715434"/>
                  <a:gd name="connsiteY56" fmla="*/ 304800 h 410633"/>
                  <a:gd name="connsiteX57" fmla="*/ 29634 w 715434"/>
                  <a:gd name="connsiteY57" fmla="*/ 296333 h 410633"/>
                  <a:gd name="connsiteX58" fmla="*/ 0 w 715434"/>
                  <a:gd name="connsiteY58" fmla="*/ 275166 h 410633"/>
                  <a:gd name="connsiteX59" fmla="*/ 12700 w 715434"/>
                  <a:gd name="connsiteY59" fmla="*/ 254000 h 410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715434" h="410633">
                    <a:moveTo>
                      <a:pt x="12700" y="254000"/>
                    </a:moveTo>
                    <a:cubicBezTo>
                      <a:pt x="14817" y="239889"/>
                      <a:pt x="6696" y="230530"/>
                      <a:pt x="12700" y="190500"/>
                    </a:cubicBezTo>
                    <a:cubicBezTo>
                      <a:pt x="15247" y="173523"/>
                      <a:pt x="18345" y="156633"/>
                      <a:pt x="21167" y="139700"/>
                    </a:cubicBezTo>
                    <a:cubicBezTo>
                      <a:pt x="24720" y="118381"/>
                      <a:pt x="26833" y="101534"/>
                      <a:pt x="33867" y="80433"/>
                    </a:cubicBezTo>
                    <a:cubicBezTo>
                      <a:pt x="36689" y="71966"/>
                      <a:pt x="37384" y="62459"/>
                      <a:pt x="42334" y="55033"/>
                    </a:cubicBezTo>
                    <a:cubicBezTo>
                      <a:pt x="47978" y="46566"/>
                      <a:pt x="49613" y="32851"/>
                      <a:pt x="59267" y="29633"/>
                    </a:cubicBezTo>
                    <a:lnTo>
                      <a:pt x="71967" y="25400"/>
                    </a:lnTo>
                    <a:cubicBezTo>
                      <a:pt x="80434" y="19755"/>
                      <a:pt x="87713" y="11684"/>
                      <a:pt x="97367" y="8466"/>
                    </a:cubicBezTo>
                    <a:lnTo>
                      <a:pt x="122767" y="0"/>
                    </a:lnTo>
                    <a:cubicBezTo>
                      <a:pt x="149578" y="1411"/>
                      <a:pt x="176543" y="1034"/>
                      <a:pt x="203200" y="4233"/>
                    </a:cubicBezTo>
                    <a:cubicBezTo>
                      <a:pt x="212061" y="5296"/>
                      <a:pt x="220133" y="9878"/>
                      <a:pt x="228600" y="12700"/>
                    </a:cubicBezTo>
                    <a:lnTo>
                      <a:pt x="241300" y="16933"/>
                    </a:lnTo>
                    <a:cubicBezTo>
                      <a:pt x="249255" y="16403"/>
                      <a:pt x="297296" y="18568"/>
                      <a:pt x="317500" y="8466"/>
                    </a:cubicBezTo>
                    <a:cubicBezTo>
                      <a:pt x="322051" y="6191"/>
                      <a:pt x="325967" y="2822"/>
                      <a:pt x="330200" y="0"/>
                    </a:cubicBezTo>
                    <a:cubicBezTo>
                      <a:pt x="352778" y="1411"/>
                      <a:pt x="375519" y="1176"/>
                      <a:pt x="397934" y="4233"/>
                    </a:cubicBezTo>
                    <a:cubicBezTo>
                      <a:pt x="427963" y="8328"/>
                      <a:pt x="416021" y="11159"/>
                      <a:pt x="436034" y="21166"/>
                    </a:cubicBezTo>
                    <a:cubicBezTo>
                      <a:pt x="440025" y="23162"/>
                      <a:pt x="444501" y="23989"/>
                      <a:pt x="448734" y="25400"/>
                    </a:cubicBezTo>
                    <a:cubicBezTo>
                      <a:pt x="452967" y="29633"/>
                      <a:pt x="456835" y="34267"/>
                      <a:pt x="461434" y="38100"/>
                    </a:cubicBezTo>
                    <a:cubicBezTo>
                      <a:pt x="465343" y="41357"/>
                      <a:pt x="470536" y="42968"/>
                      <a:pt x="474134" y="46566"/>
                    </a:cubicBezTo>
                    <a:cubicBezTo>
                      <a:pt x="493284" y="65716"/>
                      <a:pt x="470574" y="55257"/>
                      <a:pt x="495300" y="63500"/>
                    </a:cubicBezTo>
                    <a:cubicBezTo>
                      <a:pt x="503625" y="75986"/>
                      <a:pt x="504245" y="78715"/>
                      <a:pt x="516467" y="88900"/>
                    </a:cubicBezTo>
                    <a:cubicBezTo>
                      <a:pt x="520376" y="92157"/>
                      <a:pt x="524934" y="94544"/>
                      <a:pt x="529167" y="97366"/>
                    </a:cubicBezTo>
                    <a:cubicBezTo>
                      <a:pt x="551748" y="131237"/>
                      <a:pt x="522109" y="90306"/>
                      <a:pt x="550334" y="118533"/>
                    </a:cubicBezTo>
                    <a:cubicBezTo>
                      <a:pt x="569481" y="137681"/>
                      <a:pt x="546776" y="127225"/>
                      <a:pt x="571500" y="135466"/>
                    </a:cubicBezTo>
                    <a:lnTo>
                      <a:pt x="596900" y="152400"/>
                    </a:lnTo>
                    <a:lnTo>
                      <a:pt x="609600" y="160866"/>
                    </a:lnTo>
                    <a:cubicBezTo>
                      <a:pt x="612422" y="165099"/>
                      <a:pt x="614469" y="169968"/>
                      <a:pt x="618067" y="173566"/>
                    </a:cubicBezTo>
                    <a:cubicBezTo>
                      <a:pt x="642523" y="198022"/>
                      <a:pt x="619197" y="163529"/>
                      <a:pt x="643467" y="194733"/>
                    </a:cubicBezTo>
                    <a:cubicBezTo>
                      <a:pt x="649714" y="202765"/>
                      <a:pt x="657182" y="210480"/>
                      <a:pt x="660400" y="220133"/>
                    </a:cubicBezTo>
                    <a:cubicBezTo>
                      <a:pt x="661811" y="224366"/>
                      <a:pt x="661846" y="229348"/>
                      <a:pt x="664634" y="232833"/>
                    </a:cubicBezTo>
                    <a:cubicBezTo>
                      <a:pt x="667812" y="236806"/>
                      <a:pt x="673425" y="238043"/>
                      <a:pt x="677334" y="241300"/>
                    </a:cubicBezTo>
                    <a:cubicBezTo>
                      <a:pt x="685361" y="247989"/>
                      <a:pt x="693742" y="257184"/>
                      <a:pt x="698500" y="266700"/>
                    </a:cubicBezTo>
                    <a:cubicBezTo>
                      <a:pt x="700496" y="270691"/>
                      <a:pt x="701323" y="275167"/>
                      <a:pt x="702734" y="279400"/>
                    </a:cubicBezTo>
                    <a:cubicBezTo>
                      <a:pt x="701562" y="285260"/>
                      <a:pt x="698333" y="305946"/>
                      <a:pt x="694267" y="313266"/>
                    </a:cubicBezTo>
                    <a:cubicBezTo>
                      <a:pt x="689325" y="322161"/>
                      <a:pt x="677334" y="338666"/>
                      <a:pt x="677334" y="338666"/>
                    </a:cubicBezTo>
                    <a:cubicBezTo>
                      <a:pt x="678745" y="342899"/>
                      <a:pt x="678827" y="347844"/>
                      <a:pt x="681567" y="351366"/>
                    </a:cubicBezTo>
                    <a:cubicBezTo>
                      <a:pt x="688918" y="360817"/>
                      <a:pt x="700325" y="366803"/>
                      <a:pt x="706967" y="376766"/>
                    </a:cubicBezTo>
                    <a:lnTo>
                      <a:pt x="715434" y="389466"/>
                    </a:lnTo>
                    <a:cubicBezTo>
                      <a:pt x="714023" y="393699"/>
                      <a:pt x="714831" y="399572"/>
                      <a:pt x="711200" y="402166"/>
                    </a:cubicBezTo>
                    <a:cubicBezTo>
                      <a:pt x="703938" y="407353"/>
                      <a:pt x="685800" y="410633"/>
                      <a:pt x="685800" y="410633"/>
                    </a:cubicBezTo>
                    <a:cubicBezTo>
                      <a:pt x="668867" y="409222"/>
                      <a:pt x="651843" y="408646"/>
                      <a:pt x="635000" y="406400"/>
                    </a:cubicBezTo>
                    <a:cubicBezTo>
                      <a:pt x="630577" y="405810"/>
                      <a:pt x="626591" y="403392"/>
                      <a:pt x="622300" y="402166"/>
                    </a:cubicBezTo>
                    <a:cubicBezTo>
                      <a:pt x="616706" y="400568"/>
                      <a:pt x="610940" y="399605"/>
                      <a:pt x="605367" y="397933"/>
                    </a:cubicBezTo>
                    <a:cubicBezTo>
                      <a:pt x="596819" y="395368"/>
                      <a:pt x="588625" y="391630"/>
                      <a:pt x="579967" y="389466"/>
                    </a:cubicBezTo>
                    <a:cubicBezTo>
                      <a:pt x="574323" y="388055"/>
                      <a:pt x="568607" y="386905"/>
                      <a:pt x="563034" y="385233"/>
                    </a:cubicBezTo>
                    <a:cubicBezTo>
                      <a:pt x="554486" y="382668"/>
                      <a:pt x="546101" y="379588"/>
                      <a:pt x="537634" y="376766"/>
                    </a:cubicBezTo>
                    <a:lnTo>
                      <a:pt x="512234" y="368300"/>
                    </a:lnTo>
                    <a:cubicBezTo>
                      <a:pt x="498198" y="363621"/>
                      <a:pt x="484452" y="358511"/>
                      <a:pt x="469900" y="355600"/>
                    </a:cubicBezTo>
                    <a:cubicBezTo>
                      <a:pt x="461483" y="353917"/>
                      <a:pt x="452945" y="352902"/>
                      <a:pt x="444500" y="351366"/>
                    </a:cubicBezTo>
                    <a:cubicBezTo>
                      <a:pt x="437421" y="350079"/>
                      <a:pt x="430473" y="348025"/>
                      <a:pt x="423334" y="347133"/>
                    </a:cubicBezTo>
                    <a:cubicBezTo>
                      <a:pt x="407868" y="345200"/>
                      <a:pt x="392276" y="344451"/>
                      <a:pt x="376767" y="342900"/>
                    </a:cubicBezTo>
                    <a:cubicBezTo>
                      <a:pt x="364052" y="341628"/>
                      <a:pt x="351375" y="340004"/>
                      <a:pt x="338667" y="338666"/>
                    </a:cubicBezTo>
                    <a:lnTo>
                      <a:pt x="296334" y="334433"/>
                    </a:lnTo>
                    <a:cubicBezTo>
                      <a:pt x="275221" y="327395"/>
                      <a:pt x="273199" y="325999"/>
                      <a:pt x="254000" y="321733"/>
                    </a:cubicBezTo>
                    <a:cubicBezTo>
                      <a:pt x="246976" y="320172"/>
                      <a:pt x="239973" y="318392"/>
                      <a:pt x="232834" y="317500"/>
                    </a:cubicBezTo>
                    <a:cubicBezTo>
                      <a:pt x="217368" y="315567"/>
                      <a:pt x="201768" y="314898"/>
                      <a:pt x="186267" y="313266"/>
                    </a:cubicBezTo>
                    <a:cubicBezTo>
                      <a:pt x="117742" y="306053"/>
                      <a:pt x="188393" y="311857"/>
                      <a:pt x="114300" y="304800"/>
                    </a:cubicBezTo>
                    <a:cubicBezTo>
                      <a:pt x="27318" y="296516"/>
                      <a:pt x="96995" y="304753"/>
                      <a:pt x="29634" y="296333"/>
                    </a:cubicBezTo>
                    <a:cubicBezTo>
                      <a:pt x="1" y="286455"/>
                      <a:pt x="7057" y="296333"/>
                      <a:pt x="0" y="275166"/>
                    </a:cubicBezTo>
                    <a:cubicBezTo>
                      <a:pt x="4625" y="252043"/>
                      <a:pt x="10583" y="268111"/>
                      <a:pt x="12700" y="254000"/>
                    </a:cubicBezTo>
                    <a:close/>
                  </a:path>
                </a:pathLst>
              </a:custGeom>
              <a:solidFill>
                <a:schemeClr val="accent4">
                  <a:alpha val="29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195036F7-F666-5360-4315-E270D6A8C8AB}"/>
                      </a:ext>
                    </a:extLst>
                  </p:cNvPr>
                  <p:cNvSpPr txBox="1"/>
                  <p:nvPr/>
                </p:nvSpPr>
                <p:spPr>
                  <a:xfrm>
                    <a:off x="6221164" y="2133766"/>
                    <a:ext cx="464999" cy="22095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800" b="0" i="1" dirty="0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  <m:r>
                                <a:rPr lang="en-US" sz="800" b="0" i="1" dirty="0" smtClean="0">
                                  <a:latin typeface="Cambria Math" panose="02040503050406030204" pitchFamily="18" charset="0"/>
                                </a:rPr>
                                <m:t>,3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195036F7-F666-5360-4315-E270D6A8C8A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21164" y="2133766"/>
                    <a:ext cx="464999" cy="220958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2C0D432A-A273-C89A-94E6-48BAFB31D457}"/>
                      </a:ext>
                    </a:extLst>
                  </p:cNvPr>
                  <p:cNvSpPr txBox="1"/>
                  <p:nvPr/>
                </p:nvSpPr>
                <p:spPr>
                  <a:xfrm>
                    <a:off x="7402718" y="1773999"/>
                    <a:ext cx="364715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1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000" i="1" dirty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2C0D432A-A273-C89A-94E6-48BAFB31D4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02718" y="1773999"/>
                    <a:ext cx="364715" cy="246221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92B81B3E-384C-F19E-25EE-5FF55829CE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10999" y="992044"/>
                <a:ext cx="1371274" cy="849283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30AFFFB7-B302-9765-08F4-8ACD691CF0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07528" y="996151"/>
                <a:ext cx="1162963" cy="89616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F18871E3-B9DE-8FB3-2DEA-4E98665311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74611" y="1911945"/>
                <a:ext cx="0" cy="602327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30884012-05F3-AC9A-D47D-A5EFB3C6E0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93490" y="1305653"/>
                <a:ext cx="0" cy="1081947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7A4A26E5-319F-E35C-1869-8C085EBE45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70363" y="1331978"/>
                <a:ext cx="0" cy="602327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p14="http://schemas.microsoft.com/office/powerpoint/2010/main" Requires="p14">
              <p:contentPart p14:bwMode="auto" r:id="rId30">
                <p14:nvContentPartPr>
                  <p14:cNvPr id="121" name="Ink 120">
                    <a:extLst>
                      <a:ext uri="{FF2B5EF4-FFF2-40B4-BE49-F238E27FC236}">
                        <a16:creationId xmlns:a16="http://schemas.microsoft.com/office/drawing/2014/main" id="{CFF4B34F-98BE-D200-D1C1-3994B43C18D0}"/>
                      </a:ext>
                    </a:extLst>
                  </p14:cNvPr>
                  <p14:cNvContentPartPr/>
                  <p14:nvPr/>
                </p14:nvContentPartPr>
                <p14:xfrm>
                  <a:off x="6436120" y="1631327"/>
                  <a:ext cx="213120" cy="176400"/>
                </p14:xfrm>
              </p:contentPart>
            </mc:Choice>
            <mc:Fallback>
              <p:pic>
                <p:nvPicPr>
                  <p:cNvPr id="121" name="Ink 120">
                    <a:extLst>
                      <a:ext uri="{FF2B5EF4-FFF2-40B4-BE49-F238E27FC236}">
                        <a16:creationId xmlns:a16="http://schemas.microsoft.com/office/drawing/2014/main" id="{CFF4B34F-98BE-D200-D1C1-3994B43C18D0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6418480" y="1613327"/>
                    <a:ext cx="248760" cy="212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2">
                <p14:nvContentPartPr>
                  <p14:cNvPr id="122" name="Ink 121">
                    <a:extLst>
                      <a:ext uri="{FF2B5EF4-FFF2-40B4-BE49-F238E27FC236}">
                        <a16:creationId xmlns:a16="http://schemas.microsoft.com/office/drawing/2014/main" id="{FD973FEB-DD87-EC8A-FBF6-44FCE30911CA}"/>
                      </a:ext>
                    </a:extLst>
                  </p14:cNvPr>
                  <p14:cNvContentPartPr/>
                  <p14:nvPr/>
                </p14:nvContentPartPr>
                <p14:xfrm>
                  <a:off x="6467080" y="1399127"/>
                  <a:ext cx="181440" cy="118440"/>
                </p14:xfrm>
              </p:contentPart>
            </mc:Choice>
            <mc:Fallback>
              <p:pic>
                <p:nvPicPr>
                  <p:cNvPr id="122" name="Ink 121">
                    <a:extLst>
                      <a:ext uri="{FF2B5EF4-FFF2-40B4-BE49-F238E27FC236}">
                        <a16:creationId xmlns:a16="http://schemas.microsoft.com/office/drawing/2014/main" id="{FD973FEB-DD87-EC8A-FBF6-44FCE30911CA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6449080" y="1381487"/>
                    <a:ext cx="217080" cy="154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4">
                <p14:nvContentPartPr>
                  <p14:cNvPr id="123" name="Ink 122">
                    <a:extLst>
                      <a:ext uri="{FF2B5EF4-FFF2-40B4-BE49-F238E27FC236}">
                        <a16:creationId xmlns:a16="http://schemas.microsoft.com/office/drawing/2014/main" id="{276DC02C-57A0-89EF-0BB8-8934B15DF997}"/>
                      </a:ext>
                    </a:extLst>
                  </p14:cNvPr>
                  <p14:cNvContentPartPr/>
                  <p14:nvPr/>
                </p14:nvContentPartPr>
                <p14:xfrm>
                  <a:off x="6607480" y="2177807"/>
                  <a:ext cx="38160" cy="219960"/>
                </p14:xfrm>
              </p:contentPart>
            </mc:Choice>
            <mc:Fallback>
              <p:pic>
                <p:nvPicPr>
                  <p:cNvPr id="123" name="Ink 122">
                    <a:extLst>
                      <a:ext uri="{FF2B5EF4-FFF2-40B4-BE49-F238E27FC236}">
                        <a16:creationId xmlns:a16="http://schemas.microsoft.com/office/drawing/2014/main" id="{276DC02C-57A0-89EF-0BB8-8934B15DF997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6589480" y="2159807"/>
                    <a:ext cx="73800" cy="255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6">
                <p14:nvContentPartPr>
                  <p14:cNvPr id="124" name="Ink 123">
                    <a:extLst>
                      <a:ext uri="{FF2B5EF4-FFF2-40B4-BE49-F238E27FC236}">
                        <a16:creationId xmlns:a16="http://schemas.microsoft.com/office/drawing/2014/main" id="{E676D355-535B-F1F7-9BA2-C619942EE6C3}"/>
                      </a:ext>
                    </a:extLst>
                  </p14:cNvPr>
                  <p14:cNvContentPartPr/>
                  <p14:nvPr/>
                </p14:nvContentPartPr>
                <p14:xfrm>
                  <a:off x="6434680" y="1501367"/>
                  <a:ext cx="205560" cy="152280"/>
                </p14:xfrm>
              </p:contentPart>
            </mc:Choice>
            <mc:Fallback>
              <p:pic>
                <p:nvPicPr>
                  <p:cNvPr id="124" name="Ink 123">
                    <a:extLst>
                      <a:ext uri="{FF2B5EF4-FFF2-40B4-BE49-F238E27FC236}">
                        <a16:creationId xmlns:a16="http://schemas.microsoft.com/office/drawing/2014/main" id="{E676D355-535B-F1F7-9BA2-C619942EE6C3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6417040" y="1483367"/>
                    <a:ext cx="241200" cy="18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8">
                <p14:nvContentPartPr>
                  <p14:cNvPr id="125" name="Ink 124">
                    <a:extLst>
                      <a:ext uri="{FF2B5EF4-FFF2-40B4-BE49-F238E27FC236}">
                        <a16:creationId xmlns:a16="http://schemas.microsoft.com/office/drawing/2014/main" id="{7B05EEED-E8DE-372A-931C-B5A753B04C92}"/>
                      </a:ext>
                    </a:extLst>
                  </p14:cNvPr>
                  <p14:cNvContentPartPr/>
                  <p14:nvPr/>
                </p14:nvContentPartPr>
                <p14:xfrm>
                  <a:off x="7914640" y="1360247"/>
                  <a:ext cx="613800" cy="937080"/>
                </p14:xfrm>
              </p:contentPart>
            </mc:Choice>
            <mc:Fallback>
              <p:pic>
                <p:nvPicPr>
                  <p:cNvPr id="125" name="Ink 124">
                    <a:extLst>
                      <a:ext uri="{FF2B5EF4-FFF2-40B4-BE49-F238E27FC236}">
                        <a16:creationId xmlns:a16="http://schemas.microsoft.com/office/drawing/2014/main" id="{7B05EEED-E8DE-372A-931C-B5A753B04C92}"/>
                      </a:ext>
                    </a:extLst>
                  </p:cNvPr>
                  <p:cNvPicPr/>
                  <p:nvPr/>
                </p:nvPicPr>
                <p:blipFill>
                  <a:blip r:embed="rId39"/>
                  <a:stretch>
                    <a:fillRect/>
                  </a:stretch>
                </p:blipFill>
                <p:spPr>
                  <a:xfrm>
                    <a:off x="7896640" y="1342607"/>
                    <a:ext cx="649440" cy="972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6" name="TextBox 105">
                    <a:extLst>
                      <a:ext uri="{FF2B5EF4-FFF2-40B4-BE49-F238E27FC236}">
                        <a16:creationId xmlns:a16="http://schemas.microsoft.com/office/drawing/2014/main" id="{B49DF543-524E-3D3B-320C-413A43D28489}"/>
                      </a:ext>
                    </a:extLst>
                  </p:cNvPr>
                  <p:cNvSpPr txBox="1"/>
                  <p:nvPr/>
                </p:nvSpPr>
                <p:spPr>
                  <a:xfrm>
                    <a:off x="7871577" y="1882179"/>
                    <a:ext cx="464999" cy="22095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800" b="0" i="1" dirty="0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  <m:r>
                                <a:rPr lang="en-US" sz="800" b="0" i="1" dirty="0" smtClean="0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>
              <p:sp>
                <p:nvSpPr>
                  <p:cNvPr id="106" name="TextBox 105">
                    <a:extLst>
                      <a:ext uri="{FF2B5EF4-FFF2-40B4-BE49-F238E27FC236}">
                        <a16:creationId xmlns:a16="http://schemas.microsoft.com/office/drawing/2014/main" id="{B49DF543-524E-3D3B-320C-413A43D2848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71577" y="1882179"/>
                    <a:ext cx="464999" cy="220958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7" name="TextBox 106">
                    <a:extLst>
                      <a:ext uri="{FF2B5EF4-FFF2-40B4-BE49-F238E27FC236}">
                        <a16:creationId xmlns:a16="http://schemas.microsoft.com/office/drawing/2014/main" id="{A853C0B0-1E0D-8128-F6E9-A363F63948C2}"/>
                      </a:ext>
                    </a:extLst>
                  </p:cNvPr>
                  <p:cNvSpPr txBox="1"/>
                  <p:nvPr/>
                </p:nvSpPr>
                <p:spPr>
                  <a:xfrm>
                    <a:off x="6306814" y="1492225"/>
                    <a:ext cx="464999" cy="22095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800" b="0" i="1" dirty="0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  <m:r>
                                <a:rPr lang="en-US" sz="800" b="0" i="1" dirty="0" smtClean="0"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>
              <p:sp>
                <p:nvSpPr>
                  <p:cNvPr id="107" name="TextBox 106">
                    <a:extLst>
                      <a:ext uri="{FF2B5EF4-FFF2-40B4-BE49-F238E27FC236}">
                        <a16:creationId xmlns:a16="http://schemas.microsoft.com/office/drawing/2014/main" id="{A853C0B0-1E0D-8128-F6E9-A363F63948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06814" y="1492225"/>
                    <a:ext cx="464999" cy="220958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2F07A6A3-148C-734F-8AA1-96827856B857}"/>
                    </a:ext>
                  </a:extLst>
                </p:cNvPr>
                <p:cNvSpPr txBox="1"/>
                <p:nvPr/>
              </p:nvSpPr>
              <p:spPr>
                <a:xfrm>
                  <a:off x="7524333" y="1347535"/>
                  <a:ext cx="411395" cy="2209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2F07A6A3-148C-734F-8AA1-96827856B8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4333" y="1347535"/>
                  <a:ext cx="411395" cy="220958"/>
                </a:xfrm>
                <a:prstGeom prst="rect">
                  <a:avLst/>
                </a:prstGeom>
                <a:blipFill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CA7C4700-5598-DC71-D823-560E3D15545F}"/>
                    </a:ext>
                  </a:extLst>
                </p:cNvPr>
                <p:cNvSpPr txBox="1"/>
                <p:nvPr/>
              </p:nvSpPr>
              <p:spPr>
                <a:xfrm>
                  <a:off x="6693939" y="2098645"/>
                  <a:ext cx="411395" cy="2209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CA7C4700-5598-DC71-D823-560E3D1554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3939" y="2098645"/>
                  <a:ext cx="411395" cy="220958"/>
                </a:xfrm>
                <a:prstGeom prst="rect">
                  <a:avLst/>
                </a:prstGeom>
                <a:blipFill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536E45F9-03B7-9FD4-E675-D6A84DA2519F}"/>
              </a:ext>
            </a:extLst>
          </p:cNvPr>
          <p:cNvGrpSpPr/>
          <p:nvPr/>
        </p:nvGrpSpPr>
        <p:grpSpPr>
          <a:xfrm>
            <a:off x="5900336" y="3320821"/>
            <a:ext cx="3364634" cy="2473236"/>
            <a:chOff x="5900336" y="3320821"/>
            <a:chExt cx="3364634" cy="2473236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2BEA1CA0-2071-9F24-DE46-DCAB731EC41C}"/>
                </a:ext>
              </a:extLst>
            </p:cNvPr>
            <p:cNvSpPr/>
            <p:nvPr/>
          </p:nvSpPr>
          <p:spPr>
            <a:xfrm>
              <a:off x="6137264" y="3626961"/>
              <a:ext cx="2792029" cy="1768147"/>
            </a:xfrm>
            <a:prstGeom prst="rect">
              <a:avLst/>
            </a:prstGeom>
            <a:solidFill>
              <a:schemeClr val="accent1">
                <a:alpha val="16593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B771A576-434D-8494-5A67-4A4583622105}"/>
                </a:ext>
              </a:extLst>
            </p:cNvPr>
            <p:cNvSpPr/>
            <p:nvPr/>
          </p:nvSpPr>
          <p:spPr>
            <a:xfrm>
              <a:off x="6437288" y="3975431"/>
              <a:ext cx="656414" cy="499533"/>
            </a:xfrm>
            <a:custGeom>
              <a:avLst/>
              <a:gdLst>
                <a:gd name="connsiteX0" fmla="*/ 247 w 656414"/>
                <a:gd name="connsiteY0" fmla="*/ 317500 h 499533"/>
                <a:gd name="connsiteX1" fmla="*/ 4481 w 656414"/>
                <a:gd name="connsiteY1" fmla="*/ 245533 h 499533"/>
                <a:gd name="connsiteX2" fmla="*/ 17181 w 656414"/>
                <a:gd name="connsiteY2" fmla="*/ 190500 h 499533"/>
                <a:gd name="connsiteX3" fmla="*/ 21414 w 656414"/>
                <a:gd name="connsiteY3" fmla="*/ 169333 h 499533"/>
                <a:gd name="connsiteX4" fmla="*/ 25647 w 656414"/>
                <a:gd name="connsiteY4" fmla="*/ 156633 h 499533"/>
                <a:gd name="connsiteX5" fmla="*/ 29881 w 656414"/>
                <a:gd name="connsiteY5" fmla="*/ 139700 h 499533"/>
                <a:gd name="connsiteX6" fmla="*/ 38347 w 656414"/>
                <a:gd name="connsiteY6" fmla="*/ 127000 h 499533"/>
                <a:gd name="connsiteX7" fmla="*/ 42581 w 656414"/>
                <a:gd name="connsiteY7" fmla="*/ 114300 h 499533"/>
                <a:gd name="connsiteX8" fmla="*/ 67981 w 656414"/>
                <a:gd name="connsiteY8" fmla="*/ 93133 h 499533"/>
                <a:gd name="connsiteX9" fmla="*/ 139947 w 656414"/>
                <a:gd name="connsiteY9" fmla="*/ 84666 h 499533"/>
                <a:gd name="connsiteX10" fmla="*/ 165347 w 656414"/>
                <a:gd name="connsiteY10" fmla="*/ 76200 h 499533"/>
                <a:gd name="connsiteX11" fmla="*/ 190747 w 656414"/>
                <a:gd name="connsiteY11" fmla="*/ 63500 h 499533"/>
                <a:gd name="connsiteX12" fmla="*/ 199214 w 656414"/>
                <a:gd name="connsiteY12" fmla="*/ 50800 h 499533"/>
                <a:gd name="connsiteX13" fmla="*/ 224614 w 656414"/>
                <a:gd name="connsiteY13" fmla="*/ 29633 h 499533"/>
                <a:gd name="connsiteX14" fmla="*/ 250014 w 656414"/>
                <a:gd name="connsiteY14" fmla="*/ 21166 h 499533"/>
                <a:gd name="connsiteX15" fmla="*/ 262714 w 656414"/>
                <a:gd name="connsiteY15" fmla="*/ 16933 h 499533"/>
                <a:gd name="connsiteX16" fmla="*/ 279647 w 656414"/>
                <a:gd name="connsiteY16" fmla="*/ 8466 h 499533"/>
                <a:gd name="connsiteX17" fmla="*/ 305047 w 656414"/>
                <a:gd name="connsiteY17" fmla="*/ 0 h 499533"/>
                <a:gd name="connsiteX18" fmla="*/ 351614 w 656414"/>
                <a:gd name="connsiteY18" fmla="*/ 8466 h 499533"/>
                <a:gd name="connsiteX19" fmla="*/ 364314 w 656414"/>
                <a:gd name="connsiteY19" fmla="*/ 21166 h 499533"/>
                <a:gd name="connsiteX20" fmla="*/ 402414 w 656414"/>
                <a:gd name="connsiteY20" fmla="*/ 42333 h 499533"/>
                <a:gd name="connsiteX21" fmla="*/ 440514 w 656414"/>
                <a:gd name="connsiteY21" fmla="*/ 63500 h 499533"/>
                <a:gd name="connsiteX22" fmla="*/ 499781 w 656414"/>
                <a:gd name="connsiteY22" fmla="*/ 67733 h 499533"/>
                <a:gd name="connsiteX23" fmla="*/ 525181 w 656414"/>
                <a:gd name="connsiteY23" fmla="*/ 105833 h 499533"/>
                <a:gd name="connsiteX24" fmla="*/ 533647 w 656414"/>
                <a:gd name="connsiteY24" fmla="*/ 118533 h 499533"/>
                <a:gd name="connsiteX25" fmla="*/ 542114 w 656414"/>
                <a:gd name="connsiteY25" fmla="*/ 131233 h 499533"/>
                <a:gd name="connsiteX26" fmla="*/ 550581 w 656414"/>
                <a:gd name="connsiteY26" fmla="*/ 156633 h 499533"/>
                <a:gd name="connsiteX27" fmla="*/ 554814 w 656414"/>
                <a:gd name="connsiteY27" fmla="*/ 169333 h 499533"/>
                <a:gd name="connsiteX28" fmla="*/ 559047 w 656414"/>
                <a:gd name="connsiteY28" fmla="*/ 198966 h 499533"/>
                <a:gd name="connsiteX29" fmla="*/ 571747 w 656414"/>
                <a:gd name="connsiteY29" fmla="*/ 245533 h 499533"/>
                <a:gd name="connsiteX30" fmla="*/ 584447 w 656414"/>
                <a:gd name="connsiteY30" fmla="*/ 254000 h 499533"/>
                <a:gd name="connsiteX31" fmla="*/ 609847 w 656414"/>
                <a:gd name="connsiteY31" fmla="*/ 262466 h 499533"/>
                <a:gd name="connsiteX32" fmla="*/ 622547 w 656414"/>
                <a:gd name="connsiteY32" fmla="*/ 270933 h 499533"/>
                <a:gd name="connsiteX33" fmla="*/ 626781 w 656414"/>
                <a:gd name="connsiteY33" fmla="*/ 287866 h 499533"/>
                <a:gd name="connsiteX34" fmla="*/ 639481 w 656414"/>
                <a:gd name="connsiteY34" fmla="*/ 325966 h 499533"/>
                <a:gd name="connsiteX35" fmla="*/ 643714 w 656414"/>
                <a:gd name="connsiteY35" fmla="*/ 338666 h 499533"/>
                <a:gd name="connsiteX36" fmla="*/ 656414 w 656414"/>
                <a:gd name="connsiteY36" fmla="*/ 347133 h 499533"/>
                <a:gd name="connsiteX37" fmla="*/ 639481 w 656414"/>
                <a:gd name="connsiteY37" fmla="*/ 372533 h 499533"/>
                <a:gd name="connsiteX38" fmla="*/ 631014 w 656414"/>
                <a:gd name="connsiteY38" fmla="*/ 385233 h 499533"/>
                <a:gd name="connsiteX39" fmla="*/ 550581 w 656414"/>
                <a:gd name="connsiteY39" fmla="*/ 397933 h 499533"/>
                <a:gd name="connsiteX40" fmla="*/ 537881 w 656414"/>
                <a:gd name="connsiteY40" fmla="*/ 406400 h 499533"/>
                <a:gd name="connsiteX41" fmla="*/ 520947 w 656414"/>
                <a:gd name="connsiteY41" fmla="*/ 431800 h 499533"/>
                <a:gd name="connsiteX42" fmla="*/ 508247 w 656414"/>
                <a:gd name="connsiteY42" fmla="*/ 440266 h 499533"/>
                <a:gd name="connsiteX43" fmla="*/ 491314 w 656414"/>
                <a:gd name="connsiteY43" fmla="*/ 431800 h 499533"/>
                <a:gd name="connsiteX44" fmla="*/ 385481 w 656414"/>
                <a:gd name="connsiteY44" fmla="*/ 431800 h 499533"/>
                <a:gd name="connsiteX45" fmla="*/ 372781 w 656414"/>
                <a:gd name="connsiteY45" fmla="*/ 440266 h 499533"/>
                <a:gd name="connsiteX46" fmla="*/ 368547 w 656414"/>
                <a:gd name="connsiteY46" fmla="*/ 452966 h 499533"/>
                <a:gd name="connsiteX47" fmla="*/ 347381 w 656414"/>
                <a:gd name="connsiteY47" fmla="*/ 474133 h 499533"/>
                <a:gd name="connsiteX48" fmla="*/ 292347 w 656414"/>
                <a:gd name="connsiteY48" fmla="*/ 486833 h 499533"/>
                <a:gd name="connsiteX49" fmla="*/ 275414 w 656414"/>
                <a:gd name="connsiteY49" fmla="*/ 491066 h 499533"/>
                <a:gd name="connsiteX50" fmla="*/ 241547 w 656414"/>
                <a:gd name="connsiteY50" fmla="*/ 499533 h 499533"/>
                <a:gd name="connsiteX51" fmla="*/ 139947 w 656414"/>
                <a:gd name="connsiteY51" fmla="*/ 495300 h 499533"/>
                <a:gd name="connsiteX52" fmla="*/ 123014 w 656414"/>
                <a:gd name="connsiteY52" fmla="*/ 491066 h 499533"/>
                <a:gd name="connsiteX53" fmla="*/ 97614 w 656414"/>
                <a:gd name="connsiteY53" fmla="*/ 482600 h 499533"/>
                <a:gd name="connsiteX54" fmla="*/ 72214 w 656414"/>
                <a:gd name="connsiteY54" fmla="*/ 465666 h 499533"/>
                <a:gd name="connsiteX55" fmla="*/ 51047 w 656414"/>
                <a:gd name="connsiteY55" fmla="*/ 444500 h 499533"/>
                <a:gd name="connsiteX56" fmla="*/ 46814 w 656414"/>
                <a:gd name="connsiteY56" fmla="*/ 431800 h 499533"/>
                <a:gd name="connsiteX57" fmla="*/ 38347 w 656414"/>
                <a:gd name="connsiteY57" fmla="*/ 419100 h 499533"/>
                <a:gd name="connsiteX58" fmla="*/ 29881 w 656414"/>
                <a:gd name="connsiteY58" fmla="*/ 385233 h 499533"/>
                <a:gd name="connsiteX59" fmla="*/ 25647 w 656414"/>
                <a:gd name="connsiteY59" fmla="*/ 372533 h 499533"/>
                <a:gd name="connsiteX60" fmla="*/ 17181 w 656414"/>
                <a:gd name="connsiteY60" fmla="*/ 359833 h 499533"/>
                <a:gd name="connsiteX61" fmla="*/ 4481 w 656414"/>
                <a:gd name="connsiteY61" fmla="*/ 351366 h 499533"/>
                <a:gd name="connsiteX62" fmla="*/ 247 w 656414"/>
                <a:gd name="connsiteY62" fmla="*/ 317500 h 499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656414" h="499533">
                  <a:moveTo>
                    <a:pt x="247" y="317500"/>
                  </a:moveTo>
                  <a:cubicBezTo>
                    <a:pt x="247" y="299861"/>
                    <a:pt x="1827" y="269417"/>
                    <a:pt x="4481" y="245533"/>
                  </a:cubicBezTo>
                  <a:cubicBezTo>
                    <a:pt x="12018" y="177699"/>
                    <a:pt x="8955" y="223403"/>
                    <a:pt x="17181" y="190500"/>
                  </a:cubicBezTo>
                  <a:cubicBezTo>
                    <a:pt x="18926" y="183519"/>
                    <a:pt x="19669" y="176314"/>
                    <a:pt x="21414" y="169333"/>
                  </a:cubicBezTo>
                  <a:cubicBezTo>
                    <a:pt x="22496" y="165004"/>
                    <a:pt x="24421" y="160924"/>
                    <a:pt x="25647" y="156633"/>
                  </a:cubicBezTo>
                  <a:cubicBezTo>
                    <a:pt x="27245" y="151039"/>
                    <a:pt x="27589" y="145048"/>
                    <a:pt x="29881" y="139700"/>
                  </a:cubicBezTo>
                  <a:cubicBezTo>
                    <a:pt x="31885" y="135024"/>
                    <a:pt x="36072" y="131551"/>
                    <a:pt x="38347" y="127000"/>
                  </a:cubicBezTo>
                  <a:cubicBezTo>
                    <a:pt x="40343" y="123009"/>
                    <a:pt x="40106" y="118013"/>
                    <a:pt x="42581" y="114300"/>
                  </a:cubicBezTo>
                  <a:cubicBezTo>
                    <a:pt x="47262" y="107279"/>
                    <a:pt x="60172" y="97037"/>
                    <a:pt x="67981" y="93133"/>
                  </a:cubicBezTo>
                  <a:cubicBezTo>
                    <a:pt x="87222" y="83512"/>
                    <a:pt x="130593" y="85334"/>
                    <a:pt x="139947" y="84666"/>
                  </a:cubicBezTo>
                  <a:cubicBezTo>
                    <a:pt x="148414" y="81844"/>
                    <a:pt x="157921" y="81151"/>
                    <a:pt x="165347" y="76200"/>
                  </a:cubicBezTo>
                  <a:cubicBezTo>
                    <a:pt x="181760" y="65258"/>
                    <a:pt x="173220" y="69342"/>
                    <a:pt x="190747" y="63500"/>
                  </a:cubicBezTo>
                  <a:cubicBezTo>
                    <a:pt x="193569" y="59267"/>
                    <a:pt x="195957" y="54709"/>
                    <a:pt x="199214" y="50800"/>
                  </a:cubicBezTo>
                  <a:cubicBezTo>
                    <a:pt x="205078" y="43763"/>
                    <a:pt x="215800" y="33551"/>
                    <a:pt x="224614" y="29633"/>
                  </a:cubicBezTo>
                  <a:cubicBezTo>
                    <a:pt x="232769" y="26008"/>
                    <a:pt x="241547" y="23988"/>
                    <a:pt x="250014" y="21166"/>
                  </a:cubicBezTo>
                  <a:cubicBezTo>
                    <a:pt x="254247" y="19755"/>
                    <a:pt x="258723" y="18929"/>
                    <a:pt x="262714" y="16933"/>
                  </a:cubicBezTo>
                  <a:cubicBezTo>
                    <a:pt x="268358" y="14111"/>
                    <a:pt x="273788" y="10810"/>
                    <a:pt x="279647" y="8466"/>
                  </a:cubicBezTo>
                  <a:cubicBezTo>
                    <a:pt x="287933" y="5152"/>
                    <a:pt x="305047" y="0"/>
                    <a:pt x="305047" y="0"/>
                  </a:cubicBezTo>
                  <a:cubicBezTo>
                    <a:pt x="306481" y="179"/>
                    <a:pt x="342579" y="2443"/>
                    <a:pt x="351614" y="8466"/>
                  </a:cubicBezTo>
                  <a:cubicBezTo>
                    <a:pt x="356595" y="11787"/>
                    <a:pt x="359588" y="17490"/>
                    <a:pt x="364314" y="21166"/>
                  </a:cubicBezTo>
                  <a:cubicBezTo>
                    <a:pt x="386150" y="38150"/>
                    <a:pt x="383251" y="35946"/>
                    <a:pt x="402414" y="42333"/>
                  </a:cubicBezTo>
                  <a:cubicBezTo>
                    <a:pt x="411497" y="48388"/>
                    <a:pt x="426945" y="61904"/>
                    <a:pt x="440514" y="63500"/>
                  </a:cubicBezTo>
                  <a:cubicBezTo>
                    <a:pt x="460184" y="65814"/>
                    <a:pt x="480025" y="66322"/>
                    <a:pt x="499781" y="67733"/>
                  </a:cubicBezTo>
                  <a:lnTo>
                    <a:pt x="525181" y="105833"/>
                  </a:lnTo>
                  <a:lnTo>
                    <a:pt x="533647" y="118533"/>
                  </a:lnTo>
                  <a:lnTo>
                    <a:pt x="542114" y="131233"/>
                  </a:lnTo>
                  <a:lnTo>
                    <a:pt x="550581" y="156633"/>
                  </a:lnTo>
                  <a:lnTo>
                    <a:pt x="554814" y="169333"/>
                  </a:lnTo>
                  <a:cubicBezTo>
                    <a:pt x="556225" y="179211"/>
                    <a:pt x="557728" y="189076"/>
                    <a:pt x="559047" y="198966"/>
                  </a:cubicBezTo>
                  <a:cubicBezTo>
                    <a:pt x="561744" y="219189"/>
                    <a:pt x="557940" y="231726"/>
                    <a:pt x="571747" y="245533"/>
                  </a:cubicBezTo>
                  <a:cubicBezTo>
                    <a:pt x="575345" y="249131"/>
                    <a:pt x="579798" y="251934"/>
                    <a:pt x="584447" y="254000"/>
                  </a:cubicBezTo>
                  <a:cubicBezTo>
                    <a:pt x="592602" y="257625"/>
                    <a:pt x="609847" y="262466"/>
                    <a:pt x="609847" y="262466"/>
                  </a:cubicBezTo>
                  <a:cubicBezTo>
                    <a:pt x="614080" y="265288"/>
                    <a:pt x="619725" y="266700"/>
                    <a:pt x="622547" y="270933"/>
                  </a:cubicBezTo>
                  <a:cubicBezTo>
                    <a:pt x="625774" y="275774"/>
                    <a:pt x="625109" y="282293"/>
                    <a:pt x="626781" y="287866"/>
                  </a:cubicBezTo>
                  <a:cubicBezTo>
                    <a:pt x="626806" y="287951"/>
                    <a:pt x="637350" y="319574"/>
                    <a:pt x="639481" y="325966"/>
                  </a:cubicBezTo>
                  <a:cubicBezTo>
                    <a:pt x="640892" y="330199"/>
                    <a:pt x="640001" y="336191"/>
                    <a:pt x="643714" y="338666"/>
                  </a:cubicBezTo>
                  <a:lnTo>
                    <a:pt x="656414" y="347133"/>
                  </a:lnTo>
                  <a:cubicBezTo>
                    <a:pt x="648719" y="377916"/>
                    <a:pt x="658971" y="353043"/>
                    <a:pt x="639481" y="372533"/>
                  </a:cubicBezTo>
                  <a:cubicBezTo>
                    <a:pt x="635883" y="376131"/>
                    <a:pt x="635329" y="382536"/>
                    <a:pt x="631014" y="385233"/>
                  </a:cubicBezTo>
                  <a:cubicBezTo>
                    <a:pt x="610964" y="397764"/>
                    <a:pt x="567500" y="396632"/>
                    <a:pt x="550581" y="397933"/>
                  </a:cubicBezTo>
                  <a:cubicBezTo>
                    <a:pt x="546348" y="400755"/>
                    <a:pt x="541231" y="402571"/>
                    <a:pt x="537881" y="406400"/>
                  </a:cubicBezTo>
                  <a:cubicBezTo>
                    <a:pt x="531180" y="414058"/>
                    <a:pt x="529414" y="426156"/>
                    <a:pt x="520947" y="431800"/>
                  </a:cubicBezTo>
                  <a:lnTo>
                    <a:pt x="508247" y="440266"/>
                  </a:lnTo>
                  <a:cubicBezTo>
                    <a:pt x="502603" y="437444"/>
                    <a:pt x="497528" y="432897"/>
                    <a:pt x="491314" y="431800"/>
                  </a:cubicBezTo>
                  <a:cubicBezTo>
                    <a:pt x="446913" y="423964"/>
                    <a:pt x="429150" y="428160"/>
                    <a:pt x="385481" y="431800"/>
                  </a:cubicBezTo>
                  <a:cubicBezTo>
                    <a:pt x="381248" y="434622"/>
                    <a:pt x="375959" y="436293"/>
                    <a:pt x="372781" y="440266"/>
                  </a:cubicBezTo>
                  <a:cubicBezTo>
                    <a:pt x="369993" y="443750"/>
                    <a:pt x="370543" y="448975"/>
                    <a:pt x="368547" y="452966"/>
                  </a:cubicBezTo>
                  <a:cubicBezTo>
                    <a:pt x="363305" y="463449"/>
                    <a:pt x="358267" y="469294"/>
                    <a:pt x="347381" y="474133"/>
                  </a:cubicBezTo>
                  <a:cubicBezTo>
                    <a:pt x="322161" y="485342"/>
                    <a:pt x="320031" y="481800"/>
                    <a:pt x="292347" y="486833"/>
                  </a:cubicBezTo>
                  <a:cubicBezTo>
                    <a:pt x="286623" y="487874"/>
                    <a:pt x="281093" y="489804"/>
                    <a:pt x="275414" y="491066"/>
                  </a:cubicBezTo>
                  <a:cubicBezTo>
                    <a:pt x="244766" y="497877"/>
                    <a:pt x="264240" y="491969"/>
                    <a:pt x="241547" y="499533"/>
                  </a:cubicBezTo>
                  <a:cubicBezTo>
                    <a:pt x="207680" y="498122"/>
                    <a:pt x="173757" y="497715"/>
                    <a:pt x="139947" y="495300"/>
                  </a:cubicBezTo>
                  <a:cubicBezTo>
                    <a:pt x="134144" y="494885"/>
                    <a:pt x="128587" y="492738"/>
                    <a:pt x="123014" y="491066"/>
                  </a:cubicBezTo>
                  <a:cubicBezTo>
                    <a:pt x="114466" y="488502"/>
                    <a:pt x="97614" y="482600"/>
                    <a:pt x="97614" y="482600"/>
                  </a:cubicBezTo>
                  <a:cubicBezTo>
                    <a:pt x="89147" y="476955"/>
                    <a:pt x="77859" y="474133"/>
                    <a:pt x="72214" y="465666"/>
                  </a:cubicBezTo>
                  <a:cubicBezTo>
                    <a:pt x="60925" y="448733"/>
                    <a:pt x="67980" y="455788"/>
                    <a:pt x="51047" y="444500"/>
                  </a:cubicBezTo>
                  <a:cubicBezTo>
                    <a:pt x="49636" y="440267"/>
                    <a:pt x="48810" y="435791"/>
                    <a:pt x="46814" y="431800"/>
                  </a:cubicBezTo>
                  <a:cubicBezTo>
                    <a:pt x="44539" y="427249"/>
                    <a:pt x="40086" y="423882"/>
                    <a:pt x="38347" y="419100"/>
                  </a:cubicBezTo>
                  <a:cubicBezTo>
                    <a:pt x="34370" y="408164"/>
                    <a:pt x="33561" y="396272"/>
                    <a:pt x="29881" y="385233"/>
                  </a:cubicBezTo>
                  <a:cubicBezTo>
                    <a:pt x="28470" y="381000"/>
                    <a:pt x="27643" y="376524"/>
                    <a:pt x="25647" y="372533"/>
                  </a:cubicBezTo>
                  <a:cubicBezTo>
                    <a:pt x="23372" y="367982"/>
                    <a:pt x="20778" y="363431"/>
                    <a:pt x="17181" y="359833"/>
                  </a:cubicBezTo>
                  <a:cubicBezTo>
                    <a:pt x="13583" y="356235"/>
                    <a:pt x="8714" y="354188"/>
                    <a:pt x="4481" y="351366"/>
                  </a:cubicBezTo>
                  <a:cubicBezTo>
                    <a:pt x="-1538" y="333311"/>
                    <a:pt x="247" y="335139"/>
                    <a:pt x="247" y="317500"/>
                  </a:cubicBez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BF08BE6A-6D09-50A0-2289-4A9016DBED75}"/>
                </a:ext>
              </a:extLst>
            </p:cNvPr>
            <p:cNvSpPr/>
            <p:nvPr/>
          </p:nvSpPr>
          <p:spPr>
            <a:xfrm>
              <a:off x="7290856" y="3896019"/>
              <a:ext cx="1304925" cy="1074143"/>
            </a:xfrm>
            <a:custGeom>
              <a:avLst/>
              <a:gdLst>
                <a:gd name="connsiteX0" fmla="*/ 431800 w 1304925"/>
                <a:gd name="connsiteY0" fmla="*/ 45443 h 1074143"/>
                <a:gd name="connsiteX1" fmla="*/ 409575 w 1304925"/>
                <a:gd name="connsiteY1" fmla="*/ 48618 h 1074143"/>
                <a:gd name="connsiteX2" fmla="*/ 390525 w 1304925"/>
                <a:gd name="connsiteY2" fmla="*/ 51793 h 1074143"/>
                <a:gd name="connsiteX3" fmla="*/ 352425 w 1304925"/>
                <a:gd name="connsiteY3" fmla="*/ 54968 h 1074143"/>
                <a:gd name="connsiteX4" fmla="*/ 311150 w 1304925"/>
                <a:gd name="connsiteY4" fmla="*/ 64493 h 1074143"/>
                <a:gd name="connsiteX5" fmla="*/ 301625 w 1304925"/>
                <a:gd name="connsiteY5" fmla="*/ 67668 h 1074143"/>
                <a:gd name="connsiteX6" fmla="*/ 282575 w 1304925"/>
                <a:gd name="connsiteY6" fmla="*/ 80368 h 1074143"/>
                <a:gd name="connsiteX7" fmla="*/ 260350 w 1304925"/>
                <a:gd name="connsiteY7" fmla="*/ 105768 h 1074143"/>
                <a:gd name="connsiteX8" fmla="*/ 247650 w 1304925"/>
                <a:gd name="connsiteY8" fmla="*/ 124818 h 1074143"/>
                <a:gd name="connsiteX9" fmla="*/ 241300 w 1304925"/>
                <a:gd name="connsiteY9" fmla="*/ 143868 h 1074143"/>
                <a:gd name="connsiteX10" fmla="*/ 238125 w 1304925"/>
                <a:gd name="connsiteY10" fmla="*/ 156568 h 1074143"/>
                <a:gd name="connsiteX11" fmla="*/ 231775 w 1304925"/>
                <a:gd name="connsiteY11" fmla="*/ 175618 h 1074143"/>
                <a:gd name="connsiteX12" fmla="*/ 228600 w 1304925"/>
                <a:gd name="connsiteY12" fmla="*/ 188318 h 1074143"/>
                <a:gd name="connsiteX13" fmla="*/ 219075 w 1304925"/>
                <a:gd name="connsiteY13" fmla="*/ 216893 h 1074143"/>
                <a:gd name="connsiteX14" fmla="*/ 215900 w 1304925"/>
                <a:gd name="connsiteY14" fmla="*/ 226418 h 1074143"/>
                <a:gd name="connsiteX15" fmla="*/ 219075 w 1304925"/>
                <a:gd name="connsiteY15" fmla="*/ 261343 h 1074143"/>
                <a:gd name="connsiteX16" fmla="*/ 234950 w 1304925"/>
                <a:gd name="connsiteY16" fmla="*/ 280393 h 1074143"/>
                <a:gd name="connsiteX17" fmla="*/ 254000 w 1304925"/>
                <a:gd name="connsiteY17" fmla="*/ 293093 h 1074143"/>
                <a:gd name="connsiteX18" fmla="*/ 273050 w 1304925"/>
                <a:gd name="connsiteY18" fmla="*/ 305793 h 1074143"/>
                <a:gd name="connsiteX19" fmla="*/ 282575 w 1304925"/>
                <a:gd name="connsiteY19" fmla="*/ 312143 h 1074143"/>
                <a:gd name="connsiteX20" fmla="*/ 301625 w 1304925"/>
                <a:gd name="connsiteY20" fmla="*/ 321668 h 1074143"/>
                <a:gd name="connsiteX21" fmla="*/ 307975 w 1304925"/>
                <a:gd name="connsiteY21" fmla="*/ 331193 h 1074143"/>
                <a:gd name="connsiteX22" fmla="*/ 317500 w 1304925"/>
                <a:gd name="connsiteY22" fmla="*/ 334368 h 1074143"/>
                <a:gd name="connsiteX23" fmla="*/ 314325 w 1304925"/>
                <a:gd name="connsiteY23" fmla="*/ 353418 h 1074143"/>
                <a:gd name="connsiteX24" fmla="*/ 298450 w 1304925"/>
                <a:gd name="connsiteY24" fmla="*/ 381993 h 1074143"/>
                <a:gd name="connsiteX25" fmla="*/ 292100 w 1304925"/>
                <a:gd name="connsiteY25" fmla="*/ 391518 h 1074143"/>
                <a:gd name="connsiteX26" fmla="*/ 285750 w 1304925"/>
                <a:gd name="connsiteY26" fmla="*/ 401043 h 1074143"/>
                <a:gd name="connsiteX27" fmla="*/ 266700 w 1304925"/>
                <a:gd name="connsiteY27" fmla="*/ 407393 h 1074143"/>
                <a:gd name="connsiteX28" fmla="*/ 187325 w 1304925"/>
                <a:gd name="connsiteY28" fmla="*/ 404218 h 1074143"/>
                <a:gd name="connsiteX29" fmla="*/ 177800 w 1304925"/>
                <a:gd name="connsiteY29" fmla="*/ 401043 h 1074143"/>
                <a:gd name="connsiteX30" fmla="*/ 152400 w 1304925"/>
                <a:gd name="connsiteY30" fmla="*/ 394693 h 1074143"/>
                <a:gd name="connsiteX31" fmla="*/ 120650 w 1304925"/>
                <a:gd name="connsiteY31" fmla="*/ 388343 h 1074143"/>
                <a:gd name="connsiteX32" fmla="*/ 104775 w 1304925"/>
                <a:gd name="connsiteY32" fmla="*/ 391518 h 1074143"/>
                <a:gd name="connsiteX33" fmla="*/ 95250 w 1304925"/>
                <a:gd name="connsiteY33" fmla="*/ 397868 h 1074143"/>
                <a:gd name="connsiteX34" fmla="*/ 85725 w 1304925"/>
                <a:gd name="connsiteY34" fmla="*/ 401043 h 1074143"/>
                <a:gd name="connsiteX35" fmla="*/ 73025 w 1304925"/>
                <a:gd name="connsiteY35" fmla="*/ 420093 h 1074143"/>
                <a:gd name="connsiteX36" fmla="*/ 63500 w 1304925"/>
                <a:gd name="connsiteY36" fmla="*/ 429618 h 1074143"/>
                <a:gd name="connsiteX37" fmla="*/ 50800 w 1304925"/>
                <a:gd name="connsiteY37" fmla="*/ 448668 h 1074143"/>
                <a:gd name="connsiteX38" fmla="*/ 41275 w 1304925"/>
                <a:gd name="connsiteY38" fmla="*/ 458193 h 1074143"/>
                <a:gd name="connsiteX39" fmla="*/ 34925 w 1304925"/>
                <a:gd name="connsiteY39" fmla="*/ 467718 h 1074143"/>
                <a:gd name="connsiteX40" fmla="*/ 25400 w 1304925"/>
                <a:gd name="connsiteY40" fmla="*/ 474068 h 1074143"/>
                <a:gd name="connsiteX41" fmla="*/ 22225 w 1304925"/>
                <a:gd name="connsiteY41" fmla="*/ 483593 h 1074143"/>
                <a:gd name="connsiteX42" fmla="*/ 9525 w 1304925"/>
                <a:gd name="connsiteY42" fmla="*/ 512168 h 1074143"/>
                <a:gd name="connsiteX43" fmla="*/ 3175 w 1304925"/>
                <a:gd name="connsiteY43" fmla="*/ 553443 h 1074143"/>
                <a:gd name="connsiteX44" fmla="*/ 0 w 1304925"/>
                <a:gd name="connsiteY44" fmla="*/ 588368 h 1074143"/>
                <a:gd name="connsiteX45" fmla="*/ 3175 w 1304925"/>
                <a:gd name="connsiteY45" fmla="*/ 616943 h 1074143"/>
                <a:gd name="connsiteX46" fmla="*/ 12700 w 1304925"/>
                <a:gd name="connsiteY46" fmla="*/ 623293 h 1074143"/>
                <a:gd name="connsiteX47" fmla="*/ 22225 w 1304925"/>
                <a:gd name="connsiteY47" fmla="*/ 632818 h 1074143"/>
                <a:gd name="connsiteX48" fmla="*/ 41275 w 1304925"/>
                <a:gd name="connsiteY48" fmla="*/ 645518 h 1074143"/>
                <a:gd name="connsiteX49" fmla="*/ 50800 w 1304925"/>
                <a:gd name="connsiteY49" fmla="*/ 651868 h 1074143"/>
                <a:gd name="connsiteX50" fmla="*/ 60325 w 1304925"/>
                <a:gd name="connsiteY50" fmla="*/ 658218 h 1074143"/>
                <a:gd name="connsiteX51" fmla="*/ 63500 w 1304925"/>
                <a:gd name="connsiteY51" fmla="*/ 667743 h 1074143"/>
                <a:gd name="connsiteX52" fmla="*/ 57150 w 1304925"/>
                <a:gd name="connsiteY52" fmla="*/ 702668 h 1074143"/>
                <a:gd name="connsiteX53" fmla="*/ 60325 w 1304925"/>
                <a:gd name="connsiteY53" fmla="*/ 801093 h 1074143"/>
                <a:gd name="connsiteX54" fmla="*/ 73025 w 1304925"/>
                <a:gd name="connsiteY54" fmla="*/ 829668 h 1074143"/>
                <a:gd name="connsiteX55" fmla="*/ 92075 w 1304925"/>
                <a:gd name="connsiteY55" fmla="*/ 842368 h 1074143"/>
                <a:gd name="connsiteX56" fmla="*/ 101600 w 1304925"/>
                <a:gd name="connsiteY56" fmla="*/ 845543 h 1074143"/>
                <a:gd name="connsiteX57" fmla="*/ 111125 w 1304925"/>
                <a:gd name="connsiteY57" fmla="*/ 851893 h 1074143"/>
                <a:gd name="connsiteX58" fmla="*/ 130175 w 1304925"/>
                <a:gd name="connsiteY58" fmla="*/ 861418 h 1074143"/>
                <a:gd name="connsiteX59" fmla="*/ 136525 w 1304925"/>
                <a:gd name="connsiteY59" fmla="*/ 889993 h 1074143"/>
                <a:gd name="connsiteX60" fmla="*/ 139700 w 1304925"/>
                <a:gd name="connsiteY60" fmla="*/ 899518 h 1074143"/>
                <a:gd name="connsiteX61" fmla="*/ 187325 w 1304925"/>
                <a:gd name="connsiteY61" fmla="*/ 915393 h 1074143"/>
                <a:gd name="connsiteX62" fmla="*/ 203200 w 1304925"/>
                <a:gd name="connsiteY62" fmla="*/ 918568 h 1074143"/>
                <a:gd name="connsiteX63" fmla="*/ 219075 w 1304925"/>
                <a:gd name="connsiteY63" fmla="*/ 934443 h 1074143"/>
                <a:gd name="connsiteX64" fmla="*/ 228600 w 1304925"/>
                <a:gd name="connsiteY64" fmla="*/ 943968 h 1074143"/>
                <a:gd name="connsiteX65" fmla="*/ 254000 w 1304925"/>
                <a:gd name="connsiteY65" fmla="*/ 956668 h 1074143"/>
                <a:gd name="connsiteX66" fmla="*/ 266700 w 1304925"/>
                <a:gd name="connsiteY66" fmla="*/ 963018 h 1074143"/>
                <a:gd name="connsiteX67" fmla="*/ 276225 w 1304925"/>
                <a:gd name="connsiteY67" fmla="*/ 966193 h 1074143"/>
                <a:gd name="connsiteX68" fmla="*/ 285750 w 1304925"/>
                <a:gd name="connsiteY68" fmla="*/ 972543 h 1074143"/>
                <a:gd name="connsiteX69" fmla="*/ 295275 w 1304925"/>
                <a:gd name="connsiteY69" fmla="*/ 975718 h 1074143"/>
                <a:gd name="connsiteX70" fmla="*/ 304800 w 1304925"/>
                <a:gd name="connsiteY70" fmla="*/ 982068 h 1074143"/>
                <a:gd name="connsiteX71" fmla="*/ 314325 w 1304925"/>
                <a:gd name="connsiteY71" fmla="*/ 985243 h 1074143"/>
                <a:gd name="connsiteX72" fmla="*/ 333375 w 1304925"/>
                <a:gd name="connsiteY72" fmla="*/ 997943 h 1074143"/>
                <a:gd name="connsiteX73" fmla="*/ 342900 w 1304925"/>
                <a:gd name="connsiteY73" fmla="*/ 1004293 h 1074143"/>
                <a:gd name="connsiteX74" fmla="*/ 352425 w 1304925"/>
                <a:gd name="connsiteY74" fmla="*/ 1013818 h 1074143"/>
                <a:gd name="connsiteX75" fmla="*/ 381000 w 1304925"/>
                <a:gd name="connsiteY75" fmla="*/ 1029693 h 1074143"/>
                <a:gd name="connsiteX76" fmla="*/ 400050 w 1304925"/>
                <a:gd name="connsiteY76" fmla="*/ 1045568 h 1074143"/>
                <a:gd name="connsiteX77" fmla="*/ 419100 w 1304925"/>
                <a:gd name="connsiteY77" fmla="*/ 1061443 h 1074143"/>
                <a:gd name="connsiteX78" fmla="*/ 438150 w 1304925"/>
                <a:gd name="connsiteY78" fmla="*/ 1067793 h 1074143"/>
                <a:gd name="connsiteX79" fmla="*/ 447675 w 1304925"/>
                <a:gd name="connsiteY79" fmla="*/ 1070968 h 1074143"/>
                <a:gd name="connsiteX80" fmla="*/ 479425 w 1304925"/>
                <a:gd name="connsiteY80" fmla="*/ 1074143 h 1074143"/>
                <a:gd name="connsiteX81" fmla="*/ 523875 w 1304925"/>
                <a:gd name="connsiteY81" fmla="*/ 1067793 h 1074143"/>
                <a:gd name="connsiteX82" fmla="*/ 549275 w 1304925"/>
                <a:gd name="connsiteY82" fmla="*/ 1064618 h 1074143"/>
                <a:gd name="connsiteX83" fmla="*/ 571500 w 1304925"/>
                <a:gd name="connsiteY83" fmla="*/ 1061443 h 1074143"/>
                <a:gd name="connsiteX84" fmla="*/ 698500 w 1304925"/>
                <a:gd name="connsiteY84" fmla="*/ 1058268 h 1074143"/>
                <a:gd name="connsiteX85" fmla="*/ 717550 w 1304925"/>
                <a:gd name="connsiteY85" fmla="*/ 1051918 h 1074143"/>
                <a:gd name="connsiteX86" fmla="*/ 727075 w 1304925"/>
                <a:gd name="connsiteY86" fmla="*/ 1048743 h 1074143"/>
                <a:gd name="connsiteX87" fmla="*/ 739775 w 1304925"/>
                <a:gd name="connsiteY87" fmla="*/ 1020168 h 1074143"/>
                <a:gd name="connsiteX88" fmla="*/ 749300 w 1304925"/>
                <a:gd name="connsiteY88" fmla="*/ 1013818 h 1074143"/>
                <a:gd name="connsiteX89" fmla="*/ 758825 w 1304925"/>
                <a:gd name="connsiteY89" fmla="*/ 1010643 h 1074143"/>
                <a:gd name="connsiteX90" fmla="*/ 781050 w 1304925"/>
                <a:gd name="connsiteY90" fmla="*/ 994768 h 1074143"/>
                <a:gd name="connsiteX91" fmla="*/ 793750 w 1304925"/>
                <a:gd name="connsiteY91" fmla="*/ 988418 h 1074143"/>
                <a:gd name="connsiteX92" fmla="*/ 803275 w 1304925"/>
                <a:gd name="connsiteY92" fmla="*/ 982068 h 1074143"/>
                <a:gd name="connsiteX93" fmla="*/ 835025 w 1304925"/>
                <a:gd name="connsiteY93" fmla="*/ 972543 h 1074143"/>
                <a:gd name="connsiteX94" fmla="*/ 873125 w 1304925"/>
                <a:gd name="connsiteY94" fmla="*/ 975718 h 1074143"/>
                <a:gd name="connsiteX95" fmla="*/ 892175 w 1304925"/>
                <a:gd name="connsiteY95" fmla="*/ 982068 h 1074143"/>
                <a:gd name="connsiteX96" fmla="*/ 911225 w 1304925"/>
                <a:gd name="connsiteY96" fmla="*/ 988418 h 1074143"/>
                <a:gd name="connsiteX97" fmla="*/ 920750 w 1304925"/>
                <a:gd name="connsiteY97" fmla="*/ 991593 h 1074143"/>
                <a:gd name="connsiteX98" fmla="*/ 930275 w 1304925"/>
                <a:gd name="connsiteY98" fmla="*/ 994768 h 1074143"/>
                <a:gd name="connsiteX99" fmla="*/ 996950 w 1304925"/>
                <a:gd name="connsiteY99" fmla="*/ 997943 h 1074143"/>
                <a:gd name="connsiteX100" fmla="*/ 1016000 w 1304925"/>
                <a:gd name="connsiteY100" fmla="*/ 1004293 h 1074143"/>
                <a:gd name="connsiteX101" fmla="*/ 1025525 w 1304925"/>
                <a:gd name="connsiteY101" fmla="*/ 1007468 h 1074143"/>
                <a:gd name="connsiteX102" fmla="*/ 1035050 w 1304925"/>
                <a:gd name="connsiteY102" fmla="*/ 1013818 h 1074143"/>
                <a:gd name="connsiteX103" fmla="*/ 1047750 w 1304925"/>
                <a:gd name="connsiteY103" fmla="*/ 1016993 h 1074143"/>
                <a:gd name="connsiteX104" fmla="*/ 1057275 w 1304925"/>
                <a:gd name="connsiteY104" fmla="*/ 1020168 h 1074143"/>
                <a:gd name="connsiteX105" fmla="*/ 1069975 w 1304925"/>
                <a:gd name="connsiteY105" fmla="*/ 1023343 h 1074143"/>
                <a:gd name="connsiteX106" fmla="*/ 1079500 w 1304925"/>
                <a:gd name="connsiteY106" fmla="*/ 1026518 h 1074143"/>
                <a:gd name="connsiteX107" fmla="*/ 1111250 w 1304925"/>
                <a:gd name="connsiteY107" fmla="*/ 1036043 h 1074143"/>
                <a:gd name="connsiteX108" fmla="*/ 1120775 w 1304925"/>
                <a:gd name="connsiteY108" fmla="*/ 1039218 h 1074143"/>
                <a:gd name="connsiteX109" fmla="*/ 1130300 w 1304925"/>
                <a:gd name="connsiteY109" fmla="*/ 1042393 h 1074143"/>
                <a:gd name="connsiteX110" fmla="*/ 1139825 w 1304925"/>
                <a:gd name="connsiteY110" fmla="*/ 1048743 h 1074143"/>
                <a:gd name="connsiteX111" fmla="*/ 1162050 w 1304925"/>
                <a:gd name="connsiteY111" fmla="*/ 1055093 h 1074143"/>
                <a:gd name="connsiteX112" fmla="*/ 1171575 w 1304925"/>
                <a:gd name="connsiteY112" fmla="*/ 1061443 h 1074143"/>
                <a:gd name="connsiteX113" fmla="*/ 1190625 w 1304925"/>
                <a:gd name="connsiteY113" fmla="*/ 1067793 h 1074143"/>
                <a:gd name="connsiteX114" fmla="*/ 1200150 w 1304925"/>
                <a:gd name="connsiteY114" fmla="*/ 1064618 h 1074143"/>
                <a:gd name="connsiteX115" fmla="*/ 1228725 w 1304925"/>
                <a:gd name="connsiteY115" fmla="*/ 1058268 h 1074143"/>
                <a:gd name="connsiteX116" fmla="*/ 1247775 w 1304925"/>
                <a:gd name="connsiteY116" fmla="*/ 1055093 h 1074143"/>
                <a:gd name="connsiteX117" fmla="*/ 1257300 w 1304925"/>
                <a:gd name="connsiteY117" fmla="*/ 1051918 h 1074143"/>
                <a:gd name="connsiteX118" fmla="*/ 1279525 w 1304925"/>
                <a:gd name="connsiteY118" fmla="*/ 1048743 h 1074143"/>
                <a:gd name="connsiteX119" fmla="*/ 1295400 w 1304925"/>
                <a:gd name="connsiteY119" fmla="*/ 1045568 h 1074143"/>
                <a:gd name="connsiteX120" fmla="*/ 1301750 w 1304925"/>
                <a:gd name="connsiteY120" fmla="*/ 1026518 h 1074143"/>
                <a:gd name="connsiteX121" fmla="*/ 1304925 w 1304925"/>
                <a:gd name="connsiteY121" fmla="*/ 1016993 h 1074143"/>
                <a:gd name="connsiteX122" fmla="*/ 1298575 w 1304925"/>
                <a:gd name="connsiteY122" fmla="*/ 997943 h 1074143"/>
                <a:gd name="connsiteX123" fmla="*/ 1292225 w 1304925"/>
                <a:gd name="connsiteY123" fmla="*/ 988418 h 1074143"/>
                <a:gd name="connsiteX124" fmla="*/ 1273175 w 1304925"/>
                <a:gd name="connsiteY124" fmla="*/ 966193 h 1074143"/>
                <a:gd name="connsiteX125" fmla="*/ 1250950 w 1304925"/>
                <a:gd name="connsiteY125" fmla="*/ 940793 h 1074143"/>
                <a:gd name="connsiteX126" fmla="*/ 1238250 w 1304925"/>
                <a:gd name="connsiteY126" fmla="*/ 921743 h 1074143"/>
                <a:gd name="connsiteX127" fmla="*/ 1231900 w 1304925"/>
                <a:gd name="connsiteY127" fmla="*/ 912218 h 1074143"/>
                <a:gd name="connsiteX128" fmla="*/ 1216025 w 1304925"/>
                <a:gd name="connsiteY128" fmla="*/ 883643 h 1074143"/>
                <a:gd name="connsiteX129" fmla="*/ 1209675 w 1304925"/>
                <a:gd name="connsiteY129" fmla="*/ 874118 h 1074143"/>
                <a:gd name="connsiteX130" fmla="*/ 1203325 w 1304925"/>
                <a:gd name="connsiteY130" fmla="*/ 864593 h 1074143"/>
                <a:gd name="connsiteX131" fmla="*/ 1200150 w 1304925"/>
                <a:gd name="connsiteY131" fmla="*/ 855068 h 1074143"/>
                <a:gd name="connsiteX132" fmla="*/ 1190625 w 1304925"/>
                <a:gd name="connsiteY132" fmla="*/ 836018 h 1074143"/>
                <a:gd name="connsiteX133" fmla="*/ 1184275 w 1304925"/>
                <a:gd name="connsiteY133" fmla="*/ 794743 h 1074143"/>
                <a:gd name="connsiteX134" fmla="*/ 1181100 w 1304925"/>
                <a:gd name="connsiteY134" fmla="*/ 782043 h 1074143"/>
                <a:gd name="connsiteX135" fmla="*/ 1162050 w 1304925"/>
                <a:gd name="connsiteY135" fmla="*/ 778868 h 1074143"/>
                <a:gd name="connsiteX136" fmla="*/ 1136650 w 1304925"/>
                <a:gd name="connsiteY136" fmla="*/ 766168 h 1074143"/>
                <a:gd name="connsiteX137" fmla="*/ 1123950 w 1304925"/>
                <a:gd name="connsiteY137" fmla="*/ 756643 h 1074143"/>
                <a:gd name="connsiteX138" fmla="*/ 1114425 w 1304925"/>
                <a:gd name="connsiteY138" fmla="*/ 753468 h 1074143"/>
                <a:gd name="connsiteX139" fmla="*/ 1104900 w 1304925"/>
                <a:gd name="connsiteY139" fmla="*/ 747118 h 1074143"/>
                <a:gd name="connsiteX140" fmla="*/ 1082675 w 1304925"/>
                <a:gd name="connsiteY140" fmla="*/ 731243 h 1074143"/>
                <a:gd name="connsiteX141" fmla="*/ 1050925 w 1304925"/>
                <a:gd name="connsiteY141" fmla="*/ 712193 h 1074143"/>
                <a:gd name="connsiteX142" fmla="*/ 1031875 w 1304925"/>
                <a:gd name="connsiteY142" fmla="*/ 696318 h 1074143"/>
                <a:gd name="connsiteX143" fmla="*/ 1016000 w 1304925"/>
                <a:gd name="connsiteY143" fmla="*/ 667743 h 1074143"/>
                <a:gd name="connsiteX144" fmla="*/ 1009650 w 1304925"/>
                <a:gd name="connsiteY144" fmla="*/ 658218 h 1074143"/>
                <a:gd name="connsiteX145" fmla="*/ 1006475 w 1304925"/>
                <a:gd name="connsiteY145" fmla="*/ 648693 h 1074143"/>
                <a:gd name="connsiteX146" fmla="*/ 1000125 w 1304925"/>
                <a:gd name="connsiteY146" fmla="*/ 639168 h 1074143"/>
                <a:gd name="connsiteX147" fmla="*/ 996950 w 1304925"/>
                <a:gd name="connsiteY147" fmla="*/ 629643 h 1074143"/>
                <a:gd name="connsiteX148" fmla="*/ 987425 w 1304925"/>
                <a:gd name="connsiteY148" fmla="*/ 623293 h 1074143"/>
                <a:gd name="connsiteX149" fmla="*/ 955675 w 1304925"/>
                <a:gd name="connsiteY149" fmla="*/ 607418 h 1074143"/>
                <a:gd name="connsiteX150" fmla="*/ 936625 w 1304925"/>
                <a:gd name="connsiteY150" fmla="*/ 594718 h 1074143"/>
                <a:gd name="connsiteX151" fmla="*/ 904875 w 1304925"/>
                <a:gd name="connsiteY151" fmla="*/ 578843 h 1074143"/>
                <a:gd name="connsiteX152" fmla="*/ 860425 w 1304925"/>
                <a:gd name="connsiteY152" fmla="*/ 543918 h 1074143"/>
                <a:gd name="connsiteX153" fmla="*/ 847725 w 1304925"/>
                <a:gd name="connsiteY153" fmla="*/ 534393 h 1074143"/>
                <a:gd name="connsiteX154" fmla="*/ 835025 w 1304925"/>
                <a:gd name="connsiteY154" fmla="*/ 528043 h 1074143"/>
                <a:gd name="connsiteX155" fmla="*/ 815975 w 1304925"/>
                <a:gd name="connsiteY155" fmla="*/ 508993 h 1074143"/>
                <a:gd name="connsiteX156" fmla="*/ 806450 w 1304925"/>
                <a:gd name="connsiteY156" fmla="*/ 502643 h 1074143"/>
                <a:gd name="connsiteX157" fmla="*/ 781050 w 1304925"/>
                <a:gd name="connsiteY157" fmla="*/ 474068 h 1074143"/>
                <a:gd name="connsiteX158" fmla="*/ 781050 w 1304925"/>
                <a:gd name="connsiteY158" fmla="*/ 394693 h 1074143"/>
                <a:gd name="connsiteX159" fmla="*/ 787400 w 1304925"/>
                <a:gd name="connsiteY159" fmla="*/ 369293 h 1074143"/>
                <a:gd name="connsiteX160" fmla="*/ 777875 w 1304925"/>
                <a:gd name="connsiteY160" fmla="*/ 359768 h 1074143"/>
                <a:gd name="connsiteX161" fmla="*/ 771525 w 1304925"/>
                <a:gd name="connsiteY161" fmla="*/ 347068 h 1074143"/>
                <a:gd name="connsiteX162" fmla="*/ 765175 w 1304925"/>
                <a:gd name="connsiteY162" fmla="*/ 337543 h 1074143"/>
                <a:gd name="connsiteX163" fmla="*/ 758825 w 1304925"/>
                <a:gd name="connsiteY163" fmla="*/ 324843 h 1074143"/>
                <a:gd name="connsiteX164" fmla="*/ 739775 w 1304925"/>
                <a:gd name="connsiteY164" fmla="*/ 289918 h 1074143"/>
                <a:gd name="connsiteX165" fmla="*/ 733425 w 1304925"/>
                <a:gd name="connsiteY165" fmla="*/ 270868 h 1074143"/>
                <a:gd name="connsiteX166" fmla="*/ 730250 w 1304925"/>
                <a:gd name="connsiteY166" fmla="*/ 261343 h 1074143"/>
                <a:gd name="connsiteX167" fmla="*/ 739775 w 1304925"/>
                <a:gd name="connsiteY167" fmla="*/ 220068 h 1074143"/>
                <a:gd name="connsiteX168" fmla="*/ 730250 w 1304925"/>
                <a:gd name="connsiteY168" fmla="*/ 178793 h 1074143"/>
                <a:gd name="connsiteX169" fmla="*/ 723900 w 1304925"/>
                <a:gd name="connsiteY169" fmla="*/ 169268 h 1074143"/>
                <a:gd name="connsiteX170" fmla="*/ 717550 w 1304925"/>
                <a:gd name="connsiteY170" fmla="*/ 150218 h 1074143"/>
                <a:gd name="connsiteX171" fmla="*/ 704850 w 1304925"/>
                <a:gd name="connsiteY171" fmla="*/ 131168 h 1074143"/>
                <a:gd name="connsiteX172" fmla="*/ 698500 w 1304925"/>
                <a:gd name="connsiteY172" fmla="*/ 112118 h 1074143"/>
                <a:gd name="connsiteX173" fmla="*/ 695325 w 1304925"/>
                <a:gd name="connsiteY173" fmla="*/ 102593 h 1074143"/>
                <a:gd name="connsiteX174" fmla="*/ 692150 w 1304925"/>
                <a:gd name="connsiteY174" fmla="*/ 86718 h 1074143"/>
                <a:gd name="connsiteX175" fmla="*/ 688975 w 1304925"/>
                <a:gd name="connsiteY175" fmla="*/ 77193 h 1074143"/>
                <a:gd name="connsiteX176" fmla="*/ 673100 w 1304925"/>
                <a:gd name="connsiteY176" fmla="*/ 67668 h 1074143"/>
                <a:gd name="connsiteX177" fmla="*/ 654050 w 1304925"/>
                <a:gd name="connsiteY177" fmla="*/ 54968 h 1074143"/>
                <a:gd name="connsiteX178" fmla="*/ 631825 w 1304925"/>
                <a:gd name="connsiteY178" fmla="*/ 39093 h 1074143"/>
                <a:gd name="connsiteX179" fmla="*/ 622300 w 1304925"/>
                <a:gd name="connsiteY179" fmla="*/ 29568 h 1074143"/>
                <a:gd name="connsiteX180" fmla="*/ 603250 w 1304925"/>
                <a:gd name="connsiteY180" fmla="*/ 16868 h 1074143"/>
                <a:gd name="connsiteX181" fmla="*/ 593725 w 1304925"/>
                <a:gd name="connsiteY181" fmla="*/ 10518 h 1074143"/>
                <a:gd name="connsiteX182" fmla="*/ 568325 w 1304925"/>
                <a:gd name="connsiteY182" fmla="*/ 4168 h 1074143"/>
                <a:gd name="connsiteX183" fmla="*/ 549275 w 1304925"/>
                <a:gd name="connsiteY183" fmla="*/ 10518 h 1074143"/>
                <a:gd name="connsiteX184" fmla="*/ 539750 w 1304925"/>
                <a:gd name="connsiteY184" fmla="*/ 13693 h 1074143"/>
                <a:gd name="connsiteX185" fmla="*/ 501650 w 1304925"/>
                <a:gd name="connsiteY185" fmla="*/ 32743 h 1074143"/>
                <a:gd name="connsiteX186" fmla="*/ 466725 w 1304925"/>
                <a:gd name="connsiteY186" fmla="*/ 35918 h 1074143"/>
                <a:gd name="connsiteX187" fmla="*/ 457200 w 1304925"/>
                <a:gd name="connsiteY187" fmla="*/ 42268 h 1074143"/>
                <a:gd name="connsiteX188" fmla="*/ 431800 w 1304925"/>
                <a:gd name="connsiteY188" fmla="*/ 45443 h 107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</a:cxnLst>
              <a:rect l="l" t="t" r="r" b="b"/>
              <a:pathLst>
                <a:path w="1304925" h="1074143">
                  <a:moveTo>
                    <a:pt x="431800" y="45443"/>
                  </a:moveTo>
                  <a:lnTo>
                    <a:pt x="409575" y="48618"/>
                  </a:lnTo>
                  <a:cubicBezTo>
                    <a:pt x="403212" y="49597"/>
                    <a:pt x="396923" y="51082"/>
                    <a:pt x="390525" y="51793"/>
                  </a:cubicBezTo>
                  <a:cubicBezTo>
                    <a:pt x="377859" y="53200"/>
                    <a:pt x="365125" y="53910"/>
                    <a:pt x="352425" y="54968"/>
                  </a:cubicBezTo>
                  <a:cubicBezTo>
                    <a:pt x="339832" y="57487"/>
                    <a:pt x="322638" y="60664"/>
                    <a:pt x="311150" y="64493"/>
                  </a:cubicBezTo>
                  <a:cubicBezTo>
                    <a:pt x="307975" y="65551"/>
                    <a:pt x="304551" y="66043"/>
                    <a:pt x="301625" y="67668"/>
                  </a:cubicBezTo>
                  <a:cubicBezTo>
                    <a:pt x="294954" y="71374"/>
                    <a:pt x="282575" y="80368"/>
                    <a:pt x="282575" y="80368"/>
                  </a:cubicBezTo>
                  <a:cubicBezTo>
                    <a:pt x="267758" y="102593"/>
                    <a:pt x="276225" y="95185"/>
                    <a:pt x="260350" y="105768"/>
                  </a:cubicBezTo>
                  <a:cubicBezTo>
                    <a:pt x="256117" y="112118"/>
                    <a:pt x="250063" y="117578"/>
                    <a:pt x="247650" y="124818"/>
                  </a:cubicBezTo>
                  <a:lnTo>
                    <a:pt x="241300" y="143868"/>
                  </a:lnTo>
                  <a:cubicBezTo>
                    <a:pt x="239920" y="148008"/>
                    <a:pt x="239379" y="152388"/>
                    <a:pt x="238125" y="156568"/>
                  </a:cubicBezTo>
                  <a:cubicBezTo>
                    <a:pt x="236202" y="162979"/>
                    <a:pt x="233398" y="169124"/>
                    <a:pt x="231775" y="175618"/>
                  </a:cubicBezTo>
                  <a:cubicBezTo>
                    <a:pt x="230717" y="179851"/>
                    <a:pt x="229854" y="184138"/>
                    <a:pt x="228600" y="188318"/>
                  </a:cubicBezTo>
                  <a:lnTo>
                    <a:pt x="219075" y="216893"/>
                  </a:lnTo>
                  <a:lnTo>
                    <a:pt x="215900" y="226418"/>
                  </a:lnTo>
                  <a:cubicBezTo>
                    <a:pt x="216958" y="238060"/>
                    <a:pt x="216626" y="249913"/>
                    <a:pt x="219075" y="261343"/>
                  </a:cubicBezTo>
                  <a:cubicBezTo>
                    <a:pt x="220123" y="266235"/>
                    <a:pt x="231896" y="278018"/>
                    <a:pt x="234950" y="280393"/>
                  </a:cubicBezTo>
                  <a:cubicBezTo>
                    <a:pt x="240974" y="285078"/>
                    <a:pt x="247650" y="288860"/>
                    <a:pt x="254000" y="293093"/>
                  </a:cubicBezTo>
                  <a:lnTo>
                    <a:pt x="273050" y="305793"/>
                  </a:lnTo>
                  <a:cubicBezTo>
                    <a:pt x="276225" y="307910"/>
                    <a:pt x="278955" y="310936"/>
                    <a:pt x="282575" y="312143"/>
                  </a:cubicBezTo>
                  <a:cubicBezTo>
                    <a:pt x="295720" y="316525"/>
                    <a:pt x="289315" y="313462"/>
                    <a:pt x="301625" y="321668"/>
                  </a:cubicBezTo>
                  <a:cubicBezTo>
                    <a:pt x="303742" y="324843"/>
                    <a:pt x="304995" y="328809"/>
                    <a:pt x="307975" y="331193"/>
                  </a:cubicBezTo>
                  <a:cubicBezTo>
                    <a:pt x="310588" y="333284"/>
                    <a:pt x="316581" y="331150"/>
                    <a:pt x="317500" y="334368"/>
                  </a:cubicBezTo>
                  <a:cubicBezTo>
                    <a:pt x="319269" y="340558"/>
                    <a:pt x="315722" y="347134"/>
                    <a:pt x="314325" y="353418"/>
                  </a:cubicBezTo>
                  <a:cubicBezTo>
                    <a:pt x="311531" y="365992"/>
                    <a:pt x="306635" y="369716"/>
                    <a:pt x="298450" y="381993"/>
                  </a:cubicBezTo>
                  <a:lnTo>
                    <a:pt x="292100" y="391518"/>
                  </a:lnTo>
                  <a:cubicBezTo>
                    <a:pt x="289983" y="394693"/>
                    <a:pt x="289370" y="399836"/>
                    <a:pt x="285750" y="401043"/>
                  </a:cubicBezTo>
                  <a:lnTo>
                    <a:pt x="266700" y="407393"/>
                  </a:lnTo>
                  <a:cubicBezTo>
                    <a:pt x="240242" y="406335"/>
                    <a:pt x="213737" y="406105"/>
                    <a:pt x="187325" y="404218"/>
                  </a:cubicBezTo>
                  <a:cubicBezTo>
                    <a:pt x="183987" y="403980"/>
                    <a:pt x="181029" y="401924"/>
                    <a:pt x="177800" y="401043"/>
                  </a:cubicBezTo>
                  <a:cubicBezTo>
                    <a:pt x="169380" y="398747"/>
                    <a:pt x="160958" y="396405"/>
                    <a:pt x="152400" y="394693"/>
                  </a:cubicBezTo>
                  <a:lnTo>
                    <a:pt x="120650" y="388343"/>
                  </a:lnTo>
                  <a:cubicBezTo>
                    <a:pt x="115358" y="389401"/>
                    <a:pt x="109828" y="389623"/>
                    <a:pt x="104775" y="391518"/>
                  </a:cubicBezTo>
                  <a:cubicBezTo>
                    <a:pt x="101202" y="392858"/>
                    <a:pt x="98663" y="396161"/>
                    <a:pt x="95250" y="397868"/>
                  </a:cubicBezTo>
                  <a:cubicBezTo>
                    <a:pt x="92257" y="399365"/>
                    <a:pt x="88900" y="399985"/>
                    <a:pt x="85725" y="401043"/>
                  </a:cubicBezTo>
                  <a:cubicBezTo>
                    <a:pt x="81492" y="407393"/>
                    <a:pt x="78421" y="414697"/>
                    <a:pt x="73025" y="420093"/>
                  </a:cubicBezTo>
                  <a:cubicBezTo>
                    <a:pt x="69850" y="423268"/>
                    <a:pt x="66257" y="426074"/>
                    <a:pt x="63500" y="429618"/>
                  </a:cubicBezTo>
                  <a:cubicBezTo>
                    <a:pt x="58815" y="435642"/>
                    <a:pt x="56196" y="443272"/>
                    <a:pt x="50800" y="448668"/>
                  </a:cubicBezTo>
                  <a:cubicBezTo>
                    <a:pt x="47625" y="451843"/>
                    <a:pt x="44150" y="454744"/>
                    <a:pt x="41275" y="458193"/>
                  </a:cubicBezTo>
                  <a:cubicBezTo>
                    <a:pt x="38832" y="461124"/>
                    <a:pt x="37623" y="465020"/>
                    <a:pt x="34925" y="467718"/>
                  </a:cubicBezTo>
                  <a:cubicBezTo>
                    <a:pt x="32227" y="470416"/>
                    <a:pt x="28575" y="471951"/>
                    <a:pt x="25400" y="474068"/>
                  </a:cubicBezTo>
                  <a:cubicBezTo>
                    <a:pt x="24342" y="477243"/>
                    <a:pt x="23722" y="480600"/>
                    <a:pt x="22225" y="483593"/>
                  </a:cubicBezTo>
                  <a:cubicBezTo>
                    <a:pt x="14135" y="499773"/>
                    <a:pt x="13621" y="487594"/>
                    <a:pt x="9525" y="512168"/>
                  </a:cubicBezTo>
                  <a:cubicBezTo>
                    <a:pt x="7463" y="524542"/>
                    <a:pt x="4537" y="541187"/>
                    <a:pt x="3175" y="553443"/>
                  </a:cubicBezTo>
                  <a:cubicBezTo>
                    <a:pt x="1884" y="565061"/>
                    <a:pt x="1058" y="576726"/>
                    <a:pt x="0" y="588368"/>
                  </a:cubicBezTo>
                  <a:cubicBezTo>
                    <a:pt x="1058" y="597893"/>
                    <a:pt x="-100" y="607936"/>
                    <a:pt x="3175" y="616943"/>
                  </a:cubicBezTo>
                  <a:cubicBezTo>
                    <a:pt x="4479" y="620529"/>
                    <a:pt x="9769" y="620850"/>
                    <a:pt x="12700" y="623293"/>
                  </a:cubicBezTo>
                  <a:cubicBezTo>
                    <a:pt x="16149" y="626168"/>
                    <a:pt x="18681" y="630061"/>
                    <a:pt x="22225" y="632818"/>
                  </a:cubicBezTo>
                  <a:cubicBezTo>
                    <a:pt x="28249" y="637503"/>
                    <a:pt x="34925" y="641285"/>
                    <a:pt x="41275" y="645518"/>
                  </a:cubicBezTo>
                  <a:lnTo>
                    <a:pt x="50800" y="651868"/>
                  </a:lnTo>
                  <a:lnTo>
                    <a:pt x="60325" y="658218"/>
                  </a:lnTo>
                  <a:cubicBezTo>
                    <a:pt x="61383" y="661393"/>
                    <a:pt x="63500" y="664396"/>
                    <a:pt x="63500" y="667743"/>
                  </a:cubicBezTo>
                  <a:cubicBezTo>
                    <a:pt x="63500" y="679119"/>
                    <a:pt x="59929" y="691553"/>
                    <a:pt x="57150" y="702668"/>
                  </a:cubicBezTo>
                  <a:cubicBezTo>
                    <a:pt x="58208" y="735476"/>
                    <a:pt x="57672" y="768375"/>
                    <a:pt x="60325" y="801093"/>
                  </a:cubicBezTo>
                  <a:cubicBezTo>
                    <a:pt x="60764" y="806503"/>
                    <a:pt x="67020" y="824414"/>
                    <a:pt x="73025" y="829668"/>
                  </a:cubicBezTo>
                  <a:cubicBezTo>
                    <a:pt x="78768" y="834694"/>
                    <a:pt x="84835" y="839955"/>
                    <a:pt x="92075" y="842368"/>
                  </a:cubicBezTo>
                  <a:cubicBezTo>
                    <a:pt x="95250" y="843426"/>
                    <a:pt x="98607" y="844046"/>
                    <a:pt x="101600" y="845543"/>
                  </a:cubicBezTo>
                  <a:cubicBezTo>
                    <a:pt x="105013" y="847250"/>
                    <a:pt x="107712" y="850186"/>
                    <a:pt x="111125" y="851893"/>
                  </a:cubicBezTo>
                  <a:cubicBezTo>
                    <a:pt x="137415" y="865038"/>
                    <a:pt x="102878" y="843220"/>
                    <a:pt x="130175" y="861418"/>
                  </a:cubicBezTo>
                  <a:cubicBezTo>
                    <a:pt x="137322" y="882860"/>
                    <a:pt x="129075" y="856466"/>
                    <a:pt x="136525" y="889993"/>
                  </a:cubicBezTo>
                  <a:cubicBezTo>
                    <a:pt x="137251" y="893260"/>
                    <a:pt x="137333" y="897151"/>
                    <a:pt x="139700" y="899518"/>
                  </a:cubicBezTo>
                  <a:cubicBezTo>
                    <a:pt x="157281" y="917099"/>
                    <a:pt x="163023" y="911921"/>
                    <a:pt x="187325" y="915393"/>
                  </a:cubicBezTo>
                  <a:cubicBezTo>
                    <a:pt x="192667" y="916156"/>
                    <a:pt x="197908" y="917510"/>
                    <a:pt x="203200" y="918568"/>
                  </a:cubicBezTo>
                  <a:cubicBezTo>
                    <a:pt x="214842" y="936031"/>
                    <a:pt x="203200" y="921214"/>
                    <a:pt x="219075" y="934443"/>
                  </a:cubicBezTo>
                  <a:cubicBezTo>
                    <a:pt x="222524" y="937318"/>
                    <a:pt x="224812" y="941557"/>
                    <a:pt x="228600" y="943968"/>
                  </a:cubicBezTo>
                  <a:cubicBezTo>
                    <a:pt x="236586" y="949050"/>
                    <a:pt x="245533" y="952435"/>
                    <a:pt x="254000" y="956668"/>
                  </a:cubicBezTo>
                  <a:cubicBezTo>
                    <a:pt x="258233" y="958785"/>
                    <a:pt x="262210" y="961521"/>
                    <a:pt x="266700" y="963018"/>
                  </a:cubicBezTo>
                  <a:cubicBezTo>
                    <a:pt x="269875" y="964076"/>
                    <a:pt x="273232" y="964696"/>
                    <a:pt x="276225" y="966193"/>
                  </a:cubicBezTo>
                  <a:cubicBezTo>
                    <a:pt x="279638" y="967900"/>
                    <a:pt x="282337" y="970836"/>
                    <a:pt x="285750" y="972543"/>
                  </a:cubicBezTo>
                  <a:cubicBezTo>
                    <a:pt x="288743" y="974040"/>
                    <a:pt x="292282" y="974221"/>
                    <a:pt x="295275" y="975718"/>
                  </a:cubicBezTo>
                  <a:cubicBezTo>
                    <a:pt x="298688" y="977425"/>
                    <a:pt x="301387" y="980361"/>
                    <a:pt x="304800" y="982068"/>
                  </a:cubicBezTo>
                  <a:cubicBezTo>
                    <a:pt x="307793" y="983565"/>
                    <a:pt x="311399" y="983618"/>
                    <a:pt x="314325" y="985243"/>
                  </a:cubicBezTo>
                  <a:cubicBezTo>
                    <a:pt x="320996" y="988949"/>
                    <a:pt x="327025" y="993710"/>
                    <a:pt x="333375" y="997943"/>
                  </a:cubicBezTo>
                  <a:cubicBezTo>
                    <a:pt x="336550" y="1000060"/>
                    <a:pt x="340202" y="1001595"/>
                    <a:pt x="342900" y="1004293"/>
                  </a:cubicBezTo>
                  <a:cubicBezTo>
                    <a:pt x="346075" y="1007468"/>
                    <a:pt x="348689" y="1011327"/>
                    <a:pt x="352425" y="1013818"/>
                  </a:cubicBezTo>
                  <a:cubicBezTo>
                    <a:pt x="376380" y="1029788"/>
                    <a:pt x="342770" y="991463"/>
                    <a:pt x="381000" y="1029693"/>
                  </a:cubicBezTo>
                  <a:cubicBezTo>
                    <a:pt x="408827" y="1057520"/>
                    <a:pt x="373528" y="1023466"/>
                    <a:pt x="400050" y="1045568"/>
                  </a:cubicBezTo>
                  <a:cubicBezTo>
                    <a:pt x="408595" y="1052689"/>
                    <a:pt x="408965" y="1056938"/>
                    <a:pt x="419100" y="1061443"/>
                  </a:cubicBezTo>
                  <a:cubicBezTo>
                    <a:pt x="425217" y="1064161"/>
                    <a:pt x="431800" y="1065676"/>
                    <a:pt x="438150" y="1067793"/>
                  </a:cubicBezTo>
                  <a:cubicBezTo>
                    <a:pt x="441325" y="1068851"/>
                    <a:pt x="444345" y="1070635"/>
                    <a:pt x="447675" y="1070968"/>
                  </a:cubicBezTo>
                  <a:lnTo>
                    <a:pt x="479425" y="1074143"/>
                  </a:lnTo>
                  <a:cubicBezTo>
                    <a:pt x="559753" y="1064102"/>
                    <a:pt x="459787" y="1076948"/>
                    <a:pt x="523875" y="1067793"/>
                  </a:cubicBezTo>
                  <a:cubicBezTo>
                    <a:pt x="532322" y="1066586"/>
                    <a:pt x="540817" y="1065746"/>
                    <a:pt x="549275" y="1064618"/>
                  </a:cubicBezTo>
                  <a:cubicBezTo>
                    <a:pt x="556693" y="1063629"/>
                    <a:pt x="564023" y="1061761"/>
                    <a:pt x="571500" y="1061443"/>
                  </a:cubicBezTo>
                  <a:cubicBezTo>
                    <a:pt x="613808" y="1059643"/>
                    <a:pt x="656167" y="1059326"/>
                    <a:pt x="698500" y="1058268"/>
                  </a:cubicBezTo>
                  <a:lnTo>
                    <a:pt x="717550" y="1051918"/>
                  </a:lnTo>
                  <a:lnTo>
                    <a:pt x="727075" y="1048743"/>
                  </a:lnTo>
                  <a:cubicBezTo>
                    <a:pt x="730219" y="1039312"/>
                    <a:pt x="732228" y="1027715"/>
                    <a:pt x="739775" y="1020168"/>
                  </a:cubicBezTo>
                  <a:cubicBezTo>
                    <a:pt x="742473" y="1017470"/>
                    <a:pt x="745887" y="1015525"/>
                    <a:pt x="749300" y="1013818"/>
                  </a:cubicBezTo>
                  <a:cubicBezTo>
                    <a:pt x="752293" y="1012321"/>
                    <a:pt x="755650" y="1011701"/>
                    <a:pt x="758825" y="1010643"/>
                  </a:cubicBezTo>
                  <a:cubicBezTo>
                    <a:pt x="768884" y="995555"/>
                    <a:pt x="760814" y="1003762"/>
                    <a:pt x="781050" y="994768"/>
                  </a:cubicBezTo>
                  <a:cubicBezTo>
                    <a:pt x="785375" y="992846"/>
                    <a:pt x="789641" y="990766"/>
                    <a:pt x="793750" y="988418"/>
                  </a:cubicBezTo>
                  <a:cubicBezTo>
                    <a:pt x="797063" y="986525"/>
                    <a:pt x="799788" y="983618"/>
                    <a:pt x="803275" y="982068"/>
                  </a:cubicBezTo>
                  <a:cubicBezTo>
                    <a:pt x="813213" y="977651"/>
                    <a:pt x="824470" y="975182"/>
                    <a:pt x="835025" y="972543"/>
                  </a:cubicBezTo>
                  <a:cubicBezTo>
                    <a:pt x="847725" y="973601"/>
                    <a:pt x="860554" y="973623"/>
                    <a:pt x="873125" y="975718"/>
                  </a:cubicBezTo>
                  <a:cubicBezTo>
                    <a:pt x="879727" y="976818"/>
                    <a:pt x="885825" y="979951"/>
                    <a:pt x="892175" y="982068"/>
                  </a:cubicBezTo>
                  <a:lnTo>
                    <a:pt x="911225" y="988418"/>
                  </a:lnTo>
                  <a:lnTo>
                    <a:pt x="920750" y="991593"/>
                  </a:lnTo>
                  <a:cubicBezTo>
                    <a:pt x="923925" y="992651"/>
                    <a:pt x="926932" y="994609"/>
                    <a:pt x="930275" y="994768"/>
                  </a:cubicBezTo>
                  <a:lnTo>
                    <a:pt x="996950" y="997943"/>
                  </a:lnTo>
                  <a:lnTo>
                    <a:pt x="1016000" y="1004293"/>
                  </a:lnTo>
                  <a:cubicBezTo>
                    <a:pt x="1019175" y="1005351"/>
                    <a:pt x="1022740" y="1005612"/>
                    <a:pt x="1025525" y="1007468"/>
                  </a:cubicBezTo>
                  <a:cubicBezTo>
                    <a:pt x="1028700" y="1009585"/>
                    <a:pt x="1031543" y="1012315"/>
                    <a:pt x="1035050" y="1013818"/>
                  </a:cubicBezTo>
                  <a:cubicBezTo>
                    <a:pt x="1039061" y="1015537"/>
                    <a:pt x="1043554" y="1015794"/>
                    <a:pt x="1047750" y="1016993"/>
                  </a:cubicBezTo>
                  <a:cubicBezTo>
                    <a:pt x="1050968" y="1017912"/>
                    <a:pt x="1054057" y="1019249"/>
                    <a:pt x="1057275" y="1020168"/>
                  </a:cubicBezTo>
                  <a:cubicBezTo>
                    <a:pt x="1061471" y="1021367"/>
                    <a:pt x="1065779" y="1022144"/>
                    <a:pt x="1069975" y="1023343"/>
                  </a:cubicBezTo>
                  <a:cubicBezTo>
                    <a:pt x="1073193" y="1024262"/>
                    <a:pt x="1076282" y="1025599"/>
                    <a:pt x="1079500" y="1026518"/>
                  </a:cubicBezTo>
                  <a:cubicBezTo>
                    <a:pt x="1113089" y="1036115"/>
                    <a:pt x="1065979" y="1020953"/>
                    <a:pt x="1111250" y="1036043"/>
                  </a:cubicBezTo>
                  <a:lnTo>
                    <a:pt x="1120775" y="1039218"/>
                  </a:lnTo>
                  <a:cubicBezTo>
                    <a:pt x="1123950" y="1040276"/>
                    <a:pt x="1127515" y="1040537"/>
                    <a:pt x="1130300" y="1042393"/>
                  </a:cubicBezTo>
                  <a:cubicBezTo>
                    <a:pt x="1133475" y="1044510"/>
                    <a:pt x="1136318" y="1047240"/>
                    <a:pt x="1139825" y="1048743"/>
                  </a:cubicBezTo>
                  <a:cubicBezTo>
                    <a:pt x="1154067" y="1054847"/>
                    <a:pt x="1149693" y="1048914"/>
                    <a:pt x="1162050" y="1055093"/>
                  </a:cubicBezTo>
                  <a:cubicBezTo>
                    <a:pt x="1165463" y="1056800"/>
                    <a:pt x="1168088" y="1059893"/>
                    <a:pt x="1171575" y="1061443"/>
                  </a:cubicBezTo>
                  <a:cubicBezTo>
                    <a:pt x="1177692" y="1064161"/>
                    <a:pt x="1190625" y="1067793"/>
                    <a:pt x="1190625" y="1067793"/>
                  </a:cubicBezTo>
                  <a:cubicBezTo>
                    <a:pt x="1193800" y="1066735"/>
                    <a:pt x="1196932" y="1065537"/>
                    <a:pt x="1200150" y="1064618"/>
                  </a:cubicBezTo>
                  <a:cubicBezTo>
                    <a:pt x="1209068" y="1062070"/>
                    <a:pt x="1219723" y="1059905"/>
                    <a:pt x="1228725" y="1058268"/>
                  </a:cubicBezTo>
                  <a:cubicBezTo>
                    <a:pt x="1235059" y="1057116"/>
                    <a:pt x="1241491" y="1056490"/>
                    <a:pt x="1247775" y="1055093"/>
                  </a:cubicBezTo>
                  <a:cubicBezTo>
                    <a:pt x="1251042" y="1054367"/>
                    <a:pt x="1254018" y="1052574"/>
                    <a:pt x="1257300" y="1051918"/>
                  </a:cubicBezTo>
                  <a:cubicBezTo>
                    <a:pt x="1264638" y="1050450"/>
                    <a:pt x="1272143" y="1049973"/>
                    <a:pt x="1279525" y="1048743"/>
                  </a:cubicBezTo>
                  <a:cubicBezTo>
                    <a:pt x="1284848" y="1047856"/>
                    <a:pt x="1290108" y="1046626"/>
                    <a:pt x="1295400" y="1045568"/>
                  </a:cubicBezTo>
                  <a:lnTo>
                    <a:pt x="1301750" y="1026518"/>
                  </a:lnTo>
                  <a:lnTo>
                    <a:pt x="1304925" y="1016993"/>
                  </a:lnTo>
                  <a:cubicBezTo>
                    <a:pt x="1302808" y="1010643"/>
                    <a:pt x="1302288" y="1003512"/>
                    <a:pt x="1298575" y="997943"/>
                  </a:cubicBezTo>
                  <a:cubicBezTo>
                    <a:pt x="1296458" y="994768"/>
                    <a:pt x="1294668" y="991349"/>
                    <a:pt x="1292225" y="988418"/>
                  </a:cubicBezTo>
                  <a:cubicBezTo>
                    <a:pt x="1271670" y="963752"/>
                    <a:pt x="1293983" y="995919"/>
                    <a:pt x="1273175" y="966193"/>
                  </a:cubicBezTo>
                  <a:cubicBezTo>
                    <a:pt x="1256969" y="943042"/>
                    <a:pt x="1267520" y="951839"/>
                    <a:pt x="1250950" y="940793"/>
                  </a:cubicBezTo>
                  <a:lnTo>
                    <a:pt x="1238250" y="921743"/>
                  </a:lnTo>
                  <a:cubicBezTo>
                    <a:pt x="1236133" y="918568"/>
                    <a:pt x="1233107" y="915838"/>
                    <a:pt x="1231900" y="912218"/>
                  </a:cubicBezTo>
                  <a:cubicBezTo>
                    <a:pt x="1226312" y="895453"/>
                    <a:pt x="1230581" y="905478"/>
                    <a:pt x="1216025" y="883643"/>
                  </a:cubicBezTo>
                  <a:lnTo>
                    <a:pt x="1209675" y="874118"/>
                  </a:lnTo>
                  <a:cubicBezTo>
                    <a:pt x="1207558" y="870943"/>
                    <a:pt x="1204532" y="868213"/>
                    <a:pt x="1203325" y="864593"/>
                  </a:cubicBezTo>
                  <a:cubicBezTo>
                    <a:pt x="1202267" y="861418"/>
                    <a:pt x="1201647" y="858061"/>
                    <a:pt x="1200150" y="855068"/>
                  </a:cubicBezTo>
                  <a:cubicBezTo>
                    <a:pt x="1193300" y="841368"/>
                    <a:pt x="1193817" y="850383"/>
                    <a:pt x="1190625" y="836018"/>
                  </a:cubicBezTo>
                  <a:cubicBezTo>
                    <a:pt x="1187556" y="822208"/>
                    <a:pt x="1186807" y="808669"/>
                    <a:pt x="1184275" y="794743"/>
                  </a:cubicBezTo>
                  <a:cubicBezTo>
                    <a:pt x="1183494" y="790450"/>
                    <a:pt x="1184651" y="784579"/>
                    <a:pt x="1181100" y="782043"/>
                  </a:cubicBezTo>
                  <a:cubicBezTo>
                    <a:pt x="1175862" y="778301"/>
                    <a:pt x="1168400" y="779926"/>
                    <a:pt x="1162050" y="778868"/>
                  </a:cubicBezTo>
                  <a:cubicBezTo>
                    <a:pt x="1153583" y="774635"/>
                    <a:pt x="1144223" y="771848"/>
                    <a:pt x="1136650" y="766168"/>
                  </a:cubicBezTo>
                  <a:cubicBezTo>
                    <a:pt x="1132417" y="762993"/>
                    <a:pt x="1128544" y="759268"/>
                    <a:pt x="1123950" y="756643"/>
                  </a:cubicBezTo>
                  <a:cubicBezTo>
                    <a:pt x="1121044" y="754983"/>
                    <a:pt x="1117418" y="754965"/>
                    <a:pt x="1114425" y="753468"/>
                  </a:cubicBezTo>
                  <a:cubicBezTo>
                    <a:pt x="1111012" y="751761"/>
                    <a:pt x="1108005" y="749336"/>
                    <a:pt x="1104900" y="747118"/>
                  </a:cubicBezTo>
                  <a:cubicBezTo>
                    <a:pt x="1098086" y="742251"/>
                    <a:pt x="1090158" y="735519"/>
                    <a:pt x="1082675" y="731243"/>
                  </a:cubicBezTo>
                  <a:cubicBezTo>
                    <a:pt x="1048504" y="711717"/>
                    <a:pt x="1097527" y="743261"/>
                    <a:pt x="1050925" y="712193"/>
                  </a:cubicBezTo>
                  <a:cubicBezTo>
                    <a:pt x="1042458" y="706549"/>
                    <a:pt x="1038457" y="704780"/>
                    <a:pt x="1031875" y="696318"/>
                  </a:cubicBezTo>
                  <a:cubicBezTo>
                    <a:pt x="1003845" y="660279"/>
                    <a:pt x="1027497" y="690737"/>
                    <a:pt x="1016000" y="667743"/>
                  </a:cubicBezTo>
                  <a:cubicBezTo>
                    <a:pt x="1014293" y="664330"/>
                    <a:pt x="1011357" y="661631"/>
                    <a:pt x="1009650" y="658218"/>
                  </a:cubicBezTo>
                  <a:cubicBezTo>
                    <a:pt x="1008153" y="655225"/>
                    <a:pt x="1007972" y="651686"/>
                    <a:pt x="1006475" y="648693"/>
                  </a:cubicBezTo>
                  <a:cubicBezTo>
                    <a:pt x="1004768" y="645280"/>
                    <a:pt x="1001832" y="642581"/>
                    <a:pt x="1000125" y="639168"/>
                  </a:cubicBezTo>
                  <a:cubicBezTo>
                    <a:pt x="998628" y="636175"/>
                    <a:pt x="999041" y="632256"/>
                    <a:pt x="996950" y="629643"/>
                  </a:cubicBezTo>
                  <a:cubicBezTo>
                    <a:pt x="994566" y="626663"/>
                    <a:pt x="990785" y="625102"/>
                    <a:pt x="987425" y="623293"/>
                  </a:cubicBezTo>
                  <a:cubicBezTo>
                    <a:pt x="977007" y="617683"/>
                    <a:pt x="965520" y="613982"/>
                    <a:pt x="955675" y="607418"/>
                  </a:cubicBezTo>
                  <a:cubicBezTo>
                    <a:pt x="949325" y="603185"/>
                    <a:pt x="943451" y="598131"/>
                    <a:pt x="936625" y="594718"/>
                  </a:cubicBezTo>
                  <a:cubicBezTo>
                    <a:pt x="926042" y="589426"/>
                    <a:pt x="914115" y="586235"/>
                    <a:pt x="904875" y="578843"/>
                  </a:cubicBezTo>
                  <a:cubicBezTo>
                    <a:pt x="868993" y="550137"/>
                    <a:pt x="883968" y="561575"/>
                    <a:pt x="860425" y="543918"/>
                  </a:cubicBezTo>
                  <a:cubicBezTo>
                    <a:pt x="856192" y="540743"/>
                    <a:pt x="852458" y="536760"/>
                    <a:pt x="847725" y="534393"/>
                  </a:cubicBezTo>
                  <a:cubicBezTo>
                    <a:pt x="843492" y="532276"/>
                    <a:pt x="838721" y="531000"/>
                    <a:pt x="835025" y="528043"/>
                  </a:cubicBezTo>
                  <a:cubicBezTo>
                    <a:pt x="828013" y="522433"/>
                    <a:pt x="823447" y="513974"/>
                    <a:pt x="815975" y="508993"/>
                  </a:cubicBezTo>
                  <a:cubicBezTo>
                    <a:pt x="812800" y="506876"/>
                    <a:pt x="809302" y="505178"/>
                    <a:pt x="806450" y="502643"/>
                  </a:cubicBezTo>
                  <a:cubicBezTo>
                    <a:pt x="788656" y="486826"/>
                    <a:pt x="790701" y="488545"/>
                    <a:pt x="781050" y="474068"/>
                  </a:cubicBezTo>
                  <a:cubicBezTo>
                    <a:pt x="774371" y="440675"/>
                    <a:pt x="775042" y="450766"/>
                    <a:pt x="781050" y="394693"/>
                  </a:cubicBezTo>
                  <a:cubicBezTo>
                    <a:pt x="781980" y="386015"/>
                    <a:pt x="787400" y="369293"/>
                    <a:pt x="787400" y="369293"/>
                  </a:cubicBezTo>
                  <a:cubicBezTo>
                    <a:pt x="784225" y="366118"/>
                    <a:pt x="780485" y="363422"/>
                    <a:pt x="777875" y="359768"/>
                  </a:cubicBezTo>
                  <a:cubicBezTo>
                    <a:pt x="775124" y="355917"/>
                    <a:pt x="773873" y="351177"/>
                    <a:pt x="771525" y="347068"/>
                  </a:cubicBezTo>
                  <a:cubicBezTo>
                    <a:pt x="769632" y="343755"/>
                    <a:pt x="767068" y="340856"/>
                    <a:pt x="765175" y="337543"/>
                  </a:cubicBezTo>
                  <a:cubicBezTo>
                    <a:pt x="762827" y="333434"/>
                    <a:pt x="761173" y="328952"/>
                    <a:pt x="758825" y="324843"/>
                  </a:cubicBezTo>
                  <a:cubicBezTo>
                    <a:pt x="749550" y="308612"/>
                    <a:pt x="748412" y="315829"/>
                    <a:pt x="739775" y="289918"/>
                  </a:cubicBezTo>
                  <a:lnTo>
                    <a:pt x="733425" y="270868"/>
                  </a:lnTo>
                  <a:lnTo>
                    <a:pt x="730250" y="261343"/>
                  </a:lnTo>
                  <a:cubicBezTo>
                    <a:pt x="737256" y="226311"/>
                    <a:pt x="733187" y="239832"/>
                    <a:pt x="739775" y="220068"/>
                  </a:cubicBezTo>
                  <a:cubicBezTo>
                    <a:pt x="738311" y="209822"/>
                    <a:pt x="736589" y="188302"/>
                    <a:pt x="730250" y="178793"/>
                  </a:cubicBezTo>
                  <a:cubicBezTo>
                    <a:pt x="728133" y="175618"/>
                    <a:pt x="725450" y="172755"/>
                    <a:pt x="723900" y="169268"/>
                  </a:cubicBezTo>
                  <a:cubicBezTo>
                    <a:pt x="721182" y="163151"/>
                    <a:pt x="721263" y="155787"/>
                    <a:pt x="717550" y="150218"/>
                  </a:cubicBezTo>
                  <a:cubicBezTo>
                    <a:pt x="713317" y="143868"/>
                    <a:pt x="707263" y="138408"/>
                    <a:pt x="704850" y="131168"/>
                  </a:cubicBezTo>
                  <a:lnTo>
                    <a:pt x="698500" y="112118"/>
                  </a:lnTo>
                  <a:cubicBezTo>
                    <a:pt x="697442" y="108943"/>
                    <a:pt x="695981" y="105875"/>
                    <a:pt x="695325" y="102593"/>
                  </a:cubicBezTo>
                  <a:cubicBezTo>
                    <a:pt x="694267" y="97301"/>
                    <a:pt x="693459" y="91953"/>
                    <a:pt x="692150" y="86718"/>
                  </a:cubicBezTo>
                  <a:cubicBezTo>
                    <a:pt x="691338" y="83471"/>
                    <a:pt x="691342" y="79560"/>
                    <a:pt x="688975" y="77193"/>
                  </a:cubicBezTo>
                  <a:cubicBezTo>
                    <a:pt x="684611" y="72829"/>
                    <a:pt x="678306" y="70981"/>
                    <a:pt x="673100" y="67668"/>
                  </a:cubicBezTo>
                  <a:cubicBezTo>
                    <a:pt x="666661" y="63571"/>
                    <a:pt x="660400" y="59201"/>
                    <a:pt x="654050" y="54968"/>
                  </a:cubicBezTo>
                  <a:cubicBezTo>
                    <a:pt x="646512" y="49942"/>
                    <a:pt x="638717" y="45000"/>
                    <a:pt x="631825" y="39093"/>
                  </a:cubicBezTo>
                  <a:cubicBezTo>
                    <a:pt x="628416" y="36171"/>
                    <a:pt x="625844" y="32325"/>
                    <a:pt x="622300" y="29568"/>
                  </a:cubicBezTo>
                  <a:cubicBezTo>
                    <a:pt x="616276" y="24883"/>
                    <a:pt x="609600" y="21101"/>
                    <a:pt x="603250" y="16868"/>
                  </a:cubicBezTo>
                  <a:lnTo>
                    <a:pt x="593725" y="10518"/>
                  </a:lnTo>
                  <a:cubicBezTo>
                    <a:pt x="584448" y="-3397"/>
                    <a:pt x="590053" y="-1264"/>
                    <a:pt x="568325" y="4168"/>
                  </a:cubicBezTo>
                  <a:cubicBezTo>
                    <a:pt x="561831" y="5791"/>
                    <a:pt x="555625" y="8401"/>
                    <a:pt x="549275" y="10518"/>
                  </a:cubicBezTo>
                  <a:cubicBezTo>
                    <a:pt x="546100" y="11576"/>
                    <a:pt x="542535" y="11837"/>
                    <a:pt x="539750" y="13693"/>
                  </a:cubicBezTo>
                  <a:cubicBezTo>
                    <a:pt x="527752" y="21692"/>
                    <a:pt x="516871" y="31359"/>
                    <a:pt x="501650" y="32743"/>
                  </a:cubicBezTo>
                  <a:lnTo>
                    <a:pt x="466725" y="35918"/>
                  </a:lnTo>
                  <a:cubicBezTo>
                    <a:pt x="463550" y="38035"/>
                    <a:pt x="460687" y="40718"/>
                    <a:pt x="457200" y="42268"/>
                  </a:cubicBezTo>
                  <a:cubicBezTo>
                    <a:pt x="441406" y="49287"/>
                    <a:pt x="439737" y="44385"/>
                    <a:pt x="431800" y="45443"/>
                  </a:cubicBezTo>
                  <a:close/>
                </a:path>
              </a:pathLst>
            </a:custGeom>
            <a:solidFill>
              <a:schemeClr val="accent4">
                <a:alpha val="41394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ECB0FC25-871D-030F-D0E6-DFCE18FDCB08}"/>
                </a:ext>
              </a:extLst>
            </p:cNvPr>
            <p:cNvCxnSpPr/>
            <p:nvPr/>
          </p:nvCxnSpPr>
          <p:spPr>
            <a:xfrm>
              <a:off x="8929293" y="3626961"/>
              <a:ext cx="2762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CA5816EE-CA05-8B36-C93E-06ADBF5F864A}"/>
                </a:ext>
              </a:extLst>
            </p:cNvPr>
            <p:cNvCxnSpPr/>
            <p:nvPr/>
          </p:nvCxnSpPr>
          <p:spPr>
            <a:xfrm>
              <a:off x="8929293" y="5389086"/>
              <a:ext cx="2762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E6415B79-FF80-9D42-9258-0DB5A310D256}"/>
                </a:ext>
              </a:extLst>
            </p:cNvPr>
            <p:cNvCxnSpPr/>
            <p:nvPr/>
          </p:nvCxnSpPr>
          <p:spPr>
            <a:xfrm>
              <a:off x="9205518" y="3626961"/>
              <a:ext cx="0" cy="1768147"/>
            </a:xfrm>
            <a:prstGeom prst="straightConnector1">
              <a:avLst/>
            </a:prstGeom>
            <a:ln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133B0C13-5C3D-E6E7-BE45-78D150B7332E}"/>
                </a:ext>
              </a:extLst>
            </p:cNvPr>
            <p:cNvCxnSpPr/>
            <p:nvPr/>
          </p:nvCxnSpPr>
          <p:spPr>
            <a:xfrm>
              <a:off x="6137264" y="5389086"/>
              <a:ext cx="0" cy="1838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E78C048-706B-FE4B-BE18-951015FE0546}"/>
                </a:ext>
              </a:extLst>
            </p:cNvPr>
            <p:cNvCxnSpPr/>
            <p:nvPr/>
          </p:nvCxnSpPr>
          <p:spPr>
            <a:xfrm>
              <a:off x="8929293" y="5389086"/>
              <a:ext cx="0" cy="1838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F754BFDC-7380-90DF-7BBA-FE2A78510742}"/>
                </a:ext>
              </a:extLst>
            </p:cNvPr>
            <p:cNvCxnSpPr/>
            <p:nvPr/>
          </p:nvCxnSpPr>
          <p:spPr>
            <a:xfrm>
              <a:off x="6137264" y="5572908"/>
              <a:ext cx="2792029" cy="0"/>
            </a:xfrm>
            <a:prstGeom prst="straightConnector1">
              <a:avLst/>
            </a:prstGeom>
            <a:ln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39D1BE54-ACBB-B210-E41D-ECDC640503F9}"/>
                    </a:ext>
                  </a:extLst>
                </p:cNvPr>
                <p:cNvSpPr txBox="1"/>
                <p:nvPr/>
              </p:nvSpPr>
              <p:spPr>
                <a:xfrm>
                  <a:off x="7444980" y="5547836"/>
                  <a:ext cx="34035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39D1BE54-ACBB-B210-E41D-ECDC640503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4980" y="5547836"/>
                  <a:ext cx="340350" cy="246221"/>
                </a:xfrm>
                <a:prstGeom prst="rect">
                  <a:avLst/>
                </a:prstGeom>
                <a:blipFill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16CD3666-67D0-F99A-CB6F-A0B60A7BD581}"/>
                    </a:ext>
                  </a:extLst>
                </p:cNvPr>
                <p:cNvSpPr txBox="1"/>
                <p:nvPr/>
              </p:nvSpPr>
              <p:spPr>
                <a:xfrm>
                  <a:off x="8954693" y="4325630"/>
                  <a:ext cx="31027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16CD3666-67D0-F99A-CB6F-A0B60A7BD5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54693" y="4325630"/>
                  <a:ext cx="310277" cy="246221"/>
                </a:xfrm>
                <a:prstGeom prst="rect">
                  <a:avLst/>
                </a:prstGeom>
                <a:blipFill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CCD0B5B4-6840-4665-788C-8211DC88E70C}"/>
                </a:ext>
              </a:extLst>
            </p:cNvPr>
            <p:cNvCxnSpPr/>
            <p:nvPr/>
          </p:nvCxnSpPr>
          <p:spPr>
            <a:xfrm>
              <a:off x="6137263" y="3626630"/>
              <a:ext cx="0" cy="4286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47DB581B-CC5D-E14D-905C-321D1FAA41ED}"/>
                </a:ext>
              </a:extLst>
            </p:cNvPr>
            <p:cNvCxnSpPr/>
            <p:nvPr/>
          </p:nvCxnSpPr>
          <p:spPr>
            <a:xfrm>
              <a:off x="6137264" y="3626961"/>
              <a:ext cx="3314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7780E07D-EFFD-304B-6A5E-A5A44AC7DFAB}"/>
                    </a:ext>
                  </a:extLst>
                </p:cNvPr>
                <p:cNvSpPr txBox="1"/>
                <p:nvPr/>
              </p:nvSpPr>
              <p:spPr>
                <a:xfrm>
                  <a:off x="5921873" y="3451134"/>
                  <a:ext cx="28405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7780E07D-EFFD-304B-6A5E-A5A44AC7DF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1873" y="3451134"/>
                  <a:ext cx="284052" cy="246221"/>
                </a:xfrm>
                <a:prstGeom prst="rect">
                  <a:avLst/>
                </a:prstGeom>
                <a:blipFill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F347242F-2417-66E7-32F3-05DD5600275F}"/>
                    </a:ext>
                  </a:extLst>
                </p:cNvPr>
                <p:cNvSpPr txBox="1"/>
                <p:nvPr/>
              </p:nvSpPr>
              <p:spPr>
                <a:xfrm>
                  <a:off x="5900336" y="3840944"/>
                  <a:ext cx="287835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F347242F-2417-66E7-32F3-05DD560027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0336" y="3840944"/>
                  <a:ext cx="287835" cy="246221"/>
                </a:xfrm>
                <a:prstGeom prst="rect">
                  <a:avLst/>
                </a:prstGeom>
                <a:blipFill>
                  <a:blip r:embed="rId47"/>
                  <a:stretch>
                    <a:fillRect t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B27DC882-5F6B-9711-1145-D6E8072CD737}"/>
                    </a:ext>
                  </a:extLst>
                </p:cNvPr>
                <p:cNvSpPr txBox="1"/>
                <p:nvPr/>
              </p:nvSpPr>
              <p:spPr>
                <a:xfrm>
                  <a:off x="6210558" y="3397166"/>
                  <a:ext cx="287835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B27DC882-5F6B-9711-1145-D6E8072CD7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0558" y="3397166"/>
                  <a:ext cx="287835" cy="246221"/>
                </a:xfrm>
                <a:prstGeom prst="rect">
                  <a:avLst/>
                </a:prstGeom>
                <a:blipFill>
                  <a:blip r:embed="rId48"/>
                  <a:stretch>
                    <a:fillRect t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7EAE69E8-7503-0384-8F55-73D98D7471A3}"/>
                    </a:ext>
                  </a:extLst>
                </p:cNvPr>
                <p:cNvSpPr txBox="1"/>
                <p:nvPr/>
              </p:nvSpPr>
              <p:spPr>
                <a:xfrm>
                  <a:off x="6497484" y="4083204"/>
                  <a:ext cx="493468" cy="2587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𝑠𝑒𝑔</m:t>
                            </m:r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7EAE69E8-7503-0384-8F55-73D98D7471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7484" y="4083204"/>
                  <a:ext cx="493468" cy="258725"/>
                </a:xfrm>
                <a:prstGeom prst="rect">
                  <a:avLst/>
                </a:prstGeom>
                <a:blipFill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3" name="Freeform 162">
              <a:extLst>
                <a:ext uri="{FF2B5EF4-FFF2-40B4-BE49-F238E27FC236}">
                  <a16:creationId xmlns:a16="http://schemas.microsoft.com/office/drawing/2014/main" id="{01B1ABFC-0335-4875-5CCC-73B02F57C02C}"/>
                </a:ext>
              </a:extLst>
            </p:cNvPr>
            <p:cNvSpPr/>
            <p:nvPr/>
          </p:nvSpPr>
          <p:spPr>
            <a:xfrm>
              <a:off x="6602635" y="4762831"/>
              <a:ext cx="715434" cy="410633"/>
            </a:xfrm>
            <a:custGeom>
              <a:avLst/>
              <a:gdLst>
                <a:gd name="connsiteX0" fmla="*/ 12700 w 715434"/>
                <a:gd name="connsiteY0" fmla="*/ 254000 h 410633"/>
                <a:gd name="connsiteX1" fmla="*/ 12700 w 715434"/>
                <a:gd name="connsiteY1" fmla="*/ 190500 h 410633"/>
                <a:gd name="connsiteX2" fmla="*/ 21167 w 715434"/>
                <a:gd name="connsiteY2" fmla="*/ 139700 h 410633"/>
                <a:gd name="connsiteX3" fmla="*/ 33867 w 715434"/>
                <a:gd name="connsiteY3" fmla="*/ 80433 h 410633"/>
                <a:gd name="connsiteX4" fmla="*/ 42334 w 715434"/>
                <a:gd name="connsiteY4" fmla="*/ 55033 h 410633"/>
                <a:gd name="connsiteX5" fmla="*/ 59267 w 715434"/>
                <a:gd name="connsiteY5" fmla="*/ 29633 h 410633"/>
                <a:gd name="connsiteX6" fmla="*/ 71967 w 715434"/>
                <a:gd name="connsiteY6" fmla="*/ 25400 h 410633"/>
                <a:gd name="connsiteX7" fmla="*/ 97367 w 715434"/>
                <a:gd name="connsiteY7" fmla="*/ 8466 h 410633"/>
                <a:gd name="connsiteX8" fmla="*/ 122767 w 715434"/>
                <a:gd name="connsiteY8" fmla="*/ 0 h 410633"/>
                <a:gd name="connsiteX9" fmla="*/ 203200 w 715434"/>
                <a:gd name="connsiteY9" fmla="*/ 4233 h 410633"/>
                <a:gd name="connsiteX10" fmla="*/ 228600 w 715434"/>
                <a:gd name="connsiteY10" fmla="*/ 12700 h 410633"/>
                <a:gd name="connsiteX11" fmla="*/ 241300 w 715434"/>
                <a:gd name="connsiteY11" fmla="*/ 16933 h 410633"/>
                <a:gd name="connsiteX12" fmla="*/ 317500 w 715434"/>
                <a:gd name="connsiteY12" fmla="*/ 8466 h 410633"/>
                <a:gd name="connsiteX13" fmla="*/ 330200 w 715434"/>
                <a:gd name="connsiteY13" fmla="*/ 0 h 410633"/>
                <a:gd name="connsiteX14" fmla="*/ 397934 w 715434"/>
                <a:gd name="connsiteY14" fmla="*/ 4233 h 410633"/>
                <a:gd name="connsiteX15" fmla="*/ 436034 w 715434"/>
                <a:gd name="connsiteY15" fmla="*/ 21166 h 410633"/>
                <a:gd name="connsiteX16" fmla="*/ 448734 w 715434"/>
                <a:gd name="connsiteY16" fmla="*/ 25400 h 410633"/>
                <a:gd name="connsiteX17" fmla="*/ 461434 w 715434"/>
                <a:gd name="connsiteY17" fmla="*/ 38100 h 410633"/>
                <a:gd name="connsiteX18" fmla="*/ 474134 w 715434"/>
                <a:gd name="connsiteY18" fmla="*/ 46566 h 410633"/>
                <a:gd name="connsiteX19" fmla="*/ 495300 w 715434"/>
                <a:gd name="connsiteY19" fmla="*/ 63500 h 410633"/>
                <a:gd name="connsiteX20" fmla="*/ 516467 w 715434"/>
                <a:gd name="connsiteY20" fmla="*/ 88900 h 410633"/>
                <a:gd name="connsiteX21" fmla="*/ 529167 w 715434"/>
                <a:gd name="connsiteY21" fmla="*/ 97366 h 410633"/>
                <a:gd name="connsiteX22" fmla="*/ 550334 w 715434"/>
                <a:gd name="connsiteY22" fmla="*/ 118533 h 410633"/>
                <a:gd name="connsiteX23" fmla="*/ 571500 w 715434"/>
                <a:gd name="connsiteY23" fmla="*/ 135466 h 410633"/>
                <a:gd name="connsiteX24" fmla="*/ 596900 w 715434"/>
                <a:gd name="connsiteY24" fmla="*/ 152400 h 410633"/>
                <a:gd name="connsiteX25" fmla="*/ 609600 w 715434"/>
                <a:gd name="connsiteY25" fmla="*/ 160866 h 410633"/>
                <a:gd name="connsiteX26" fmla="*/ 618067 w 715434"/>
                <a:gd name="connsiteY26" fmla="*/ 173566 h 410633"/>
                <a:gd name="connsiteX27" fmla="*/ 643467 w 715434"/>
                <a:gd name="connsiteY27" fmla="*/ 194733 h 410633"/>
                <a:gd name="connsiteX28" fmla="*/ 660400 w 715434"/>
                <a:gd name="connsiteY28" fmla="*/ 220133 h 410633"/>
                <a:gd name="connsiteX29" fmla="*/ 664634 w 715434"/>
                <a:gd name="connsiteY29" fmla="*/ 232833 h 410633"/>
                <a:gd name="connsiteX30" fmla="*/ 677334 w 715434"/>
                <a:gd name="connsiteY30" fmla="*/ 241300 h 410633"/>
                <a:gd name="connsiteX31" fmla="*/ 698500 w 715434"/>
                <a:gd name="connsiteY31" fmla="*/ 266700 h 410633"/>
                <a:gd name="connsiteX32" fmla="*/ 702734 w 715434"/>
                <a:gd name="connsiteY32" fmla="*/ 279400 h 410633"/>
                <a:gd name="connsiteX33" fmla="*/ 694267 w 715434"/>
                <a:gd name="connsiteY33" fmla="*/ 313266 h 410633"/>
                <a:gd name="connsiteX34" fmla="*/ 677334 w 715434"/>
                <a:gd name="connsiteY34" fmla="*/ 338666 h 410633"/>
                <a:gd name="connsiteX35" fmla="*/ 681567 w 715434"/>
                <a:gd name="connsiteY35" fmla="*/ 351366 h 410633"/>
                <a:gd name="connsiteX36" fmla="*/ 706967 w 715434"/>
                <a:gd name="connsiteY36" fmla="*/ 376766 h 410633"/>
                <a:gd name="connsiteX37" fmla="*/ 715434 w 715434"/>
                <a:gd name="connsiteY37" fmla="*/ 389466 h 410633"/>
                <a:gd name="connsiteX38" fmla="*/ 711200 w 715434"/>
                <a:gd name="connsiteY38" fmla="*/ 402166 h 410633"/>
                <a:gd name="connsiteX39" fmla="*/ 685800 w 715434"/>
                <a:gd name="connsiteY39" fmla="*/ 410633 h 410633"/>
                <a:gd name="connsiteX40" fmla="*/ 635000 w 715434"/>
                <a:gd name="connsiteY40" fmla="*/ 406400 h 410633"/>
                <a:gd name="connsiteX41" fmla="*/ 622300 w 715434"/>
                <a:gd name="connsiteY41" fmla="*/ 402166 h 410633"/>
                <a:gd name="connsiteX42" fmla="*/ 605367 w 715434"/>
                <a:gd name="connsiteY42" fmla="*/ 397933 h 410633"/>
                <a:gd name="connsiteX43" fmla="*/ 579967 w 715434"/>
                <a:gd name="connsiteY43" fmla="*/ 389466 h 410633"/>
                <a:gd name="connsiteX44" fmla="*/ 563034 w 715434"/>
                <a:gd name="connsiteY44" fmla="*/ 385233 h 410633"/>
                <a:gd name="connsiteX45" fmla="*/ 537634 w 715434"/>
                <a:gd name="connsiteY45" fmla="*/ 376766 h 410633"/>
                <a:gd name="connsiteX46" fmla="*/ 512234 w 715434"/>
                <a:gd name="connsiteY46" fmla="*/ 368300 h 410633"/>
                <a:gd name="connsiteX47" fmla="*/ 469900 w 715434"/>
                <a:gd name="connsiteY47" fmla="*/ 355600 h 410633"/>
                <a:gd name="connsiteX48" fmla="*/ 444500 w 715434"/>
                <a:gd name="connsiteY48" fmla="*/ 351366 h 410633"/>
                <a:gd name="connsiteX49" fmla="*/ 423334 w 715434"/>
                <a:gd name="connsiteY49" fmla="*/ 347133 h 410633"/>
                <a:gd name="connsiteX50" fmla="*/ 376767 w 715434"/>
                <a:gd name="connsiteY50" fmla="*/ 342900 h 410633"/>
                <a:gd name="connsiteX51" fmla="*/ 338667 w 715434"/>
                <a:gd name="connsiteY51" fmla="*/ 338666 h 410633"/>
                <a:gd name="connsiteX52" fmla="*/ 296334 w 715434"/>
                <a:gd name="connsiteY52" fmla="*/ 334433 h 410633"/>
                <a:gd name="connsiteX53" fmla="*/ 254000 w 715434"/>
                <a:gd name="connsiteY53" fmla="*/ 321733 h 410633"/>
                <a:gd name="connsiteX54" fmla="*/ 232834 w 715434"/>
                <a:gd name="connsiteY54" fmla="*/ 317500 h 410633"/>
                <a:gd name="connsiteX55" fmla="*/ 186267 w 715434"/>
                <a:gd name="connsiteY55" fmla="*/ 313266 h 410633"/>
                <a:gd name="connsiteX56" fmla="*/ 114300 w 715434"/>
                <a:gd name="connsiteY56" fmla="*/ 304800 h 410633"/>
                <a:gd name="connsiteX57" fmla="*/ 29634 w 715434"/>
                <a:gd name="connsiteY57" fmla="*/ 296333 h 410633"/>
                <a:gd name="connsiteX58" fmla="*/ 0 w 715434"/>
                <a:gd name="connsiteY58" fmla="*/ 275166 h 410633"/>
                <a:gd name="connsiteX59" fmla="*/ 12700 w 715434"/>
                <a:gd name="connsiteY59" fmla="*/ 254000 h 410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715434" h="410633">
                  <a:moveTo>
                    <a:pt x="12700" y="254000"/>
                  </a:moveTo>
                  <a:cubicBezTo>
                    <a:pt x="14817" y="239889"/>
                    <a:pt x="6696" y="230530"/>
                    <a:pt x="12700" y="190500"/>
                  </a:cubicBezTo>
                  <a:cubicBezTo>
                    <a:pt x="15247" y="173523"/>
                    <a:pt x="18345" y="156633"/>
                    <a:pt x="21167" y="139700"/>
                  </a:cubicBezTo>
                  <a:cubicBezTo>
                    <a:pt x="24720" y="118381"/>
                    <a:pt x="26833" y="101534"/>
                    <a:pt x="33867" y="80433"/>
                  </a:cubicBezTo>
                  <a:cubicBezTo>
                    <a:pt x="36689" y="71966"/>
                    <a:pt x="37384" y="62459"/>
                    <a:pt x="42334" y="55033"/>
                  </a:cubicBezTo>
                  <a:cubicBezTo>
                    <a:pt x="47978" y="46566"/>
                    <a:pt x="49613" y="32851"/>
                    <a:pt x="59267" y="29633"/>
                  </a:cubicBezTo>
                  <a:lnTo>
                    <a:pt x="71967" y="25400"/>
                  </a:lnTo>
                  <a:cubicBezTo>
                    <a:pt x="80434" y="19755"/>
                    <a:pt x="87713" y="11684"/>
                    <a:pt x="97367" y="8466"/>
                  </a:cubicBezTo>
                  <a:lnTo>
                    <a:pt x="122767" y="0"/>
                  </a:lnTo>
                  <a:cubicBezTo>
                    <a:pt x="149578" y="1411"/>
                    <a:pt x="176543" y="1034"/>
                    <a:pt x="203200" y="4233"/>
                  </a:cubicBezTo>
                  <a:cubicBezTo>
                    <a:pt x="212061" y="5296"/>
                    <a:pt x="220133" y="9878"/>
                    <a:pt x="228600" y="12700"/>
                  </a:cubicBezTo>
                  <a:lnTo>
                    <a:pt x="241300" y="16933"/>
                  </a:lnTo>
                  <a:cubicBezTo>
                    <a:pt x="249255" y="16403"/>
                    <a:pt x="297296" y="18568"/>
                    <a:pt x="317500" y="8466"/>
                  </a:cubicBezTo>
                  <a:cubicBezTo>
                    <a:pt x="322051" y="6191"/>
                    <a:pt x="325967" y="2822"/>
                    <a:pt x="330200" y="0"/>
                  </a:cubicBezTo>
                  <a:cubicBezTo>
                    <a:pt x="352778" y="1411"/>
                    <a:pt x="375519" y="1176"/>
                    <a:pt x="397934" y="4233"/>
                  </a:cubicBezTo>
                  <a:cubicBezTo>
                    <a:pt x="427963" y="8328"/>
                    <a:pt x="416021" y="11159"/>
                    <a:pt x="436034" y="21166"/>
                  </a:cubicBezTo>
                  <a:cubicBezTo>
                    <a:pt x="440025" y="23162"/>
                    <a:pt x="444501" y="23989"/>
                    <a:pt x="448734" y="25400"/>
                  </a:cubicBezTo>
                  <a:cubicBezTo>
                    <a:pt x="452967" y="29633"/>
                    <a:pt x="456835" y="34267"/>
                    <a:pt x="461434" y="38100"/>
                  </a:cubicBezTo>
                  <a:cubicBezTo>
                    <a:pt x="465343" y="41357"/>
                    <a:pt x="470536" y="42968"/>
                    <a:pt x="474134" y="46566"/>
                  </a:cubicBezTo>
                  <a:cubicBezTo>
                    <a:pt x="493284" y="65716"/>
                    <a:pt x="470574" y="55257"/>
                    <a:pt x="495300" y="63500"/>
                  </a:cubicBezTo>
                  <a:cubicBezTo>
                    <a:pt x="503625" y="75986"/>
                    <a:pt x="504245" y="78715"/>
                    <a:pt x="516467" y="88900"/>
                  </a:cubicBezTo>
                  <a:cubicBezTo>
                    <a:pt x="520376" y="92157"/>
                    <a:pt x="524934" y="94544"/>
                    <a:pt x="529167" y="97366"/>
                  </a:cubicBezTo>
                  <a:cubicBezTo>
                    <a:pt x="551748" y="131237"/>
                    <a:pt x="522109" y="90306"/>
                    <a:pt x="550334" y="118533"/>
                  </a:cubicBezTo>
                  <a:cubicBezTo>
                    <a:pt x="569481" y="137681"/>
                    <a:pt x="546776" y="127225"/>
                    <a:pt x="571500" y="135466"/>
                  </a:cubicBezTo>
                  <a:lnTo>
                    <a:pt x="596900" y="152400"/>
                  </a:lnTo>
                  <a:lnTo>
                    <a:pt x="609600" y="160866"/>
                  </a:lnTo>
                  <a:cubicBezTo>
                    <a:pt x="612422" y="165099"/>
                    <a:pt x="614469" y="169968"/>
                    <a:pt x="618067" y="173566"/>
                  </a:cubicBezTo>
                  <a:cubicBezTo>
                    <a:pt x="642523" y="198022"/>
                    <a:pt x="619197" y="163529"/>
                    <a:pt x="643467" y="194733"/>
                  </a:cubicBezTo>
                  <a:cubicBezTo>
                    <a:pt x="649714" y="202765"/>
                    <a:pt x="657182" y="210480"/>
                    <a:pt x="660400" y="220133"/>
                  </a:cubicBezTo>
                  <a:cubicBezTo>
                    <a:pt x="661811" y="224366"/>
                    <a:pt x="661846" y="229348"/>
                    <a:pt x="664634" y="232833"/>
                  </a:cubicBezTo>
                  <a:cubicBezTo>
                    <a:pt x="667812" y="236806"/>
                    <a:pt x="673425" y="238043"/>
                    <a:pt x="677334" y="241300"/>
                  </a:cubicBezTo>
                  <a:cubicBezTo>
                    <a:pt x="685361" y="247989"/>
                    <a:pt x="693742" y="257184"/>
                    <a:pt x="698500" y="266700"/>
                  </a:cubicBezTo>
                  <a:cubicBezTo>
                    <a:pt x="700496" y="270691"/>
                    <a:pt x="701323" y="275167"/>
                    <a:pt x="702734" y="279400"/>
                  </a:cubicBezTo>
                  <a:cubicBezTo>
                    <a:pt x="701562" y="285260"/>
                    <a:pt x="698333" y="305946"/>
                    <a:pt x="694267" y="313266"/>
                  </a:cubicBezTo>
                  <a:cubicBezTo>
                    <a:pt x="689325" y="322161"/>
                    <a:pt x="677334" y="338666"/>
                    <a:pt x="677334" y="338666"/>
                  </a:cubicBezTo>
                  <a:cubicBezTo>
                    <a:pt x="678745" y="342899"/>
                    <a:pt x="678827" y="347844"/>
                    <a:pt x="681567" y="351366"/>
                  </a:cubicBezTo>
                  <a:cubicBezTo>
                    <a:pt x="688918" y="360817"/>
                    <a:pt x="700325" y="366803"/>
                    <a:pt x="706967" y="376766"/>
                  </a:cubicBezTo>
                  <a:lnTo>
                    <a:pt x="715434" y="389466"/>
                  </a:lnTo>
                  <a:cubicBezTo>
                    <a:pt x="714023" y="393699"/>
                    <a:pt x="714831" y="399572"/>
                    <a:pt x="711200" y="402166"/>
                  </a:cubicBezTo>
                  <a:cubicBezTo>
                    <a:pt x="703938" y="407353"/>
                    <a:pt x="685800" y="410633"/>
                    <a:pt x="685800" y="410633"/>
                  </a:cubicBezTo>
                  <a:cubicBezTo>
                    <a:pt x="668867" y="409222"/>
                    <a:pt x="651843" y="408646"/>
                    <a:pt x="635000" y="406400"/>
                  </a:cubicBezTo>
                  <a:cubicBezTo>
                    <a:pt x="630577" y="405810"/>
                    <a:pt x="626591" y="403392"/>
                    <a:pt x="622300" y="402166"/>
                  </a:cubicBezTo>
                  <a:cubicBezTo>
                    <a:pt x="616706" y="400568"/>
                    <a:pt x="610940" y="399605"/>
                    <a:pt x="605367" y="397933"/>
                  </a:cubicBezTo>
                  <a:cubicBezTo>
                    <a:pt x="596819" y="395368"/>
                    <a:pt x="588625" y="391630"/>
                    <a:pt x="579967" y="389466"/>
                  </a:cubicBezTo>
                  <a:cubicBezTo>
                    <a:pt x="574323" y="388055"/>
                    <a:pt x="568607" y="386905"/>
                    <a:pt x="563034" y="385233"/>
                  </a:cubicBezTo>
                  <a:cubicBezTo>
                    <a:pt x="554486" y="382668"/>
                    <a:pt x="546101" y="379588"/>
                    <a:pt x="537634" y="376766"/>
                  </a:cubicBezTo>
                  <a:lnTo>
                    <a:pt x="512234" y="368300"/>
                  </a:lnTo>
                  <a:cubicBezTo>
                    <a:pt x="498198" y="363621"/>
                    <a:pt x="484452" y="358511"/>
                    <a:pt x="469900" y="355600"/>
                  </a:cubicBezTo>
                  <a:cubicBezTo>
                    <a:pt x="461483" y="353917"/>
                    <a:pt x="452945" y="352902"/>
                    <a:pt x="444500" y="351366"/>
                  </a:cubicBezTo>
                  <a:cubicBezTo>
                    <a:pt x="437421" y="350079"/>
                    <a:pt x="430473" y="348025"/>
                    <a:pt x="423334" y="347133"/>
                  </a:cubicBezTo>
                  <a:cubicBezTo>
                    <a:pt x="407868" y="345200"/>
                    <a:pt x="392276" y="344451"/>
                    <a:pt x="376767" y="342900"/>
                  </a:cubicBezTo>
                  <a:cubicBezTo>
                    <a:pt x="364052" y="341628"/>
                    <a:pt x="351375" y="340004"/>
                    <a:pt x="338667" y="338666"/>
                  </a:cubicBezTo>
                  <a:lnTo>
                    <a:pt x="296334" y="334433"/>
                  </a:lnTo>
                  <a:cubicBezTo>
                    <a:pt x="275221" y="327395"/>
                    <a:pt x="273199" y="325999"/>
                    <a:pt x="254000" y="321733"/>
                  </a:cubicBezTo>
                  <a:cubicBezTo>
                    <a:pt x="246976" y="320172"/>
                    <a:pt x="239973" y="318392"/>
                    <a:pt x="232834" y="317500"/>
                  </a:cubicBezTo>
                  <a:cubicBezTo>
                    <a:pt x="217368" y="315567"/>
                    <a:pt x="201768" y="314898"/>
                    <a:pt x="186267" y="313266"/>
                  </a:cubicBezTo>
                  <a:cubicBezTo>
                    <a:pt x="117742" y="306053"/>
                    <a:pt x="188393" y="311857"/>
                    <a:pt x="114300" y="304800"/>
                  </a:cubicBezTo>
                  <a:cubicBezTo>
                    <a:pt x="27318" y="296516"/>
                    <a:pt x="96995" y="304753"/>
                    <a:pt x="29634" y="296333"/>
                  </a:cubicBezTo>
                  <a:cubicBezTo>
                    <a:pt x="1" y="286455"/>
                    <a:pt x="7057" y="296333"/>
                    <a:pt x="0" y="275166"/>
                  </a:cubicBezTo>
                  <a:cubicBezTo>
                    <a:pt x="4625" y="252043"/>
                    <a:pt x="10583" y="268111"/>
                    <a:pt x="12700" y="254000"/>
                  </a:cubicBezTo>
                  <a:close/>
                </a:path>
              </a:pathLst>
            </a:custGeom>
            <a:solidFill>
              <a:schemeClr val="accent4">
                <a:alpha val="29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18504029-7204-D117-3D23-3AF9C26C5359}"/>
                    </a:ext>
                  </a:extLst>
                </p:cNvPr>
                <p:cNvSpPr txBox="1"/>
                <p:nvPr/>
              </p:nvSpPr>
              <p:spPr>
                <a:xfrm>
                  <a:off x="7588960" y="4384525"/>
                  <a:ext cx="493468" cy="2587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𝑠𝑒𝑔</m:t>
                            </m:r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18504029-7204-D117-3D23-3AF9C26C53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8960" y="4384525"/>
                  <a:ext cx="493468" cy="258725"/>
                </a:xfrm>
                <a:prstGeom prst="rect">
                  <a:avLst/>
                </a:prstGeom>
                <a:blipFill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E52AB8DB-E0D8-AFF9-6E8C-F08560363003}"/>
                    </a:ext>
                  </a:extLst>
                </p:cNvPr>
                <p:cNvSpPr txBox="1"/>
                <p:nvPr/>
              </p:nvSpPr>
              <p:spPr>
                <a:xfrm>
                  <a:off x="6750814" y="4815770"/>
                  <a:ext cx="493468" cy="2587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𝑠𝑒𝑔</m:t>
                            </m:r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E52AB8DB-E0D8-AFF9-6E8C-F085603630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0814" y="4815770"/>
                  <a:ext cx="493468" cy="258725"/>
                </a:xfrm>
                <a:prstGeom prst="rect">
                  <a:avLst/>
                </a:prstGeom>
                <a:blipFill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A4CB3490-BDD0-47DF-8616-176CC7D6309D}"/>
                    </a:ext>
                  </a:extLst>
                </p:cNvPr>
                <p:cNvSpPr txBox="1"/>
                <p:nvPr/>
              </p:nvSpPr>
              <p:spPr>
                <a:xfrm>
                  <a:off x="6662547" y="3320821"/>
                  <a:ext cx="1685974" cy="2587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𝑠𝑒𝑔</m:t>
                          </m:r>
                        </m:sub>
                      </m:sSub>
                      <m:r>
                        <a:rPr lang="en-US" sz="1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𝑠𝑒𝑔</m:t>
                          </m:r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sz="1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</m:oMath>
                  </a14:m>
                  <a:r>
                    <a:rPr lang="en-US" sz="10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𝑠𝑒𝑔</m:t>
                          </m:r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  <m:r>
                        <a:rPr lang="en-US" sz="1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</m:oMath>
                  </a14:m>
                  <a:r>
                    <a:rPr lang="en-US" sz="10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𝑠𝑒𝑔</m:t>
                          </m:r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,3</m:t>
                          </m:r>
                        </m:sub>
                      </m:sSub>
                    </m:oMath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A4CB3490-BDD0-47DF-8616-176CC7D630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2547" y="3320821"/>
                  <a:ext cx="1685974" cy="258725"/>
                </a:xfrm>
                <a:prstGeom prst="rect">
                  <a:avLst/>
                </a:prstGeom>
                <a:blipFill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50CCDE46-D681-8D79-5ED8-A6EC613BA765}"/>
              </a:ext>
            </a:extLst>
          </p:cNvPr>
          <p:cNvGrpSpPr/>
          <p:nvPr/>
        </p:nvGrpSpPr>
        <p:grpSpPr>
          <a:xfrm>
            <a:off x="1789651" y="3335256"/>
            <a:ext cx="3364634" cy="2396891"/>
            <a:chOff x="1789651" y="3335256"/>
            <a:chExt cx="3364634" cy="2396891"/>
          </a:xfrm>
        </p:grpSpPr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3093CD92-BE69-BD96-2436-CC65820F1090}"/>
                </a:ext>
              </a:extLst>
            </p:cNvPr>
            <p:cNvSpPr/>
            <p:nvPr/>
          </p:nvSpPr>
          <p:spPr>
            <a:xfrm>
              <a:off x="2026579" y="3565051"/>
              <a:ext cx="2792029" cy="1768147"/>
            </a:xfrm>
            <a:prstGeom prst="rect">
              <a:avLst/>
            </a:prstGeom>
            <a:solidFill>
              <a:schemeClr val="accent1">
                <a:alpha val="16593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Freeform 217">
              <a:extLst>
                <a:ext uri="{FF2B5EF4-FFF2-40B4-BE49-F238E27FC236}">
                  <a16:creationId xmlns:a16="http://schemas.microsoft.com/office/drawing/2014/main" id="{E0B31CFC-EE24-5522-DF74-1A15D93B2EDC}"/>
                </a:ext>
              </a:extLst>
            </p:cNvPr>
            <p:cNvSpPr/>
            <p:nvPr/>
          </p:nvSpPr>
          <p:spPr>
            <a:xfrm>
              <a:off x="2681833" y="3805030"/>
              <a:ext cx="1304925" cy="1074143"/>
            </a:xfrm>
            <a:custGeom>
              <a:avLst/>
              <a:gdLst>
                <a:gd name="connsiteX0" fmla="*/ 431800 w 1304925"/>
                <a:gd name="connsiteY0" fmla="*/ 45443 h 1074143"/>
                <a:gd name="connsiteX1" fmla="*/ 409575 w 1304925"/>
                <a:gd name="connsiteY1" fmla="*/ 48618 h 1074143"/>
                <a:gd name="connsiteX2" fmla="*/ 390525 w 1304925"/>
                <a:gd name="connsiteY2" fmla="*/ 51793 h 1074143"/>
                <a:gd name="connsiteX3" fmla="*/ 352425 w 1304925"/>
                <a:gd name="connsiteY3" fmla="*/ 54968 h 1074143"/>
                <a:gd name="connsiteX4" fmla="*/ 311150 w 1304925"/>
                <a:gd name="connsiteY4" fmla="*/ 64493 h 1074143"/>
                <a:gd name="connsiteX5" fmla="*/ 301625 w 1304925"/>
                <a:gd name="connsiteY5" fmla="*/ 67668 h 1074143"/>
                <a:gd name="connsiteX6" fmla="*/ 282575 w 1304925"/>
                <a:gd name="connsiteY6" fmla="*/ 80368 h 1074143"/>
                <a:gd name="connsiteX7" fmla="*/ 260350 w 1304925"/>
                <a:gd name="connsiteY7" fmla="*/ 105768 h 1074143"/>
                <a:gd name="connsiteX8" fmla="*/ 247650 w 1304925"/>
                <a:gd name="connsiteY8" fmla="*/ 124818 h 1074143"/>
                <a:gd name="connsiteX9" fmla="*/ 241300 w 1304925"/>
                <a:gd name="connsiteY9" fmla="*/ 143868 h 1074143"/>
                <a:gd name="connsiteX10" fmla="*/ 238125 w 1304925"/>
                <a:gd name="connsiteY10" fmla="*/ 156568 h 1074143"/>
                <a:gd name="connsiteX11" fmla="*/ 231775 w 1304925"/>
                <a:gd name="connsiteY11" fmla="*/ 175618 h 1074143"/>
                <a:gd name="connsiteX12" fmla="*/ 228600 w 1304925"/>
                <a:gd name="connsiteY12" fmla="*/ 188318 h 1074143"/>
                <a:gd name="connsiteX13" fmla="*/ 219075 w 1304925"/>
                <a:gd name="connsiteY13" fmla="*/ 216893 h 1074143"/>
                <a:gd name="connsiteX14" fmla="*/ 215900 w 1304925"/>
                <a:gd name="connsiteY14" fmla="*/ 226418 h 1074143"/>
                <a:gd name="connsiteX15" fmla="*/ 219075 w 1304925"/>
                <a:gd name="connsiteY15" fmla="*/ 261343 h 1074143"/>
                <a:gd name="connsiteX16" fmla="*/ 234950 w 1304925"/>
                <a:gd name="connsiteY16" fmla="*/ 280393 h 1074143"/>
                <a:gd name="connsiteX17" fmla="*/ 254000 w 1304925"/>
                <a:gd name="connsiteY17" fmla="*/ 293093 h 1074143"/>
                <a:gd name="connsiteX18" fmla="*/ 273050 w 1304925"/>
                <a:gd name="connsiteY18" fmla="*/ 305793 h 1074143"/>
                <a:gd name="connsiteX19" fmla="*/ 282575 w 1304925"/>
                <a:gd name="connsiteY19" fmla="*/ 312143 h 1074143"/>
                <a:gd name="connsiteX20" fmla="*/ 301625 w 1304925"/>
                <a:gd name="connsiteY20" fmla="*/ 321668 h 1074143"/>
                <a:gd name="connsiteX21" fmla="*/ 307975 w 1304925"/>
                <a:gd name="connsiteY21" fmla="*/ 331193 h 1074143"/>
                <a:gd name="connsiteX22" fmla="*/ 317500 w 1304925"/>
                <a:gd name="connsiteY22" fmla="*/ 334368 h 1074143"/>
                <a:gd name="connsiteX23" fmla="*/ 314325 w 1304925"/>
                <a:gd name="connsiteY23" fmla="*/ 353418 h 1074143"/>
                <a:gd name="connsiteX24" fmla="*/ 298450 w 1304925"/>
                <a:gd name="connsiteY24" fmla="*/ 381993 h 1074143"/>
                <a:gd name="connsiteX25" fmla="*/ 292100 w 1304925"/>
                <a:gd name="connsiteY25" fmla="*/ 391518 h 1074143"/>
                <a:gd name="connsiteX26" fmla="*/ 285750 w 1304925"/>
                <a:gd name="connsiteY26" fmla="*/ 401043 h 1074143"/>
                <a:gd name="connsiteX27" fmla="*/ 266700 w 1304925"/>
                <a:gd name="connsiteY27" fmla="*/ 407393 h 1074143"/>
                <a:gd name="connsiteX28" fmla="*/ 187325 w 1304925"/>
                <a:gd name="connsiteY28" fmla="*/ 404218 h 1074143"/>
                <a:gd name="connsiteX29" fmla="*/ 177800 w 1304925"/>
                <a:gd name="connsiteY29" fmla="*/ 401043 h 1074143"/>
                <a:gd name="connsiteX30" fmla="*/ 152400 w 1304925"/>
                <a:gd name="connsiteY30" fmla="*/ 394693 h 1074143"/>
                <a:gd name="connsiteX31" fmla="*/ 120650 w 1304925"/>
                <a:gd name="connsiteY31" fmla="*/ 388343 h 1074143"/>
                <a:gd name="connsiteX32" fmla="*/ 104775 w 1304925"/>
                <a:gd name="connsiteY32" fmla="*/ 391518 h 1074143"/>
                <a:gd name="connsiteX33" fmla="*/ 95250 w 1304925"/>
                <a:gd name="connsiteY33" fmla="*/ 397868 h 1074143"/>
                <a:gd name="connsiteX34" fmla="*/ 85725 w 1304925"/>
                <a:gd name="connsiteY34" fmla="*/ 401043 h 1074143"/>
                <a:gd name="connsiteX35" fmla="*/ 73025 w 1304925"/>
                <a:gd name="connsiteY35" fmla="*/ 420093 h 1074143"/>
                <a:gd name="connsiteX36" fmla="*/ 63500 w 1304925"/>
                <a:gd name="connsiteY36" fmla="*/ 429618 h 1074143"/>
                <a:gd name="connsiteX37" fmla="*/ 50800 w 1304925"/>
                <a:gd name="connsiteY37" fmla="*/ 448668 h 1074143"/>
                <a:gd name="connsiteX38" fmla="*/ 41275 w 1304925"/>
                <a:gd name="connsiteY38" fmla="*/ 458193 h 1074143"/>
                <a:gd name="connsiteX39" fmla="*/ 34925 w 1304925"/>
                <a:gd name="connsiteY39" fmla="*/ 467718 h 1074143"/>
                <a:gd name="connsiteX40" fmla="*/ 25400 w 1304925"/>
                <a:gd name="connsiteY40" fmla="*/ 474068 h 1074143"/>
                <a:gd name="connsiteX41" fmla="*/ 22225 w 1304925"/>
                <a:gd name="connsiteY41" fmla="*/ 483593 h 1074143"/>
                <a:gd name="connsiteX42" fmla="*/ 9525 w 1304925"/>
                <a:gd name="connsiteY42" fmla="*/ 512168 h 1074143"/>
                <a:gd name="connsiteX43" fmla="*/ 3175 w 1304925"/>
                <a:gd name="connsiteY43" fmla="*/ 553443 h 1074143"/>
                <a:gd name="connsiteX44" fmla="*/ 0 w 1304925"/>
                <a:gd name="connsiteY44" fmla="*/ 588368 h 1074143"/>
                <a:gd name="connsiteX45" fmla="*/ 3175 w 1304925"/>
                <a:gd name="connsiteY45" fmla="*/ 616943 h 1074143"/>
                <a:gd name="connsiteX46" fmla="*/ 12700 w 1304925"/>
                <a:gd name="connsiteY46" fmla="*/ 623293 h 1074143"/>
                <a:gd name="connsiteX47" fmla="*/ 22225 w 1304925"/>
                <a:gd name="connsiteY47" fmla="*/ 632818 h 1074143"/>
                <a:gd name="connsiteX48" fmla="*/ 41275 w 1304925"/>
                <a:gd name="connsiteY48" fmla="*/ 645518 h 1074143"/>
                <a:gd name="connsiteX49" fmla="*/ 50800 w 1304925"/>
                <a:gd name="connsiteY49" fmla="*/ 651868 h 1074143"/>
                <a:gd name="connsiteX50" fmla="*/ 60325 w 1304925"/>
                <a:gd name="connsiteY50" fmla="*/ 658218 h 1074143"/>
                <a:gd name="connsiteX51" fmla="*/ 63500 w 1304925"/>
                <a:gd name="connsiteY51" fmla="*/ 667743 h 1074143"/>
                <a:gd name="connsiteX52" fmla="*/ 57150 w 1304925"/>
                <a:gd name="connsiteY52" fmla="*/ 702668 h 1074143"/>
                <a:gd name="connsiteX53" fmla="*/ 60325 w 1304925"/>
                <a:gd name="connsiteY53" fmla="*/ 801093 h 1074143"/>
                <a:gd name="connsiteX54" fmla="*/ 73025 w 1304925"/>
                <a:gd name="connsiteY54" fmla="*/ 829668 h 1074143"/>
                <a:gd name="connsiteX55" fmla="*/ 92075 w 1304925"/>
                <a:gd name="connsiteY55" fmla="*/ 842368 h 1074143"/>
                <a:gd name="connsiteX56" fmla="*/ 101600 w 1304925"/>
                <a:gd name="connsiteY56" fmla="*/ 845543 h 1074143"/>
                <a:gd name="connsiteX57" fmla="*/ 111125 w 1304925"/>
                <a:gd name="connsiteY57" fmla="*/ 851893 h 1074143"/>
                <a:gd name="connsiteX58" fmla="*/ 130175 w 1304925"/>
                <a:gd name="connsiteY58" fmla="*/ 861418 h 1074143"/>
                <a:gd name="connsiteX59" fmla="*/ 136525 w 1304925"/>
                <a:gd name="connsiteY59" fmla="*/ 889993 h 1074143"/>
                <a:gd name="connsiteX60" fmla="*/ 139700 w 1304925"/>
                <a:gd name="connsiteY60" fmla="*/ 899518 h 1074143"/>
                <a:gd name="connsiteX61" fmla="*/ 187325 w 1304925"/>
                <a:gd name="connsiteY61" fmla="*/ 915393 h 1074143"/>
                <a:gd name="connsiteX62" fmla="*/ 203200 w 1304925"/>
                <a:gd name="connsiteY62" fmla="*/ 918568 h 1074143"/>
                <a:gd name="connsiteX63" fmla="*/ 219075 w 1304925"/>
                <a:gd name="connsiteY63" fmla="*/ 934443 h 1074143"/>
                <a:gd name="connsiteX64" fmla="*/ 228600 w 1304925"/>
                <a:gd name="connsiteY64" fmla="*/ 943968 h 1074143"/>
                <a:gd name="connsiteX65" fmla="*/ 254000 w 1304925"/>
                <a:gd name="connsiteY65" fmla="*/ 956668 h 1074143"/>
                <a:gd name="connsiteX66" fmla="*/ 266700 w 1304925"/>
                <a:gd name="connsiteY66" fmla="*/ 963018 h 1074143"/>
                <a:gd name="connsiteX67" fmla="*/ 276225 w 1304925"/>
                <a:gd name="connsiteY67" fmla="*/ 966193 h 1074143"/>
                <a:gd name="connsiteX68" fmla="*/ 285750 w 1304925"/>
                <a:gd name="connsiteY68" fmla="*/ 972543 h 1074143"/>
                <a:gd name="connsiteX69" fmla="*/ 295275 w 1304925"/>
                <a:gd name="connsiteY69" fmla="*/ 975718 h 1074143"/>
                <a:gd name="connsiteX70" fmla="*/ 304800 w 1304925"/>
                <a:gd name="connsiteY70" fmla="*/ 982068 h 1074143"/>
                <a:gd name="connsiteX71" fmla="*/ 314325 w 1304925"/>
                <a:gd name="connsiteY71" fmla="*/ 985243 h 1074143"/>
                <a:gd name="connsiteX72" fmla="*/ 333375 w 1304925"/>
                <a:gd name="connsiteY72" fmla="*/ 997943 h 1074143"/>
                <a:gd name="connsiteX73" fmla="*/ 342900 w 1304925"/>
                <a:gd name="connsiteY73" fmla="*/ 1004293 h 1074143"/>
                <a:gd name="connsiteX74" fmla="*/ 352425 w 1304925"/>
                <a:gd name="connsiteY74" fmla="*/ 1013818 h 1074143"/>
                <a:gd name="connsiteX75" fmla="*/ 381000 w 1304925"/>
                <a:gd name="connsiteY75" fmla="*/ 1029693 h 1074143"/>
                <a:gd name="connsiteX76" fmla="*/ 400050 w 1304925"/>
                <a:gd name="connsiteY76" fmla="*/ 1045568 h 1074143"/>
                <a:gd name="connsiteX77" fmla="*/ 419100 w 1304925"/>
                <a:gd name="connsiteY77" fmla="*/ 1061443 h 1074143"/>
                <a:gd name="connsiteX78" fmla="*/ 438150 w 1304925"/>
                <a:gd name="connsiteY78" fmla="*/ 1067793 h 1074143"/>
                <a:gd name="connsiteX79" fmla="*/ 447675 w 1304925"/>
                <a:gd name="connsiteY79" fmla="*/ 1070968 h 1074143"/>
                <a:gd name="connsiteX80" fmla="*/ 479425 w 1304925"/>
                <a:gd name="connsiteY80" fmla="*/ 1074143 h 1074143"/>
                <a:gd name="connsiteX81" fmla="*/ 523875 w 1304925"/>
                <a:gd name="connsiteY81" fmla="*/ 1067793 h 1074143"/>
                <a:gd name="connsiteX82" fmla="*/ 549275 w 1304925"/>
                <a:gd name="connsiteY82" fmla="*/ 1064618 h 1074143"/>
                <a:gd name="connsiteX83" fmla="*/ 571500 w 1304925"/>
                <a:gd name="connsiteY83" fmla="*/ 1061443 h 1074143"/>
                <a:gd name="connsiteX84" fmla="*/ 698500 w 1304925"/>
                <a:gd name="connsiteY84" fmla="*/ 1058268 h 1074143"/>
                <a:gd name="connsiteX85" fmla="*/ 717550 w 1304925"/>
                <a:gd name="connsiteY85" fmla="*/ 1051918 h 1074143"/>
                <a:gd name="connsiteX86" fmla="*/ 727075 w 1304925"/>
                <a:gd name="connsiteY86" fmla="*/ 1048743 h 1074143"/>
                <a:gd name="connsiteX87" fmla="*/ 739775 w 1304925"/>
                <a:gd name="connsiteY87" fmla="*/ 1020168 h 1074143"/>
                <a:gd name="connsiteX88" fmla="*/ 749300 w 1304925"/>
                <a:gd name="connsiteY88" fmla="*/ 1013818 h 1074143"/>
                <a:gd name="connsiteX89" fmla="*/ 758825 w 1304925"/>
                <a:gd name="connsiteY89" fmla="*/ 1010643 h 1074143"/>
                <a:gd name="connsiteX90" fmla="*/ 781050 w 1304925"/>
                <a:gd name="connsiteY90" fmla="*/ 994768 h 1074143"/>
                <a:gd name="connsiteX91" fmla="*/ 793750 w 1304925"/>
                <a:gd name="connsiteY91" fmla="*/ 988418 h 1074143"/>
                <a:gd name="connsiteX92" fmla="*/ 803275 w 1304925"/>
                <a:gd name="connsiteY92" fmla="*/ 982068 h 1074143"/>
                <a:gd name="connsiteX93" fmla="*/ 835025 w 1304925"/>
                <a:gd name="connsiteY93" fmla="*/ 972543 h 1074143"/>
                <a:gd name="connsiteX94" fmla="*/ 873125 w 1304925"/>
                <a:gd name="connsiteY94" fmla="*/ 975718 h 1074143"/>
                <a:gd name="connsiteX95" fmla="*/ 892175 w 1304925"/>
                <a:gd name="connsiteY95" fmla="*/ 982068 h 1074143"/>
                <a:gd name="connsiteX96" fmla="*/ 911225 w 1304925"/>
                <a:gd name="connsiteY96" fmla="*/ 988418 h 1074143"/>
                <a:gd name="connsiteX97" fmla="*/ 920750 w 1304925"/>
                <a:gd name="connsiteY97" fmla="*/ 991593 h 1074143"/>
                <a:gd name="connsiteX98" fmla="*/ 930275 w 1304925"/>
                <a:gd name="connsiteY98" fmla="*/ 994768 h 1074143"/>
                <a:gd name="connsiteX99" fmla="*/ 996950 w 1304925"/>
                <a:gd name="connsiteY99" fmla="*/ 997943 h 1074143"/>
                <a:gd name="connsiteX100" fmla="*/ 1016000 w 1304925"/>
                <a:gd name="connsiteY100" fmla="*/ 1004293 h 1074143"/>
                <a:gd name="connsiteX101" fmla="*/ 1025525 w 1304925"/>
                <a:gd name="connsiteY101" fmla="*/ 1007468 h 1074143"/>
                <a:gd name="connsiteX102" fmla="*/ 1035050 w 1304925"/>
                <a:gd name="connsiteY102" fmla="*/ 1013818 h 1074143"/>
                <a:gd name="connsiteX103" fmla="*/ 1047750 w 1304925"/>
                <a:gd name="connsiteY103" fmla="*/ 1016993 h 1074143"/>
                <a:gd name="connsiteX104" fmla="*/ 1057275 w 1304925"/>
                <a:gd name="connsiteY104" fmla="*/ 1020168 h 1074143"/>
                <a:gd name="connsiteX105" fmla="*/ 1069975 w 1304925"/>
                <a:gd name="connsiteY105" fmla="*/ 1023343 h 1074143"/>
                <a:gd name="connsiteX106" fmla="*/ 1079500 w 1304925"/>
                <a:gd name="connsiteY106" fmla="*/ 1026518 h 1074143"/>
                <a:gd name="connsiteX107" fmla="*/ 1111250 w 1304925"/>
                <a:gd name="connsiteY107" fmla="*/ 1036043 h 1074143"/>
                <a:gd name="connsiteX108" fmla="*/ 1120775 w 1304925"/>
                <a:gd name="connsiteY108" fmla="*/ 1039218 h 1074143"/>
                <a:gd name="connsiteX109" fmla="*/ 1130300 w 1304925"/>
                <a:gd name="connsiteY109" fmla="*/ 1042393 h 1074143"/>
                <a:gd name="connsiteX110" fmla="*/ 1139825 w 1304925"/>
                <a:gd name="connsiteY110" fmla="*/ 1048743 h 1074143"/>
                <a:gd name="connsiteX111" fmla="*/ 1162050 w 1304925"/>
                <a:gd name="connsiteY111" fmla="*/ 1055093 h 1074143"/>
                <a:gd name="connsiteX112" fmla="*/ 1171575 w 1304925"/>
                <a:gd name="connsiteY112" fmla="*/ 1061443 h 1074143"/>
                <a:gd name="connsiteX113" fmla="*/ 1190625 w 1304925"/>
                <a:gd name="connsiteY113" fmla="*/ 1067793 h 1074143"/>
                <a:gd name="connsiteX114" fmla="*/ 1200150 w 1304925"/>
                <a:gd name="connsiteY114" fmla="*/ 1064618 h 1074143"/>
                <a:gd name="connsiteX115" fmla="*/ 1228725 w 1304925"/>
                <a:gd name="connsiteY115" fmla="*/ 1058268 h 1074143"/>
                <a:gd name="connsiteX116" fmla="*/ 1247775 w 1304925"/>
                <a:gd name="connsiteY116" fmla="*/ 1055093 h 1074143"/>
                <a:gd name="connsiteX117" fmla="*/ 1257300 w 1304925"/>
                <a:gd name="connsiteY117" fmla="*/ 1051918 h 1074143"/>
                <a:gd name="connsiteX118" fmla="*/ 1279525 w 1304925"/>
                <a:gd name="connsiteY118" fmla="*/ 1048743 h 1074143"/>
                <a:gd name="connsiteX119" fmla="*/ 1295400 w 1304925"/>
                <a:gd name="connsiteY119" fmla="*/ 1045568 h 1074143"/>
                <a:gd name="connsiteX120" fmla="*/ 1301750 w 1304925"/>
                <a:gd name="connsiteY120" fmla="*/ 1026518 h 1074143"/>
                <a:gd name="connsiteX121" fmla="*/ 1304925 w 1304925"/>
                <a:gd name="connsiteY121" fmla="*/ 1016993 h 1074143"/>
                <a:gd name="connsiteX122" fmla="*/ 1298575 w 1304925"/>
                <a:gd name="connsiteY122" fmla="*/ 997943 h 1074143"/>
                <a:gd name="connsiteX123" fmla="*/ 1292225 w 1304925"/>
                <a:gd name="connsiteY123" fmla="*/ 988418 h 1074143"/>
                <a:gd name="connsiteX124" fmla="*/ 1273175 w 1304925"/>
                <a:gd name="connsiteY124" fmla="*/ 966193 h 1074143"/>
                <a:gd name="connsiteX125" fmla="*/ 1250950 w 1304925"/>
                <a:gd name="connsiteY125" fmla="*/ 940793 h 1074143"/>
                <a:gd name="connsiteX126" fmla="*/ 1238250 w 1304925"/>
                <a:gd name="connsiteY126" fmla="*/ 921743 h 1074143"/>
                <a:gd name="connsiteX127" fmla="*/ 1231900 w 1304925"/>
                <a:gd name="connsiteY127" fmla="*/ 912218 h 1074143"/>
                <a:gd name="connsiteX128" fmla="*/ 1216025 w 1304925"/>
                <a:gd name="connsiteY128" fmla="*/ 883643 h 1074143"/>
                <a:gd name="connsiteX129" fmla="*/ 1209675 w 1304925"/>
                <a:gd name="connsiteY129" fmla="*/ 874118 h 1074143"/>
                <a:gd name="connsiteX130" fmla="*/ 1203325 w 1304925"/>
                <a:gd name="connsiteY130" fmla="*/ 864593 h 1074143"/>
                <a:gd name="connsiteX131" fmla="*/ 1200150 w 1304925"/>
                <a:gd name="connsiteY131" fmla="*/ 855068 h 1074143"/>
                <a:gd name="connsiteX132" fmla="*/ 1190625 w 1304925"/>
                <a:gd name="connsiteY132" fmla="*/ 836018 h 1074143"/>
                <a:gd name="connsiteX133" fmla="*/ 1184275 w 1304925"/>
                <a:gd name="connsiteY133" fmla="*/ 794743 h 1074143"/>
                <a:gd name="connsiteX134" fmla="*/ 1181100 w 1304925"/>
                <a:gd name="connsiteY134" fmla="*/ 782043 h 1074143"/>
                <a:gd name="connsiteX135" fmla="*/ 1162050 w 1304925"/>
                <a:gd name="connsiteY135" fmla="*/ 778868 h 1074143"/>
                <a:gd name="connsiteX136" fmla="*/ 1136650 w 1304925"/>
                <a:gd name="connsiteY136" fmla="*/ 766168 h 1074143"/>
                <a:gd name="connsiteX137" fmla="*/ 1123950 w 1304925"/>
                <a:gd name="connsiteY137" fmla="*/ 756643 h 1074143"/>
                <a:gd name="connsiteX138" fmla="*/ 1114425 w 1304925"/>
                <a:gd name="connsiteY138" fmla="*/ 753468 h 1074143"/>
                <a:gd name="connsiteX139" fmla="*/ 1104900 w 1304925"/>
                <a:gd name="connsiteY139" fmla="*/ 747118 h 1074143"/>
                <a:gd name="connsiteX140" fmla="*/ 1082675 w 1304925"/>
                <a:gd name="connsiteY140" fmla="*/ 731243 h 1074143"/>
                <a:gd name="connsiteX141" fmla="*/ 1050925 w 1304925"/>
                <a:gd name="connsiteY141" fmla="*/ 712193 h 1074143"/>
                <a:gd name="connsiteX142" fmla="*/ 1031875 w 1304925"/>
                <a:gd name="connsiteY142" fmla="*/ 696318 h 1074143"/>
                <a:gd name="connsiteX143" fmla="*/ 1016000 w 1304925"/>
                <a:gd name="connsiteY143" fmla="*/ 667743 h 1074143"/>
                <a:gd name="connsiteX144" fmla="*/ 1009650 w 1304925"/>
                <a:gd name="connsiteY144" fmla="*/ 658218 h 1074143"/>
                <a:gd name="connsiteX145" fmla="*/ 1006475 w 1304925"/>
                <a:gd name="connsiteY145" fmla="*/ 648693 h 1074143"/>
                <a:gd name="connsiteX146" fmla="*/ 1000125 w 1304925"/>
                <a:gd name="connsiteY146" fmla="*/ 639168 h 1074143"/>
                <a:gd name="connsiteX147" fmla="*/ 996950 w 1304925"/>
                <a:gd name="connsiteY147" fmla="*/ 629643 h 1074143"/>
                <a:gd name="connsiteX148" fmla="*/ 987425 w 1304925"/>
                <a:gd name="connsiteY148" fmla="*/ 623293 h 1074143"/>
                <a:gd name="connsiteX149" fmla="*/ 955675 w 1304925"/>
                <a:gd name="connsiteY149" fmla="*/ 607418 h 1074143"/>
                <a:gd name="connsiteX150" fmla="*/ 936625 w 1304925"/>
                <a:gd name="connsiteY150" fmla="*/ 594718 h 1074143"/>
                <a:gd name="connsiteX151" fmla="*/ 904875 w 1304925"/>
                <a:gd name="connsiteY151" fmla="*/ 578843 h 1074143"/>
                <a:gd name="connsiteX152" fmla="*/ 860425 w 1304925"/>
                <a:gd name="connsiteY152" fmla="*/ 543918 h 1074143"/>
                <a:gd name="connsiteX153" fmla="*/ 847725 w 1304925"/>
                <a:gd name="connsiteY153" fmla="*/ 534393 h 1074143"/>
                <a:gd name="connsiteX154" fmla="*/ 835025 w 1304925"/>
                <a:gd name="connsiteY154" fmla="*/ 528043 h 1074143"/>
                <a:gd name="connsiteX155" fmla="*/ 815975 w 1304925"/>
                <a:gd name="connsiteY155" fmla="*/ 508993 h 1074143"/>
                <a:gd name="connsiteX156" fmla="*/ 806450 w 1304925"/>
                <a:gd name="connsiteY156" fmla="*/ 502643 h 1074143"/>
                <a:gd name="connsiteX157" fmla="*/ 781050 w 1304925"/>
                <a:gd name="connsiteY157" fmla="*/ 474068 h 1074143"/>
                <a:gd name="connsiteX158" fmla="*/ 781050 w 1304925"/>
                <a:gd name="connsiteY158" fmla="*/ 394693 h 1074143"/>
                <a:gd name="connsiteX159" fmla="*/ 787400 w 1304925"/>
                <a:gd name="connsiteY159" fmla="*/ 369293 h 1074143"/>
                <a:gd name="connsiteX160" fmla="*/ 777875 w 1304925"/>
                <a:gd name="connsiteY160" fmla="*/ 359768 h 1074143"/>
                <a:gd name="connsiteX161" fmla="*/ 771525 w 1304925"/>
                <a:gd name="connsiteY161" fmla="*/ 347068 h 1074143"/>
                <a:gd name="connsiteX162" fmla="*/ 765175 w 1304925"/>
                <a:gd name="connsiteY162" fmla="*/ 337543 h 1074143"/>
                <a:gd name="connsiteX163" fmla="*/ 758825 w 1304925"/>
                <a:gd name="connsiteY163" fmla="*/ 324843 h 1074143"/>
                <a:gd name="connsiteX164" fmla="*/ 739775 w 1304925"/>
                <a:gd name="connsiteY164" fmla="*/ 289918 h 1074143"/>
                <a:gd name="connsiteX165" fmla="*/ 733425 w 1304925"/>
                <a:gd name="connsiteY165" fmla="*/ 270868 h 1074143"/>
                <a:gd name="connsiteX166" fmla="*/ 730250 w 1304925"/>
                <a:gd name="connsiteY166" fmla="*/ 261343 h 1074143"/>
                <a:gd name="connsiteX167" fmla="*/ 739775 w 1304925"/>
                <a:gd name="connsiteY167" fmla="*/ 220068 h 1074143"/>
                <a:gd name="connsiteX168" fmla="*/ 730250 w 1304925"/>
                <a:gd name="connsiteY168" fmla="*/ 178793 h 1074143"/>
                <a:gd name="connsiteX169" fmla="*/ 723900 w 1304925"/>
                <a:gd name="connsiteY169" fmla="*/ 169268 h 1074143"/>
                <a:gd name="connsiteX170" fmla="*/ 717550 w 1304925"/>
                <a:gd name="connsiteY170" fmla="*/ 150218 h 1074143"/>
                <a:gd name="connsiteX171" fmla="*/ 704850 w 1304925"/>
                <a:gd name="connsiteY171" fmla="*/ 131168 h 1074143"/>
                <a:gd name="connsiteX172" fmla="*/ 698500 w 1304925"/>
                <a:gd name="connsiteY172" fmla="*/ 112118 h 1074143"/>
                <a:gd name="connsiteX173" fmla="*/ 695325 w 1304925"/>
                <a:gd name="connsiteY173" fmla="*/ 102593 h 1074143"/>
                <a:gd name="connsiteX174" fmla="*/ 692150 w 1304925"/>
                <a:gd name="connsiteY174" fmla="*/ 86718 h 1074143"/>
                <a:gd name="connsiteX175" fmla="*/ 688975 w 1304925"/>
                <a:gd name="connsiteY175" fmla="*/ 77193 h 1074143"/>
                <a:gd name="connsiteX176" fmla="*/ 673100 w 1304925"/>
                <a:gd name="connsiteY176" fmla="*/ 67668 h 1074143"/>
                <a:gd name="connsiteX177" fmla="*/ 654050 w 1304925"/>
                <a:gd name="connsiteY177" fmla="*/ 54968 h 1074143"/>
                <a:gd name="connsiteX178" fmla="*/ 631825 w 1304925"/>
                <a:gd name="connsiteY178" fmla="*/ 39093 h 1074143"/>
                <a:gd name="connsiteX179" fmla="*/ 622300 w 1304925"/>
                <a:gd name="connsiteY179" fmla="*/ 29568 h 1074143"/>
                <a:gd name="connsiteX180" fmla="*/ 603250 w 1304925"/>
                <a:gd name="connsiteY180" fmla="*/ 16868 h 1074143"/>
                <a:gd name="connsiteX181" fmla="*/ 593725 w 1304925"/>
                <a:gd name="connsiteY181" fmla="*/ 10518 h 1074143"/>
                <a:gd name="connsiteX182" fmla="*/ 568325 w 1304925"/>
                <a:gd name="connsiteY182" fmla="*/ 4168 h 1074143"/>
                <a:gd name="connsiteX183" fmla="*/ 549275 w 1304925"/>
                <a:gd name="connsiteY183" fmla="*/ 10518 h 1074143"/>
                <a:gd name="connsiteX184" fmla="*/ 539750 w 1304925"/>
                <a:gd name="connsiteY184" fmla="*/ 13693 h 1074143"/>
                <a:gd name="connsiteX185" fmla="*/ 501650 w 1304925"/>
                <a:gd name="connsiteY185" fmla="*/ 32743 h 1074143"/>
                <a:gd name="connsiteX186" fmla="*/ 466725 w 1304925"/>
                <a:gd name="connsiteY186" fmla="*/ 35918 h 1074143"/>
                <a:gd name="connsiteX187" fmla="*/ 457200 w 1304925"/>
                <a:gd name="connsiteY187" fmla="*/ 42268 h 1074143"/>
                <a:gd name="connsiteX188" fmla="*/ 431800 w 1304925"/>
                <a:gd name="connsiteY188" fmla="*/ 45443 h 107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</a:cxnLst>
              <a:rect l="l" t="t" r="r" b="b"/>
              <a:pathLst>
                <a:path w="1304925" h="1074143">
                  <a:moveTo>
                    <a:pt x="431800" y="45443"/>
                  </a:moveTo>
                  <a:lnTo>
                    <a:pt x="409575" y="48618"/>
                  </a:lnTo>
                  <a:cubicBezTo>
                    <a:pt x="403212" y="49597"/>
                    <a:pt x="396923" y="51082"/>
                    <a:pt x="390525" y="51793"/>
                  </a:cubicBezTo>
                  <a:cubicBezTo>
                    <a:pt x="377859" y="53200"/>
                    <a:pt x="365125" y="53910"/>
                    <a:pt x="352425" y="54968"/>
                  </a:cubicBezTo>
                  <a:cubicBezTo>
                    <a:pt x="339832" y="57487"/>
                    <a:pt x="322638" y="60664"/>
                    <a:pt x="311150" y="64493"/>
                  </a:cubicBezTo>
                  <a:cubicBezTo>
                    <a:pt x="307975" y="65551"/>
                    <a:pt x="304551" y="66043"/>
                    <a:pt x="301625" y="67668"/>
                  </a:cubicBezTo>
                  <a:cubicBezTo>
                    <a:pt x="294954" y="71374"/>
                    <a:pt x="282575" y="80368"/>
                    <a:pt x="282575" y="80368"/>
                  </a:cubicBezTo>
                  <a:cubicBezTo>
                    <a:pt x="267758" y="102593"/>
                    <a:pt x="276225" y="95185"/>
                    <a:pt x="260350" y="105768"/>
                  </a:cubicBezTo>
                  <a:cubicBezTo>
                    <a:pt x="256117" y="112118"/>
                    <a:pt x="250063" y="117578"/>
                    <a:pt x="247650" y="124818"/>
                  </a:cubicBezTo>
                  <a:lnTo>
                    <a:pt x="241300" y="143868"/>
                  </a:lnTo>
                  <a:cubicBezTo>
                    <a:pt x="239920" y="148008"/>
                    <a:pt x="239379" y="152388"/>
                    <a:pt x="238125" y="156568"/>
                  </a:cubicBezTo>
                  <a:cubicBezTo>
                    <a:pt x="236202" y="162979"/>
                    <a:pt x="233398" y="169124"/>
                    <a:pt x="231775" y="175618"/>
                  </a:cubicBezTo>
                  <a:cubicBezTo>
                    <a:pt x="230717" y="179851"/>
                    <a:pt x="229854" y="184138"/>
                    <a:pt x="228600" y="188318"/>
                  </a:cubicBezTo>
                  <a:lnTo>
                    <a:pt x="219075" y="216893"/>
                  </a:lnTo>
                  <a:lnTo>
                    <a:pt x="215900" y="226418"/>
                  </a:lnTo>
                  <a:cubicBezTo>
                    <a:pt x="216958" y="238060"/>
                    <a:pt x="216626" y="249913"/>
                    <a:pt x="219075" y="261343"/>
                  </a:cubicBezTo>
                  <a:cubicBezTo>
                    <a:pt x="220123" y="266235"/>
                    <a:pt x="231896" y="278018"/>
                    <a:pt x="234950" y="280393"/>
                  </a:cubicBezTo>
                  <a:cubicBezTo>
                    <a:pt x="240974" y="285078"/>
                    <a:pt x="247650" y="288860"/>
                    <a:pt x="254000" y="293093"/>
                  </a:cubicBezTo>
                  <a:lnTo>
                    <a:pt x="273050" y="305793"/>
                  </a:lnTo>
                  <a:cubicBezTo>
                    <a:pt x="276225" y="307910"/>
                    <a:pt x="278955" y="310936"/>
                    <a:pt x="282575" y="312143"/>
                  </a:cubicBezTo>
                  <a:cubicBezTo>
                    <a:pt x="295720" y="316525"/>
                    <a:pt x="289315" y="313462"/>
                    <a:pt x="301625" y="321668"/>
                  </a:cubicBezTo>
                  <a:cubicBezTo>
                    <a:pt x="303742" y="324843"/>
                    <a:pt x="304995" y="328809"/>
                    <a:pt x="307975" y="331193"/>
                  </a:cubicBezTo>
                  <a:cubicBezTo>
                    <a:pt x="310588" y="333284"/>
                    <a:pt x="316581" y="331150"/>
                    <a:pt x="317500" y="334368"/>
                  </a:cubicBezTo>
                  <a:cubicBezTo>
                    <a:pt x="319269" y="340558"/>
                    <a:pt x="315722" y="347134"/>
                    <a:pt x="314325" y="353418"/>
                  </a:cubicBezTo>
                  <a:cubicBezTo>
                    <a:pt x="311531" y="365992"/>
                    <a:pt x="306635" y="369716"/>
                    <a:pt x="298450" y="381993"/>
                  </a:cubicBezTo>
                  <a:lnTo>
                    <a:pt x="292100" y="391518"/>
                  </a:lnTo>
                  <a:cubicBezTo>
                    <a:pt x="289983" y="394693"/>
                    <a:pt x="289370" y="399836"/>
                    <a:pt x="285750" y="401043"/>
                  </a:cubicBezTo>
                  <a:lnTo>
                    <a:pt x="266700" y="407393"/>
                  </a:lnTo>
                  <a:cubicBezTo>
                    <a:pt x="240242" y="406335"/>
                    <a:pt x="213737" y="406105"/>
                    <a:pt x="187325" y="404218"/>
                  </a:cubicBezTo>
                  <a:cubicBezTo>
                    <a:pt x="183987" y="403980"/>
                    <a:pt x="181029" y="401924"/>
                    <a:pt x="177800" y="401043"/>
                  </a:cubicBezTo>
                  <a:cubicBezTo>
                    <a:pt x="169380" y="398747"/>
                    <a:pt x="160958" y="396405"/>
                    <a:pt x="152400" y="394693"/>
                  </a:cubicBezTo>
                  <a:lnTo>
                    <a:pt x="120650" y="388343"/>
                  </a:lnTo>
                  <a:cubicBezTo>
                    <a:pt x="115358" y="389401"/>
                    <a:pt x="109828" y="389623"/>
                    <a:pt x="104775" y="391518"/>
                  </a:cubicBezTo>
                  <a:cubicBezTo>
                    <a:pt x="101202" y="392858"/>
                    <a:pt x="98663" y="396161"/>
                    <a:pt x="95250" y="397868"/>
                  </a:cubicBezTo>
                  <a:cubicBezTo>
                    <a:pt x="92257" y="399365"/>
                    <a:pt x="88900" y="399985"/>
                    <a:pt x="85725" y="401043"/>
                  </a:cubicBezTo>
                  <a:cubicBezTo>
                    <a:pt x="81492" y="407393"/>
                    <a:pt x="78421" y="414697"/>
                    <a:pt x="73025" y="420093"/>
                  </a:cubicBezTo>
                  <a:cubicBezTo>
                    <a:pt x="69850" y="423268"/>
                    <a:pt x="66257" y="426074"/>
                    <a:pt x="63500" y="429618"/>
                  </a:cubicBezTo>
                  <a:cubicBezTo>
                    <a:pt x="58815" y="435642"/>
                    <a:pt x="56196" y="443272"/>
                    <a:pt x="50800" y="448668"/>
                  </a:cubicBezTo>
                  <a:cubicBezTo>
                    <a:pt x="47625" y="451843"/>
                    <a:pt x="44150" y="454744"/>
                    <a:pt x="41275" y="458193"/>
                  </a:cubicBezTo>
                  <a:cubicBezTo>
                    <a:pt x="38832" y="461124"/>
                    <a:pt x="37623" y="465020"/>
                    <a:pt x="34925" y="467718"/>
                  </a:cubicBezTo>
                  <a:cubicBezTo>
                    <a:pt x="32227" y="470416"/>
                    <a:pt x="28575" y="471951"/>
                    <a:pt x="25400" y="474068"/>
                  </a:cubicBezTo>
                  <a:cubicBezTo>
                    <a:pt x="24342" y="477243"/>
                    <a:pt x="23722" y="480600"/>
                    <a:pt x="22225" y="483593"/>
                  </a:cubicBezTo>
                  <a:cubicBezTo>
                    <a:pt x="14135" y="499773"/>
                    <a:pt x="13621" y="487594"/>
                    <a:pt x="9525" y="512168"/>
                  </a:cubicBezTo>
                  <a:cubicBezTo>
                    <a:pt x="7463" y="524542"/>
                    <a:pt x="4537" y="541187"/>
                    <a:pt x="3175" y="553443"/>
                  </a:cubicBezTo>
                  <a:cubicBezTo>
                    <a:pt x="1884" y="565061"/>
                    <a:pt x="1058" y="576726"/>
                    <a:pt x="0" y="588368"/>
                  </a:cubicBezTo>
                  <a:cubicBezTo>
                    <a:pt x="1058" y="597893"/>
                    <a:pt x="-100" y="607936"/>
                    <a:pt x="3175" y="616943"/>
                  </a:cubicBezTo>
                  <a:cubicBezTo>
                    <a:pt x="4479" y="620529"/>
                    <a:pt x="9769" y="620850"/>
                    <a:pt x="12700" y="623293"/>
                  </a:cubicBezTo>
                  <a:cubicBezTo>
                    <a:pt x="16149" y="626168"/>
                    <a:pt x="18681" y="630061"/>
                    <a:pt x="22225" y="632818"/>
                  </a:cubicBezTo>
                  <a:cubicBezTo>
                    <a:pt x="28249" y="637503"/>
                    <a:pt x="34925" y="641285"/>
                    <a:pt x="41275" y="645518"/>
                  </a:cubicBezTo>
                  <a:lnTo>
                    <a:pt x="50800" y="651868"/>
                  </a:lnTo>
                  <a:lnTo>
                    <a:pt x="60325" y="658218"/>
                  </a:lnTo>
                  <a:cubicBezTo>
                    <a:pt x="61383" y="661393"/>
                    <a:pt x="63500" y="664396"/>
                    <a:pt x="63500" y="667743"/>
                  </a:cubicBezTo>
                  <a:cubicBezTo>
                    <a:pt x="63500" y="679119"/>
                    <a:pt x="59929" y="691553"/>
                    <a:pt x="57150" y="702668"/>
                  </a:cubicBezTo>
                  <a:cubicBezTo>
                    <a:pt x="58208" y="735476"/>
                    <a:pt x="57672" y="768375"/>
                    <a:pt x="60325" y="801093"/>
                  </a:cubicBezTo>
                  <a:cubicBezTo>
                    <a:pt x="60764" y="806503"/>
                    <a:pt x="67020" y="824414"/>
                    <a:pt x="73025" y="829668"/>
                  </a:cubicBezTo>
                  <a:cubicBezTo>
                    <a:pt x="78768" y="834694"/>
                    <a:pt x="84835" y="839955"/>
                    <a:pt x="92075" y="842368"/>
                  </a:cubicBezTo>
                  <a:cubicBezTo>
                    <a:pt x="95250" y="843426"/>
                    <a:pt x="98607" y="844046"/>
                    <a:pt x="101600" y="845543"/>
                  </a:cubicBezTo>
                  <a:cubicBezTo>
                    <a:pt x="105013" y="847250"/>
                    <a:pt x="107712" y="850186"/>
                    <a:pt x="111125" y="851893"/>
                  </a:cubicBezTo>
                  <a:cubicBezTo>
                    <a:pt x="137415" y="865038"/>
                    <a:pt x="102878" y="843220"/>
                    <a:pt x="130175" y="861418"/>
                  </a:cubicBezTo>
                  <a:cubicBezTo>
                    <a:pt x="137322" y="882860"/>
                    <a:pt x="129075" y="856466"/>
                    <a:pt x="136525" y="889993"/>
                  </a:cubicBezTo>
                  <a:cubicBezTo>
                    <a:pt x="137251" y="893260"/>
                    <a:pt x="137333" y="897151"/>
                    <a:pt x="139700" y="899518"/>
                  </a:cubicBezTo>
                  <a:cubicBezTo>
                    <a:pt x="157281" y="917099"/>
                    <a:pt x="163023" y="911921"/>
                    <a:pt x="187325" y="915393"/>
                  </a:cubicBezTo>
                  <a:cubicBezTo>
                    <a:pt x="192667" y="916156"/>
                    <a:pt x="197908" y="917510"/>
                    <a:pt x="203200" y="918568"/>
                  </a:cubicBezTo>
                  <a:cubicBezTo>
                    <a:pt x="214842" y="936031"/>
                    <a:pt x="203200" y="921214"/>
                    <a:pt x="219075" y="934443"/>
                  </a:cubicBezTo>
                  <a:cubicBezTo>
                    <a:pt x="222524" y="937318"/>
                    <a:pt x="224812" y="941557"/>
                    <a:pt x="228600" y="943968"/>
                  </a:cubicBezTo>
                  <a:cubicBezTo>
                    <a:pt x="236586" y="949050"/>
                    <a:pt x="245533" y="952435"/>
                    <a:pt x="254000" y="956668"/>
                  </a:cubicBezTo>
                  <a:cubicBezTo>
                    <a:pt x="258233" y="958785"/>
                    <a:pt x="262210" y="961521"/>
                    <a:pt x="266700" y="963018"/>
                  </a:cubicBezTo>
                  <a:cubicBezTo>
                    <a:pt x="269875" y="964076"/>
                    <a:pt x="273232" y="964696"/>
                    <a:pt x="276225" y="966193"/>
                  </a:cubicBezTo>
                  <a:cubicBezTo>
                    <a:pt x="279638" y="967900"/>
                    <a:pt x="282337" y="970836"/>
                    <a:pt x="285750" y="972543"/>
                  </a:cubicBezTo>
                  <a:cubicBezTo>
                    <a:pt x="288743" y="974040"/>
                    <a:pt x="292282" y="974221"/>
                    <a:pt x="295275" y="975718"/>
                  </a:cubicBezTo>
                  <a:cubicBezTo>
                    <a:pt x="298688" y="977425"/>
                    <a:pt x="301387" y="980361"/>
                    <a:pt x="304800" y="982068"/>
                  </a:cubicBezTo>
                  <a:cubicBezTo>
                    <a:pt x="307793" y="983565"/>
                    <a:pt x="311399" y="983618"/>
                    <a:pt x="314325" y="985243"/>
                  </a:cubicBezTo>
                  <a:cubicBezTo>
                    <a:pt x="320996" y="988949"/>
                    <a:pt x="327025" y="993710"/>
                    <a:pt x="333375" y="997943"/>
                  </a:cubicBezTo>
                  <a:cubicBezTo>
                    <a:pt x="336550" y="1000060"/>
                    <a:pt x="340202" y="1001595"/>
                    <a:pt x="342900" y="1004293"/>
                  </a:cubicBezTo>
                  <a:cubicBezTo>
                    <a:pt x="346075" y="1007468"/>
                    <a:pt x="348689" y="1011327"/>
                    <a:pt x="352425" y="1013818"/>
                  </a:cubicBezTo>
                  <a:cubicBezTo>
                    <a:pt x="376380" y="1029788"/>
                    <a:pt x="342770" y="991463"/>
                    <a:pt x="381000" y="1029693"/>
                  </a:cubicBezTo>
                  <a:cubicBezTo>
                    <a:pt x="408827" y="1057520"/>
                    <a:pt x="373528" y="1023466"/>
                    <a:pt x="400050" y="1045568"/>
                  </a:cubicBezTo>
                  <a:cubicBezTo>
                    <a:pt x="408595" y="1052689"/>
                    <a:pt x="408965" y="1056938"/>
                    <a:pt x="419100" y="1061443"/>
                  </a:cubicBezTo>
                  <a:cubicBezTo>
                    <a:pt x="425217" y="1064161"/>
                    <a:pt x="431800" y="1065676"/>
                    <a:pt x="438150" y="1067793"/>
                  </a:cubicBezTo>
                  <a:cubicBezTo>
                    <a:pt x="441325" y="1068851"/>
                    <a:pt x="444345" y="1070635"/>
                    <a:pt x="447675" y="1070968"/>
                  </a:cubicBezTo>
                  <a:lnTo>
                    <a:pt x="479425" y="1074143"/>
                  </a:lnTo>
                  <a:cubicBezTo>
                    <a:pt x="559753" y="1064102"/>
                    <a:pt x="459787" y="1076948"/>
                    <a:pt x="523875" y="1067793"/>
                  </a:cubicBezTo>
                  <a:cubicBezTo>
                    <a:pt x="532322" y="1066586"/>
                    <a:pt x="540817" y="1065746"/>
                    <a:pt x="549275" y="1064618"/>
                  </a:cubicBezTo>
                  <a:cubicBezTo>
                    <a:pt x="556693" y="1063629"/>
                    <a:pt x="564023" y="1061761"/>
                    <a:pt x="571500" y="1061443"/>
                  </a:cubicBezTo>
                  <a:cubicBezTo>
                    <a:pt x="613808" y="1059643"/>
                    <a:pt x="656167" y="1059326"/>
                    <a:pt x="698500" y="1058268"/>
                  </a:cubicBezTo>
                  <a:lnTo>
                    <a:pt x="717550" y="1051918"/>
                  </a:lnTo>
                  <a:lnTo>
                    <a:pt x="727075" y="1048743"/>
                  </a:lnTo>
                  <a:cubicBezTo>
                    <a:pt x="730219" y="1039312"/>
                    <a:pt x="732228" y="1027715"/>
                    <a:pt x="739775" y="1020168"/>
                  </a:cubicBezTo>
                  <a:cubicBezTo>
                    <a:pt x="742473" y="1017470"/>
                    <a:pt x="745887" y="1015525"/>
                    <a:pt x="749300" y="1013818"/>
                  </a:cubicBezTo>
                  <a:cubicBezTo>
                    <a:pt x="752293" y="1012321"/>
                    <a:pt x="755650" y="1011701"/>
                    <a:pt x="758825" y="1010643"/>
                  </a:cubicBezTo>
                  <a:cubicBezTo>
                    <a:pt x="768884" y="995555"/>
                    <a:pt x="760814" y="1003762"/>
                    <a:pt x="781050" y="994768"/>
                  </a:cubicBezTo>
                  <a:cubicBezTo>
                    <a:pt x="785375" y="992846"/>
                    <a:pt x="789641" y="990766"/>
                    <a:pt x="793750" y="988418"/>
                  </a:cubicBezTo>
                  <a:cubicBezTo>
                    <a:pt x="797063" y="986525"/>
                    <a:pt x="799788" y="983618"/>
                    <a:pt x="803275" y="982068"/>
                  </a:cubicBezTo>
                  <a:cubicBezTo>
                    <a:pt x="813213" y="977651"/>
                    <a:pt x="824470" y="975182"/>
                    <a:pt x="835025" y="972543"/>
                  </a:cubicBezTo>
                  <a:cubicBezTo>
                    <a:pt x="847725" y="973601"/>
                    <a:pt x="860554" y="973623"/>
                    <a:pt x="873125" y="975718"/>
                  </a:cubicBezTo>
                  <a:cubicBezTo>
                    <a:pt x="879727" y="976818"/>
                    <a:pt x="885825" y="979951"/>
                    <a:pt x="892175" y="982068"/>
                  </a:cubicBezTo>
                  <a:lnTo>
                    <a:pt x="911225" y="988418"/>
                  </a:lnTo>
                  <a:lnTo>
                    <a:pt x="920750" y="991593"/>
                  </a:lnTo>
                  <a:cubicBezTo>
                    <a:pt x="923925" y="992651"/>
                    <a:pt x="926932" y="994609"/>
                    <a:pt x="930275" y="994768"/>
                  </a:cubicBezTo>
                  <a:lnTo>
                    <a:pt x="996950" y="997943"/>
                  </a:lnTo>
                  <a:lnTo>
                    <a:pt x="1016000" y="1004293"/>
                  </a:lnTo>
                  <a:cubicBezTo>
                    <a:pt x="1019175" y="1005351"/>
                    <a:pt x="1022740" y="1005612"/>
                    <a:pt x="1025525" y="1007468"/>
                  </a:cubicBezTo>
                  <a:cubicBezTo>
                    <a:pt x="1028700" y="1009585"/>
                    <a:pt x="1031543" y="1012315"/>
                    <a:pt x="1035050" y="1013818"/>
                  </a:cubicBezTo>
                  <a:cubicBezTo>
                    <a:pt x="1039061" y="1015537"/>
                    <a:pt x="1043554" y="1015794"/>
                    <a:pt x="1047750" y="1016993"/>
                  </a:cubicBezTo>
                  <a:cubicBezTo>
                    <a:pt x="1050968" y="1017912"/>
                    <a:pt x="1054057" y="1019249"/>
                    <a:pt x="1057275" y="1020168"/>
                  </a:cubicBezTo>
                  <a:cubicBezTo>
                    <a:pt x="1061471" y="1021367"/>
                    <a:pt x="1065779" y="1022144"/>
                    <a:pt x="1069975" y="1023343"/>
                  </a:cubicBezTo>
                  <a:cubicBezTo>
                    <a:pt x="1073193" y="1024262"/>
                    <a:pt x="1076282" y="1025599"/>
                    <a:pt x="1079500" y="1026518"/>
                  </a:cubicBezTo>
                  <a:cubicBezTo>
                    <a:pt x="1113089" y="1036115"/>
                    <a:pt x="1065979" y="1020953"/>
                    <a:pt x="1111250" y="1036043"/>
                  </a:cubicBezTo>
                  <a:lnTo>
                    <a:pt x="1120775" y="1039218"/>
                  </a:lnTo>
                  <a:cubicBezTo>
                    <a:pt x="1123950" y="1040276"/>
                    <a:pt x="1127515" y="1040537"/>
                    <a:pt x="1130300" y="1042393"/>
                  </a:cubicBezTo>
                  <a:cubicBezTo>
                    <a:pt x="1133475" y="1044510"/>
                    <a:pt x="1136318" y="1047240"/>
                    <a:pt x="1139825" y="1048743"/>
                  </a:cubicBezTo>
                  <a:cubicBezTo>
                    <a:pt x="1154067" y="1054847"/>
                    <a:pt x="1149693" y="1048914"/>
                    <a:pt x="1162050" y="1055093"/>
                  </a:cubicBezTo>
                  <a:cubicBezTo>
                    <a:pt x="1165463" y="1056800"/>
                    <a:pt x="1168088" y="1059893"/>
                    <a:pt x="1171575" y="1061443"/>
                  </a:cubicBezTo>
                  <a:cubicBezTo>
                    <a:pt x="1177692" y="1064161"/>
                    <a:pt x="1190625" y="1067793"/>
                    <a:pt x="1190625" y="1067793"/>
                  </a:cubicBezTo>
                  <a:cubicBezTo>
                    <a:pt x="1193800" y="1066735"/>
                    <a:pt x="1196932" y="1065537"/>
                    <a:pt x="1200150" y="1064618"/>
                  </a:cubicBezTo>
                  <a:cubicBezTo>
                    <a:pt x="1209068" y="1062070"/>
                    <a:pt x="1219723" y="1059905"/>
                    <a:pt x="1228725" y="1058268"/>
                  </a:cubicBezTo>
                  <a:cubicBezTo>
                    <a:pt x="1235059" y="1057116"/>
                    <a:pt x="1241491" y="1056490"/>
                    <a:pt x="1247775" y="1055093"/>
                  </a:cubicBezTo>
                  <a:cubicBezTo>
                    <a:pt x="1251042" y="1054367"/>
                    <a:pt x="1254018" y="1052574"/>
                    <a:pt x="1257300" y="1051918"/>
                  </a:cubicBezTo>
                  <a:cubicBezTo>
                    <a:pt x="1264638" y="1050450"/>
                    <a:pt x="1272143" y="1049973"/>
                    <a:pt x="1279525" y="1048743"/>
                  </a:cubicBezTo>
                  <a:cubicBezTo>
                    <a:pt x="1284848" y="1047856"/>
                    <a:pt x="1290108" y="1046626"/>
                    <a:pt x="1295400" y="1045568"/>
                  </a:cubicBezTo>
                  <a:lnTo>
                    <a:pt x="1301750" y="1026518"/>
                  </a:lnTo>
                  <a:lnTo>
                    <a:pt x="1304925" y="1016993"/>
                  </a:lnTo>
                  <a:cubicBezTo>
                    <a:pt x="1302808" y="1010643"/>
                    <a:pt x="1302288" y="1003512"/>
                    <a:pt x="1298575" y="997943"/>
                  </a:cubicBezTo>
                  <a:cubicBezTo>
                    <a:pt x="1296458" y="994768"/>
                    <a:pt x="1294668" y="991349"/>
                    <a:pt x="1292225" y="988418"/>
                  </a:cubicBezTo>
                  <a:cubicBezTo>
                    <a:pt x="1271670" y="963752"/>
                    <a:pt x="1293983" y="995919"/>
                    <a:pt x="1273175" y="966193"/>
                  </a:cubicBezTo>
                  <a:cubicBezTo>
                    <a:pt x="1256969" y="943042"/>
                    <a:pt x="1267520" y="951839"/>
                    <a:pt x="1250950" y="940793"/>
                  </a:cubicBezTo>
                  <a:lnTo>
                    <a:pt x="1238250" y="921743"/>
                  </a:lnTo>
                  <a:cubicBezTo>
                    <a:pt x="1236133" y="918568"/>
                    <a:pt x="1233107" y="915838"/>
                    <a:pt x="1231900" y="912218"/>
                  </a:cubicBezTo>
                  <a:cubicBezTo>
                    <a:pt x="1226312" y="895453"/>
                    <a:pt x="1230581" y="905478"/>
                    <a:pt x="1216025" y="883643"/>
                  </a:cubicBezTo>
                  <a:lnTo>
                    <a:pt x="1209675" y="874118"/>
                  </a:lnTo>
                  <a:cubicBezTo>
                    <a:pt x="1207558" y="870943"/>
                    <a:pt x="1204532" y="868213"/>
                    <a:pt x="1203325" y="864593"/>
                  </a:cubicBezTo>
                  <a:cubicBezTo>
                    <a:pt x="1202267" y="861418"/>
                    <a:pt x="1201647" y="858061"/>
                    <a:pt x="1200150" y="855068"/>
                  </a:cubicBezTo>
                  <a:cubicBezTo>
                    <a:pt x="1193300" y="841368"/>
                    <a:pt x="1193817" y="850383"/>
                    <a:pt x="1190625" y="836018"/>
                  </a:cubicBezTo>
                  <a:cubicBezTo>
                    <a:pt x="1187556" y="822208"/>
                    <a:pt x="1186807" y="808669"/>
                    <a:pt x="1184275" y="794743"/>
                  </a:cubicBezTo>
                  <a:cubicBezTo>
                    <a:pt x="1183494" y="790450"/>
                    <a:pt x="1184651" y="784579"/>
                    <a:pt x="1181100" y="782043"/>
                  </a:cubicBezTo>
                  <a:cubicBezTo>
                    <a:pt x="1175862" y="778301"/>
                    <a:pt x="1168400" y="779926"/>
                    <a:pt x="1162050" y="778868"/>
                  </a:cubicBezTo>
                  <a:cubicBezTo>
                    <a:pt x="1153583" y="774635"/>
                    <a:pt x="1144223" y="771848"/>
                    <a:pt x="1136650" y="766168"/>
                  </a:cubicBezTo>
                  <a:cubicBezTo>
                    <a:pt x="1132417" y="762993"/>
                    <a:pt x="1128544" y="759268"/>
                    <a:pt x="1123950" y="756643"/>
                  </a:cubicBezTo>
                  <a:cubicBezTo>
                    <a:pt x="1121044" y="754983"/>
                    <a:pt x="1117418" y="754965"/>
                    <a:pt x="1114425" y="753468"/>
                  </a:cubicBezTo>
                  <a:cubicBezTo>
                    <a:pt x="1111012" y="751761"/>
                    <a:pt x="1108005" y="749336"/>
                    <a:pt x="1104900" y="747118"/>
                  </a:cubicBezTo>
                  <a:cubicBezTo>
                    <a:pt x="1098086" y="742251"/>
                    <a:pt x="1090158" y="735519"/>
                    <a:pt x="1082675" y="731243"/>
                  </a:cubicBezTo>
                  <a:cubicBezTo>
                    <a:pt x="1048504" y="711717"/>
                    <a:pt x="1097527" y="743261"/>
                    <a:pt x="1050925" y="712193"/>
                  </a:cubicBezTo>
                  <a:cubicBezTo>
                    <a:pt x="1042458" y="706549"/>
                    <a:pt x="1038457" y="704780"/>
                    <a:pt x="1031875" y="696318"/>
                  </a:cubicBezTo>
                  <a:cubicBezTo>
                    <a:pt x="1003845" y="660279"/>
                    <a:pt x="1027497" y="690737"/>
                    <a:pt x="1016000" y="667743"/>
                  </a:cubicBezTo>
                  <a:cubicBezTo>
                    <a:pt x="1014293" y="664330"/>
                    <a:pt x="1011357" y="661631"/>
                    <a:pt x="1009650" y="658218"/>
                  </a:cubicBezTo>
                  <a:cubicBezTo>
                    <a:pt x="1008153" y="655225"/>
                    <a:pt x="1007972" y="651686"/>
                    <a:pt x="1006475" y="648693"/>
                  </a:cubicBezTo>
                  <a:cubicBezTo>
                    <a:pt x="1004768" y="645280"/>
                    <a:pt x="1001832" y="642581"/>
                    <a:pt x="1000125" y="639168"/>
                  </a:cubicBezTo>
                  <a:cubicBezTo>
                    <a:pt x="998628" y="636175"/>
                    <a:pt x="999041" y="632256"/>
                    <a:pt x="996950" y="629643"/>
                  </a:cubicBezTo>
                  <a:cubicBezTo>
                    <a:pt x="994566" y="626663"/>
                    <a:pt x="990785" y="625102"/>
                    <a:pt x="987425" y="623293"/>
                  </a:cubicBezTo>
                  <a:cubicBezTo>
                    <a:pt x="977007" y="617683"/>
                    <a:pt x="965520" y="613982"/>
                    <a:pt x="955675" y="607418"/>
                  </a:cubicBezTo>
                  <a:cubicBezTo>
                    <a:pt x="949325" y="603185"/>
                    <a:pt x="943451" y="598131"/>
                    <a:pt x="936625" y="594718"/>
                  </a:cubicBezTo>
                  <a:cubicBezTo>
                    <a:pt x="926042" y="589426"/>
                    <a:pt x="914115" y="586235"/>
                    <a:pt x="904875" y="578843"/>
                  </a:cubicBezTo>
                  <a:cubicBezTo>
                    <a:pt x="868993" y="550137"/>
                    <a:pt x="883968" y="561575"/>
                    <a:pt x="860425" y="543918"/>
                  </a:cubicBezTo>
                  <a:cubicBezTo>
                    <a:pt x="856192" y="540743"/>
                    <a:pt x="852458" y="536760"/>
                    <a:pt x="847725" y="534393"/>
                  </a:cubicBezTo>
                  <a:cubicBezTo>
                    <a:pt x="843492" y="532276"/>
                    <a:pt x="838721" y="531000"/>
                    <a:pt x="835025" y="528043"/>
                  </a:cubicBezTo>
                  <a:cubicBezTo>
                    <a:pt x="828013" y="522433"/>
                    <a:pt x="823447" y="513974"/>
                    <a:pt x="815975" y="508993"/>
                  </a:cubicBezTo>
                  <a:cubicBezTo>
                    <a:pt x="812800" y="506876"/>
                    <a:pt x="809302" y="505178"/>
                    <a:pt x="806450" y="502643"/>
                  </a:cubicBezTo>
                  <a:cubicBezTo>
                    <a:pt x="788656" y="486826"/>
                    <a:pt x="790701" y="488545"/>
                    <a:pt x="781050" y="474068"/>
                  </a:cubicBezTo>
                  <a:cubicBezTo>
                    <a:pt x="774371" y="440675"/>
                    <a:pt x="775042" y="450766"/>
                    <a:pt x="781050" y="394693"/>
                  </a:cubicBezTo>
                  <a:cubicBezTo>
                    <a:pt x="781980" y="386015"/>
                    <a:pt x="787400" y="369293"/>
                    <a:pt x="787400" y="369293"/>
                  </a:cubicBezTo>
                  <a:cubicBezTo>
                    <a:pt x="784225" y="366118"/>
                    <a:pt x="780485" y="363422"/>
                    <a:pt x="777875" y="359768"/>
                  </a:cubicBezTo>
                  <a:cubicBezTo>
                    <a:pt x="775124" y="355917"/>
                    <a:pt x="773873" y="351177"/>
                    <a:pt x="771525" y="347068"/>
                  </a:cubicBezTo>
                  <a:cubicBezTo>
                    <a:pt x="769632" y="343755"/>
                    <a:pt x="767068" y="340856"/>
                    <a:pt x="765175" y="337543"/>
                  </a:cubicBezTo>
                  <a:cubicBezTo>
                    <a:pt x="762827" y="333434"/>
                    <a:pt x="761173" y="328952"/>
                    <a:pt x="758825" y="324843"/>
                  </a:cubicBezTo>
                  <a:cubicBezTo>
                    <a:pt x="749550" y="308612"/>
                    <a:pt x="748412" y="315829"/>
                    <a:pt x="739775" y="289918"/>
                  </a:cubicBezTo>
                  <a:lnTo>
                    <a:pt x="733425" y="270868"/>
                  </a:lnTo>
                  <a:lnTo>
                    <a:pt x="730250" y="261343"/>
                  </a:lnTo>
                  <a:cubicBezTo>
                    <a:pt x="737256" y="226311"/>
                    <a:pt x="733187" y="239832"/>
                    <a:pt x="739775" y="220068"/>
                  </a:cubicBezTo>
                  <a:cubicBezTo>
                    <a:pt x="738311" y="209822"/>
                    <a:pt x="736589" y="188302"/>
                    <a:pt x="730250" y="178793"/>
                  </a:cubicBezTo>
                  <a:cubicBezTo>
                    <a:pt x="728133" y="175618"/>
                    <a:pt x="725450" y="172755"/>
                    <a:pt x="723900" y="169268"/>
                  </a:cubicBezTo>
                  <a:cubicBezTo>
                    <a:pt x="721182" y="163151"/>
                    <a:pt x="721263" y="155787"/>
                    <a:pt x="717550" y="150218"/>
                  </a:cubicBezTo>
                  <a:cubicBezTo>
                    <a:pt x="713317" y="143868"/>
                    <a:pt x="707263" y="138408"/>
                    <a:pt x="704850" y="131168"/>
                  </a:cubicBezTo>
                  <a:lnTo>
                    <a:pt x="698500" y="112118"/>
                  </a:lnTo>
                  <a:cubicBezTo>
                    <a:pt x="697442" y="108943"/>
                    <a:pt x="695981" y="105875"/>
                    <a:pt x="695325" y="102593"/>
                  </a:cubicBezTo>
                  <a:cubicBezTo>
                    <a:pt x="694267" y="97301"/>
                    <a:pt x="693459" y="91953"/>
                    <a:pt x="692150" y="86718"/>
                  </a:cubicBezTo>
                  <a:cubicBezTo>
                    <a:pt x="691338" y="83471"/>
                    <a:pt x="691342" y="79560"/>
                    <a:pt x="688975" y="77193"/>
                  </a:cubicBezTo>
                  <a:cubicBezTo>
                    <a:pt x="684611" y="72829"/>
                    <a:pt x="678306" y="70981"/>
                    <a:pt x="673100" y="67668"/>
                  </a:cubicBezTo>
                  <a:cubicBezTo>
                    <a:pt x="666661" y="63571"/>
                    <a:pt x="660400" y="59201"/>
                    <a:pt x="654050" y="54968"/>
                  </a:cubicBezTo>
                  <a:cubicBezTo>
                    <a:pt x="646512" y="49942"/>
                    <a:pt x="638717" y="45000"/>
                    <a:pt x="631825" y="39093"/>
                  </a:cubicBezTo>
                  <a:cubicBezTo>
                    <a:pt x="628416" y="36171"/>
                    <a:pt x="625844" y="32325"/>
                    <a:pt x="622300" y="29568"/>
                  </a:cubicBezTo>
                  <a:cubicBezTo>
                    <a:pt x="616276" y="24883"/>
                    <a:pt x="609600" y="21101"/>
                    <a:pt x="603250" y="16868"/>
                  </a:cubicBezTo>
                  <a:lnTo>
                    <a:pt x="593725" y="10518"/>
                  </a:lnTo>
                  <a:cubicBezTo>
                    <a:pt x="584448" y="-3397"/>
                    <a:pt x="590053" y="-1264"/>
                    <a:pt x="568325" y="4168"/>
                  </a:cubicBezTo>
                  <a:cubicBezTo>
                    <a:pt x="561831" y="5791"/>
                    <a:pt x="555625" y="8401"/>
                    <a:pt x="549275" y="10518"/>
                  </a:cubicBezTo>
                  <a:cubicBezTo>
                    <a:pt x="546100" y="11576"/>
                    <a:pt x="542535" y="11837"/>
                    <a:pt x="539750" y="13693"/>
                  </a:cubicBezTo>
                  <a:cubicBezTo>
                    <a:pt x="527752" y="21692"/>
                    <a:pt x="516871" y="31359"/>
                    <a:pt x="501650" y="32743"/>
                  </a:cubicBezTo>
                  <a:lnTo>
                    <a:pt x="466725" y="35918"/>
                  </a:lnTo>
                  <a:cubicBezTo>
                    <a:pt x="463550" y="38035"/>
                    <a:pt x="460687" y="40718"/>
                    <a:pt x="457200" y="42268"/>
                  </a:cubicBezTo>
                  <a:cubicBezTo>
                    <a:pt x="441406" y="49287"/>
                    <a:pt x="439737" y="44385"/>
                    <a:pt x="431800" y="45443"/>
                  </a:cubicBezTo>
                  <a:close/>
                </a:path>
              </a:pathLst>
            </a:custGeom>
            <a:solidFill>
              <a:schemeClr val="accent4">
                <a:alpha val="32677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1C055986-C3DF-348C-95C4-CF5E1C658D46}"/>
                </a:ext>
              </a:extLst>
            </p:cNvPr>
            <p:cNvCxnSpPr/>
            <p:nvPr/>
          </p:nvCxnSpPr>
          <p:spPr>
            <a:xfrm>
              <a:off x="4818608" y="3565051"/>
              <a:ext cx="2762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1F640BDB-B2E0-3192-A21B-A542CBB2A55A}"/>
                </a:ext>
              </a:extLst>
            </p:cNvPr>
            <p:cNvCxnSpPr/>
            <p:nvPr/>
          </p:nvCxnSpPr>
          <p:spPr>
            <a:xfrm>
              <a:off x="4818608" y="5327176"/>
              <a:ext cx="2762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>
              <a:extLst>
                <a:ext uri="{FF2B5EF4-FFF2-40B4-BE49-F238E27FC236}">
                  <a16:creationId xmlns:a16="http://schemas.microsoft.com/office/drawing/2014/main" id="{A900DE9E-6F81-C4C3-68B2-89047535C7CE}"/>
                </a:ext>
              </a:extLst>
            </p:cNvPr>
            <p:cNvCxnSpPr/>
            <p:nvPr/>
          </p:nvCxnSpPr>
          <p:spPr>
            <a:xfrm>
              <a:off x="5094833" y="3565051"/>
              <a:ext cx="0" cy="1768147"/>
            </a:xfrm>
            <a:prstGeom prst="straightConnector1">
              <a:avLst/>
            </a:prstGeom>
            <a:ln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2A96CF53-3314-469B-96C8-C62B52C38C90}"/>
                </a:ext>
              </a:extLst>
            </p:cNvPr>
            <p:cNvCxnSpPr/>
            <p:nvPr/>
          </p:nvCxnSpPr>
          <p:spPr>
            <a:xfrm>
              <a:off x="2026579" y="5327176"/>
              <a:ext cx="0" cy="1838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A066C2E9-D7A8-9410-83B3-07ACD9A602F3}"/>
                </a:ext>
              </a:extLst>
            </p:cNvPr>
            <p:cNvCxnSpPr/>
            <p:nvPr/>
          </p:nvCxnSpPr>
          <p:spPr>
            <a:xfrm>
              <a:off x="4818608" y="5327176"/>
              <a:ext cx="0" cy="1838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>
              <a:extLst>
                <a:ext uri="{FF2B5EF4-FFF2-40B4-BE49-F238E27FC236}">
                  <a16:creationId xmlns:a16="http://schemas.microsoft.com/office/drawing/2014/main" id="{CF9C739A-9FD7-9295-ACE3-4ECF90FEC0D8}"/>
                </a:ext>
              </a:extLst>
            </p:cNvPr>
            <p:cNvCxnSpPr/>
            <p:nvPr/>
          </p:nvCxnSpPr>
          <p:spPr>
            <a:xfrm>
              <a:off x="2026579" y="5510998"/>
              <a:ext cx="2792029" cy="0"/>
            </a:xfrm>
            <a:prstGeom prst="straightConnector1">
              <a:avLst/>
            </a:prstGeom>
            <a:ln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1" name="TextBox 230">
                  <a:extLst>
                    <a:ext uri="{FF2B5EF4-FFF2-40B4-BE49-F238E27FC236}">
                      <a16:creationId xmlns:a16="http://schemas.microsoft.com/office/drawing/2014/main" id="{B225FB96-2944-3795-B8A0-3F555970DA15}"/>
                    </a:ext>
                  </a:extLst>
                </p:cNvPr>
                <p:cNvSpPr txBox="1"/>
                <p:nvPr/>
              </p:nvSpPr>
              <p:spPr>
                <a:xfrm>
                  <a:off x="3334295" y="5485926"/>
                  <a:ext cx="34035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231" name="TextBox 230">
                  <a:extLst>
                    <a:ext uri="{FF2B5EF4-FFF2-40B4-BE49-F238E27FC236}">
                      <a16:creationId xmlns:a16="http://schemas.microsoft.com/office/drawing/2014/main" id="{B225FB96-2944-3795-B8A0-3F555970DA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4295" y="5485926"/>
                  <a:ext cx="340350" cy="246221"/>
                </a:xfrm>
                <a:prstGeom prst="rect">
                  <a:avLst/>
                </a:prstGeom>
                <a:blipFill>
                  <a:blip r:embed="rId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2" name="TextBox 231">
                  <a:extLst>
                    <a:ext uri="{FF2B5EF4-FFF2-40B4-BE49-F238E27FC236}">
                      <a16:creationId xmlns:a16="http://schemas.microsoft.com/office/drawing/2014/main" id="{903A824E-3962-7B50-E7A5-6432E83D6A08}"/>
                    </a:ext>
                  </a:extLst>
                </p:cNvPr>
                <p:cNvSpPr txBox="1"/>
                <p:nvPr/>
              </p:nvSpPr>
              <p:spPr>
                <a:xfrm>
                  <a:off x="4844008" y="4263720"/>
                  <a:ext cx="31027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232" name="TextBox 231">
                  <a:extLst>
                    <a:ext uri="{FF2B5EF4-FFF2-40B4-BE49-F238E27FC236}">
                      <a16:creationId xmlns:a16="http://schemas.microsoft.com/office/drawing/2014/main" id="{903A824E-3962-7B50-E7A5-6432E83D6A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4008" y="4263720"/>
                  <a:ext cx="310277" cy="24622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8" name="Straight Arrow Connector 237">
              <a:extLst>
                <a:ext uri="{FF2B5EF4-FFF2-40B4-BE49-F238E27FC236}">
                  <a16:creationId xmlns:a16="http://schemas.microsoft.com/office/drawing/2014/main" id="{AB72F710-DB75-4594-7F7B-1398BEB70459}"/>
                </a:ext>
              </a:extLst>
            </p:cNvPr>
            <p:cNvCxnSpPr/>
            <p:nvPr/>
          </p:nvCxnSpPr>
          <p:spPr>
            <a:xfrm>
              <a:off x="2026578" y="3564720"/>
              <a:ext cx="0" cy="4286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>
              <a:extLst>
                <a:ext uri="{FF2B5EF4-FFF2-40B4-BE49-F238E27FC236}">
                  <a16:creationId xmlns:a16="http://schemas.microsoft.com/office/drawing/2014/main" id="{1500E81C-E5A2-C6E6-0871-8079FA489A38}"/>
                </a:ext>
              </a:extLst>
            </p:cNvPr>
            <p:cNvCxnSpPr/>
            <p:nvPr/>
          </p:nvCxnSpPr>
          <p:spPr>
            <a:xfrm>
              <a:off x="2026579" y="3565051"/>
              <a:ext cx="3314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0" name="TextBox 239">
                  <a:extLst>
                    <a:ext uri="{FF2B5EF4-FFF2-40B4-BE49-F238E27FC236}">
                      <a16:creationId xmlns:a16="http://schemas.microsoft.com/office/drawing/2014/main" id="{800093B8-AE1B-44D0-773E-413B3742B40C}"/>
                    </a:ext>
                  </a:extLst>
                </p:cNvPr>
                <p:cNvSpPr txBox="1"/>
                <p:nvPr/>
              </p:nvSpPr>
              <p:spPr>
                <a:xfrm>
                  <a:off x="1818683" y="3402098"/>
                  <a:ext cx="28405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240" name="TextBox 239">
                  <a:extLst>
                    <a:ext uri="{FF2B5EF4-FFF2-40B4-BE49-F238E27FC236}">
                      <a16:creationId xmlns:a16="http://schemas.microsoft.com/office/drawing/2014/main" id="{800093B8-AE1B-44D0-773E-413B3742B4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8683" y="3402098"/>
                  <a:ext cx="284052" cy="24622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1" name="TextBox 240">
                  <a:extLst>
                    <a:ext uri="{FF2B5EF4-FFF2-40B4-BE49-F238E27FC236}">
                      <a16:creationId xmlns:a16="http://schemas.microsoft.com/office/drawing/2014/main" id="{A865FFFC-D4C3-6409-57BB-E87312B10582}"/>
                    </a:ext>
                  </a:extLst>
                </p:cNvPr>
                <p:cNvSpPr txBox="1"/>
                <p:nvPr/>
              </p:nvSpPr>
              <p:spPr>
                <a:xfrm>
                  <a:off x="1789651" y="3779034"/>
                  <a:ext cx="287835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241" name="TextBox 240">
                  <a:extLst>
                    <a:ext uri="{FF2B5EF4-FFF2-40B4-BE49-F238E27FC236}">
                      <a16:creationId xmlns:a16="http://schemas.microsoft.com/office/drawing/2014/main" id="{A865FFFC-D4C3-6409-57BB-E87312B105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9651" y="3779034"/>
                  <a:ext cx="287835" cy="246221"/>
                </a:xfrm>
                <a:prstGeom prst="rect">
                  <a:avLst/>
                </a:prstGeom>
                <a:blipFill>
                  <a:blip r:embed="rId5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2" name="TextBox 241">
                  <a:extLst>
                    <a:ext uri="{FF2B5EF4-FFF2-40B4-BE49-F238E27FC236}">
                      <a16:creationId xmlns:a16="http://schemas.microsoft.com/office/drawing/2014/main" id="{8BBA4089-8AB1-3408-DCD3-C5A8A54DF908}"/>
                    </a:ext>
                  </a:extLst>
                </p:cNvPr>
                <p:cNvSpPr txBox="1"/>
                <p:nvPr/>
              </p:nvSpPr>
              <p:spPr>
                <a:xfrm>
                  <a:off x="2099873" y="3335256"/>
                  <a:ext cx="287835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242" name="TextBox 241">
                  <a:extLst>
                    <a:ext uri="{FF2B5EF4-FFF2-40B4-BE49-F238E27FC236}">
                      <a16:creationId xmlns:a16="http://schemas.microsoft.com/office/drawing/2014/main" id="{8BBA4089-8AB1-3408-DCD3-C5A8A54DF9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9873" y="3335256"/>
                  <a:ext cx="287835" cy="24622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58601F1B-A62E-BE25-30D2-D46F08BE1785}"/>
                    </a:ext>
                  </a:extLst>
                </p:cNvPr>
                <p:cNvSpPr txBox="1"/>
                <p:nvPr/>
              </p:nvSpPr>
              <p:spPr>
                <a:xfrm>
                  <a:off x="2975610" y="3929298"/>
                  <a:ext cx="419730" cy="2587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𝑠𝑒𝑔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58601F1B-A62E-BE25-30D2-D46F08BE17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5610" y="3929298"/>
                  <a:ext cx="419730" cy="258725"/>
                </a:xfrm>
                <a:prstGeom prst="rect">
                  <a:avLst/>
                </a:prstGeom>
                <a:blipFill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24130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1330</TotalTime>
  <Words>77</Words>
  <Application>Microsoft Macintosh PowerPoint</Application>
  <PresentationFormat>Widescreen</PresentationFormat>
  <Paragraphs>60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Gueorguiev, Dimitar</dc:creator>
  <cp:lastModifiedBy>Gueorguiev, Dimitar</cp:lastModifiedBy>
  <cp:revision>11</cp:revision>
  <dcterms:created xsi:type="dcterms:W3CDTF">2024-05-27T16:36:45Z</dcterms:created>
  <dcterms:modified xsi:type="dcterms:W3CDTF">2024-06-15T14:51:56Z</dcterms:modified>
</cp:coreProperties>
</file>