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8"/>
  </p:normalViewPr>
  <p:slideViewPr>
    <p:cSldViewPr snapToGrid="0">
      <p:cViewPr>
        <p:scale>
          <a:sx n="312" d="100"/>
          <a:sy n="312" d="100"/>
        </p:scale>
        <p:origin x="-6064" y="-3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32E-E2C5-CD89-9059-EED4CA1D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025B-4711-4B6C-EF6C-6BE9A01F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C70C-D2AD-8AF7-DE8F-53ED77C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CEFF-E144-4B00-510A-D62EFAA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C39D-FB97-6B03-4089-574D6AA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C55-D88E-8223-75E7-E844671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02E84-767F-E31F-9444-CBC6711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D232-5CA8-1D15-8543-3E7BC70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84C9-920B-53B6-E801-A3DED84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D4DC-AE6D-8251-53F1-1B604A4A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901A3-0B0C-1D08-84BC-05200FAE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6A5D-1725-724B-8BDC-0EA58141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DCBF-6088-A33F-6088-C82987A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1E7A-ABF6-F02A-FBC4-6BF11B9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7F1F-E450-04D9-375A-33808E0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7F-7C60-CA80-A09E-C7AAA39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02D8-C5DB-2D84-6C7A-ECFC2161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E43-3C1D-4E19-5302-906EA03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31D0-ACCF-8F21-7C8F-85D99DC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C28C-494A-901E-7FFC-0A8B2CE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F9B9-1C73-EBEE-2C2C-C47E87F8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1315-FE7D-43FD-CA3C-1264714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3A87-A733-7B4A-F68F-7343832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498-110F-C2AA-9853-84DD01C6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276-51AC-4985-F7BB-A0F057D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9834-CDB8-FC59-2C99-4FCCAE5B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ABA1-5968-3D92-D684-B44660F5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721A-4365-F78A-FA75-B55230C5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4719-52E5-3286-B8B3-3CE422F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3D8-FA83-7B66-84A8-74977EB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4CD-8AAC-718C-0917-FEAE534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58C-4EB8-8FA2-04BD-D6A3F50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9BDB-7EA9-8997-6F4C-244BCD90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BB93-1527-CE9C-9591-EF847776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9319-69CA-53B5-7FF1-B2C3992C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1082-1CD5-FE9F-E5B4-320364B1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B9C75-4D00-59B4-433A-E9A84FA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0DA4-B890-3935-A223-FE6E1548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436E-F403-BBE2-8CF8-C1A0F6D9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D4C-EFAA-C37B-BBDE-2E0CCAA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46D6C-814D-5A33-6775-A4715B6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008D-FA97-A48F-C9EA-64543C5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0487-E389-3940-B01D-D37A5AE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D1D6-52F4-0A4A-D8B1-07220F2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9224-0EEA-01D1-F182-25DE1B0C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2778-500B-3D9F-9AA6-A7313BF5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E62-B0F4-669E-8563-21D99850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27A-DF53-CCA5-BC92-7EBC4017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42C3-7F6D-3BD7-C5F4-0E25B723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E46F-B980-C75B-14F7-DFBF5826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7F8B6-D4C0-F635-9FE4-16E836FE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01C6-7FCB-2BCD-5B3F-27ED83FB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383-7190-BCF7-F82F-110B350D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D88E7-BB3A-F479-31C3-DB21E9C1C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D2F1-DA18-AEF6-C0A6-D780753F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DF29-FC6F-347D-F091-AEBE6A9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AD04-038B-C2AE-7C5F-B3A4F6B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EC96-F71E-2AF5-6807-5D96588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20C5A-D034-EF30-7C25-7D9B5CF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890F-12B4-62AD-C4BB-8F39F19C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8224-8D0F-E2B9-987E-4F52716D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E8A5-E48A-CBA1-067F-659AC406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7C7-1508-37F7-9F01-E8300EF8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E4E68-3095-CF2E-7787-4405BD6CD0F2}"/>
              </a:ext>
            </a:extLst>
          </p:cNvPr>
          <p:cNvGrpSpPr/>
          <p:nvPr/>
        </p:nvGrpSpPr>
        <p:grpSpPr>
          <a:xfrm>
            <a:off x="3566760" y="1707456"/>
            <a:ext cx="4681959" cy="2307738"/>
            <a:chOff x="3566760" y="1707456"/>
            <a:chExt cx="4681959" cy="23077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D19D0F-C515-1E29-5452-4BA1C94A83C4}"/>
                </a:ext>
              </a:extLst>
            </p:cNvPr>
            <p:cNvSpPr/>
            <p:nvPr/>
          </p:nvSpPr>
          <p:spPr>
            <a:xfrm>
              <a:off x="4741164" y="2331720"/>
              <a:ext cx="452628" cy="44348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FAC5AA-84B7-6131-BD22-AC3E4576008A}"/>
                </a:ext>
              </a:extLst>
            </p:cNvPr>
            <p:cNvSpPr/>
            <p:nvPr/>
          </p:nvSpPr>
          <p:spPr>
            <a:xfrm>
              <a:off x="4434659" y="2486948"/>
              <a:ext cx="1858893" cy="1211822"/>
            </a:xfrm>
            <a:custGeom>
              <a:avLst/>
              <a:gdLst>
                <a:gd name="connsiteX0" fmla="*/ 13897 w 1858893"/>
                <a:gd name="connsiteY0" fmla="*/ 585436 h 1211822"/>
                <a:gd name="connsiteX1" fmla="*/ 41329 w 1858893"/>
                <a:gd name="connsiteY1" fmla="*/ 416272 h 1211822"/>
                <a:gd name="connsiteX2" fmla="*/ 105337 w 1858893"/>
                <a:gd name="connsiteY2" fmla="*/ 297400 h 1211822"/>
                <a:gd name="connsiteX3" fmla="*/ 210493 w 1858893"/>
                <a:gd name="connsiteY3" fmla="*/ 210532 h 1211822"/>
                <a:gd name="connsiteX4" fmla="*/ 420805 w 1858893"/>
                <a:gd name="connsiteY4" fmla="*/ 109948 h 1211822"/>
                <a:gd name="connsiteX5" fmla="*/ 640261 w 1858893"/>
                <a:gd name="connsiteY5" fmla="*/ 36796 h 1211822"/>
                <a:gd name="connsiteX6" fmla="*/ 873433 w 1858893"/>
                <a:gd name="connsiteY6" fmla="*/ 220 h 1211822"/>
                <a:gd name="connsiteX7" fmla="*/ 1147753 w 1858893"/>
                <a:gd name="connsiteY7" fmla="*/ 27652 h 1211822"/>
                <a:gd name="connsiteX8" fmla="*/ 1444933 w 1858893"/>
                <a:gd name="connsiteY8" fmla="*/ 137380 h 1211822"/>
                <a:gd name="connsiteX9" fmla="*/ 1595809 w 1858893"/>
                <a:gd name="connsiteY9" fmla="*/ 256252 h 1211822"/>
                <a:gd name="connsiteX10" fmla="*/ 1856413 w 1858893"/>
                <a:gd name="connsiteY10" fmla="*/ 530572 h 1211822"/>
                <a:gd name="connsiteX11" fmla="*/ 1714681 w 1858893"/>
                <a:gd name="connsiteY11" fmla="*/ 896332 h 1211822"/>
                <a:gd name="connsiteX12" fmla="*/ 1508941 w 1858893"/>
                <a:gd name="connsiteY12" fmla="*/ 1070068 h 1211822"/>
                <a:gd name="connsiteX13" fmla="*/ 1216333 w 1858893"/>
                <a:gd name="connsiteY13" fmla="*/ 1170652 h 1211822"/>
                <a:gd name="connsiteX14" fmla="*/ 827713 w 1858893"/>
                <a:gd name="connsiteY14" fmla="*/ 1211800 h 1211822"/>
                <a:gd name="connsiteX15" fmla="*/ 338509 w 1858893"/>
                <a:gd name="connsiteY15" fmla="*/ 1166080 h 1211822"/>
                <a:gd name="connsiteX16" fmla="*/ 100765 w 1858893"/>
                <a:gd name="connsiteY16" fmla="*/ 1024348 h 1211822"/>
                <a:gd name="connsiteX17" fmla="*/ 18469 w 1858893"/>
                <a:gd name="connsiteY17" fmla="*/ 836896 h 1211822"/>
                <a:gd name="connsiteX18" fmla="*/ 181 w 1858893"/>
                <a:gd name="connsiteY18" fmla="*/ 704308 h 1211822"/>
                <a:gd name="connsiteX19" fmla="*/ 13897 w 1858893"/>
                <a:gd name="connsiteY19" fmla="*/ 585436 h 121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8893" h="1211822">
                  <a:moveTo>
                    <a:pt x="13897" y="585436"/>
                  </a:moveTo>
                  <a:cubicBezTo>
                    <a:pt x="20755" y="537430"/>
                    <a:pt x="26089" y="464278"/>
                    <a:pt x="41329" y="416272"/>
                  </a:cubicBezTo>
                  <a:cubicBezTo>
                    <a:pt x="56569" y="368266"/>
                    <a:pt x="77143" y="331690"/>
                    <a:pt x="105337" y="297400"/>
                  </a:cubicBezTo>
                  <a:cubicBezTo>
                    <a:pt x="133531" y="263110"/>
                    <a:pt x="157915" y="241774"/>
                    <a:pt x="210493" y="210532"/>
                  </a:cubicBezTo>
                  <a:cubicBezTo>
                    <a:pt x="263071" y="179290"/>
                    <a:pt x="349177" y="138904"/>
                    <a:pt x="420805" y="109948"/>
                  </a:cubicBezTo>
                  <a:cubicBezTo>
                    <a:pt x="492433" y="80992"/>
                    <a:pt x="564823" y="55084"/>
                    <a:pt x="640261" y="36796"/>
                  </a:cubicBezTo>
                  <a:cubicBezTo>
                    <a:pt x="715699" y="18508"/>
                    <a:pt x="788851" y="1744"/>
                    <a:pt x="873433" y="220"/>
                  </a:cubicBezTo>
                  <a:cubicBezTo>
                    <a:pt x="958015" y="-1304"/>
                    <a:pt x="1052503" y="4792"/>
                    <a:pt x="1147753" y="27652"/>
                  </a:cubicBezTo>
                  <a:cubicBezTo>
                    <a:pt x="1243003" y="50512"/>
                    <a:pt x="1370257" y="99280"/>
                    <a:pt x="1444933" y="137380"/>
                  </a:cubicBezTo>
                  <a:cubicBezTo>
                    <a:pt x="1519609" y="175480"/>
                    <a:pt x="1527229" y="190720"/>
                    <a:pt x="1595809" y="256252"/>
                  </a:cubicBezTo>
                  <a:cubicBezTo>
                    <a:pt x="1664389" y="321784"/>
                    <a:pt x="1836601" y="423892"/>
                    <a:pt x="1856413" y="530572"/>
                  </a:cubicBezTo>
                  <a:cubicBezTo>
                    <a:pt x="1876225" y="637252"/>
                    <a:pt x="1772593" y="806416"/>
                    <a:pt x="1714681" y="896332"/>
                  </a:cubicBezTo>
                  <a:cubicBezTo>
                    <a:pt x="1656769" y="986248"/>
                    <a:pt x="1591999" y="1024348"/>
                    <a:pt x="1508941" y="1070068"/>
                  </a:cubicBezTo>
                  <a:cubicBezTo>
                    <a:pt x="1425883" y="1115788"/>
                    <a:pt x="1329871" y="1147030"/>
                    <a:pt x="1216333" y="1170652"/>
                  </a:cubicBezTo>
                  <a:cubicBezTo>
                    <a:pt x="1102795" y="1194274"/>
                    <a:pt x="974017" y="1212562"/>
                    <a:pt x="827713" y="1211800"/>
                  </a:cubicBezTo>
                  <a:cubicBezTo>
                    <a:pt x="681409" y="1211038"/>
                    <a:pt x="459667" y="1197322"/>
                    <a:pt x="338509" y="1166080"/>
                  </a:cubicBezTo>
                  <a:cubicBezTo>
                    <a:pt x="217351" y="1134838"/>
                    <a:pt x="154105" y="1079212"/>
                    <a:pt x="100765" y="1024348"/>
                  </a:cubicBezTo>
                  <a:cubicBezTo>
                    <a:pt x="47425" y="969484"/>
                    <a:pt x="35233" y="890236"/>
                    <a:pt x="18469" y="836896"/>
                  </a:cubicBezTo>
                  <a:cubicBezTo>
                    <a:pt x="1705" y="783556"/>
                    <a:pt x="1705" y="746980"/>
                    <a:pt x="181" y="704308"/>
                  </a:cubicBezTo>
                  <a:cubicBezTo>
                    <a:pt x="-1343" y="661636"/>
                    <a:pt x="7039" y="633442"/>
                    <a:pt x="13897" y="5854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6B0675-ED12-5125-BE17-87C8120F47B8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4967478" y="2331720"/>
              <a:ext cx="0" cy="2217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/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09CCCC-B09F-6E4D-C0F1-E3C8943B50FD}"/>
                </a:ext>
              </a:extLst>
            </p:cNvPr>
            <p:cNvSpPr/>
            <p:nvPr/>
          </p:nvSpPr>
          <p:spPr>
            <a:xfrm>
              <a:off x="4944618" y="25322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/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0A6258-94EB-3098-A87D-4A74ED2BCCCD}"/>
                </a:ext>
              </a:extLst>
            </p:cNvPr>
            <p:cNvCxnSpPr>
              <a:cxnSpLocks/>
            </p:cNvCxnSpPr>
            <p:nvPr/>
          </p:nvCxnSpPr>
          <p:spPr>
            <a:xfrm>
              <a:off x="4963940" y="2550077"/>
              <a:ext cx="141993" cy="41630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/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/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boundary </a:t>
                  </a:r>
                  <a14:m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757B25-0A0B-4EBA-E56C-9F4410202B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4145" y="2828507"/>
              <a:ext cx="439771" cy="4552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/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region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900" dirty="0"/>
                    <a:t> to be </a:t>
                  </a:r>
                </a:p>
                <a:p>
                  <a:r>
                    <a:rPr lang="en-US" sz="900" dirty="0"/>
                    <a:t>inpainted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/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known </a:t>
                  </a:r>
                </a:p>
                <a:p>
                  <a:r>
                    <a:rPr lang="en-US" sz="900" dirty="0">
                      <a:ea typeface="Cambria Math" panose="02040503050406030204" pitchFamily="18" charset="0"/>
                    </a:rPr>
                    <a:t>neighborhood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sz="900" dirty="0"/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7B930-8B2A-E519-C29D-10353A6C755C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224030" y="2182453"/>
              <a:ext cx="523979" cy="25244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78D85-2F9A-3779-8660-EC50EC657FAA}"/>
                </a:ext>
              </a:extLst>
            </p:cNvPr>
            <p:cNvSpPr txBox="1"/>
            <p:nvPr/>
          </p:nvSpPr>
          <p:spPr>
            <a:xfrm>
              <a:off x="5092359" y="1976166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ea typeface="Cambria Math" panose="02040503050406030204" pitchFamily="18" charset="0"/>
                </a:rPr>
                <a:t>known image</a:t>
              </a:r>
              <a:endParaRPr lang="en-US" sz="900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19C6A5F0-389C-4599-FE34-FB66B16994F1}"/>
                </a:ext>
              </a:extLst>
            </p:cNvPr>
            <p:cNvSpPr/>
            <p:nvPr/>
          </p:nvSpPr>
          <p:spPr>
            <a:xfrm rot="16200000">
              <a:off x="7166623" y="2521342"/>
              <a:ext cx="857903" cy="130628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AD3101-127F-5957-8FD0-C18900935E96}"/>
                </a:ext>
              </a:extLst>
            </p:cNvPr>
            <p:cNvSpPr/>
            <p:nvPr/>
          </p:nvSpPr>
          <p:spPr>
            <a:xfrm>
              <a:off x="7640179" y="310990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/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10C07F-FBF6-4176-F735-054C7C773029}"/>
                </a:ext>
              </a:extLst>
            </p:cNvPr>
            <p:cNvCxnSpPr>
              <a:cxnSpLocks/>
            </p:cNvCxnSpPr>
            <p:nvPr/>
          </p:nvCxnSpPr>
          <p:spPr>
            <a:xfrm>
              <a:off x="7663038" y="3132762"/>
              <a:ext cx="183559" cy="273139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/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95B295-9451-4435-D1C9-EB94D7612B4A}"/>
                </a:ext>
              </a:extLst>
            </p:cNvPr>
            <p:cNvSpPr/>
            <p:nvPr/>
          </p:nvSpPr>
          <p:spPr>
            <a:xfrm>
              <a:off x="7137439" y="292143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0A047-F7CF-1838-F2B2-3311210A4D0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137439" y="2944294"/>
              <a:ext cx="514745" cy="17191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/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4DCA57-F10B-8FDD-69C3-293886BAE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201" y="2852872"/>
              <a:ext cx="250480" cy="9142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/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3AF0E-8E83-141D-57F7-7C5D5AA4918A}"/>
                </a:ext>
              </a:extLst>
            </p:cNvPr>
            <p:cNvSpPr txBox="1"/>
            <p:nvPr/>
          </p:nvSpPr>
          <p:spPr>
            <a:xfrm>
              <a:off x="5065910" y="3784362"/>
              <a:ext cx="282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8048B-DD0E-41B2-0939-30ECDB1F68CE}"/>
                </a:ext>
              </a:extLst>
            </p:cNvPr>
            <p:cNvSpPr txBox="1"/>
            <p:nvPr/>
          </p:nvSpPr>
          <p:spPr>
            <a:xfrm>
              <a:off x="7567353" y="3735697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82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4</cp:revision>
  <dcterms:created xsi:type="dcterms:W3CDTF">2024-11-08T00:57:20Z</dcterms:created>
  <dcterms:modified xsi:type="dcterms:W3CDTF">2024-11-09T03:07:00Z</dcterms:modified>
</cp:coreProperties>
</file>