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D506-1E5F-7E88-2B4B-A94CE7D38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7239B-F5FC-8B50-9A34-6FE0310F1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6FFC4-67ED-BD60-ADA2-B864E7D07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47FB-AA92-4948-94B6-25845274756B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3E96-23BE-8EA0-871F-5D914A72A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46DEA-8F5A-BD98-4F81-4BC8C2D1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6AC-EA2F-EC45-9501-384B267D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D835-0CFF-469A-D14A-DF0EE55A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3AAAB-1B9C-E924-1AB7-8D7523F98D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CC37F-B4AE-1F60-581B-AC908E77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47FB-AA92-4948-94B6-25845274756B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EF0E1-837B-B289-1801-6A906BB8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5ED6C-E6A1-5C1F-3E04-B2798A8C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6AC-EA2F-EC45-9501-384B267D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7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8AE73-51B7-029D-80D9-BD8082039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B91C6-E173-0BA1-CAFF-89A27522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DEBFE-1187-110C-10BF-5DACC611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47FB-AA92-4948-94B6-25845274756B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8D444-1DE1-18FD-5EFC-94F6CAEA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65B3B-33C9-9A2A-69E6-42DCD888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6AC-EA2F-EC45-9501-384B267D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8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D0C1-A75B-90BC-DD1E-FB5E0093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E616-4638-27AD-1985-93DA1999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6AEE-3C33-D368-E690-C6C76498C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47FB-AA92-4948-94B6-25845274756B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1D6A0-D550-3555-C8E2-D3F3CAE3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91D3E-1C6F-D0DE-F71E-9FC14FC7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6AC-EA2F-EC45-9501-384B267D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2709-C3D3-D9EA-4C9E-54B1DA6A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7D0B-13EF-5A9F-CC20-32AB355B1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B8D2-5BC2-AAF5-4381-94E28B82A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47FB-AA92-4948-94B6-25845274756B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0577-6718-06D4-79D4-4C2E1F05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53470-8FBD-CFFA-5BBC-0F1CAD60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6AC-EA2F-EC45-9501-384B267D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9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5EEDA-858B-790A-6F0C-892C35B7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44888-E785-DAD9-E04A-8A4868A53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1D201-73AC-F48A-7447-01915F017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57C70-4CC1-B24B-D388-8308F756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47FB-AA92-4948-94B6-25845274756B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87BCD-7544-929C-8080-60A2E6CE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C9BE6-9E04-F8C7-6554-C29F19CE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6AC-EA2F-EC45-9501-384B267D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8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CBFD-95D2-3E8F-39F5-1CD14045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86EE4-25BC-A692-1BC6-E0595D1F8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3AC6C-2F14-3682-9C42-C795F3B7F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28166-0FB4-C1FC-6C39-C2E10A115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8BAB3-D8A2-A4FE-330F-BD2CD6BCF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5524FA-2B92-E606-DB12-CABD9DE0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47FB-AA92-4948-94B6-25845274756B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80BFA-4A4A-9CCB-136E-193B5228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A3A5AC-8D00-1910-3C7E-A6F7297B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6AC-EA2F-EC45-9501-384B267D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7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0623-CD8A-61FE-25A5-C2254852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7C25E-502D-6023-39BA-C1524FED2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47FB-AA92-4948-94B6-25845274756B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55093-11ED-B87F-E1A2-F8BD7F6D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587C5-5682-CBF5-DD14-93D318DA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6AC-EA2F-EC45-9501-384B267D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9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E4C9-D5DF-B313-932D-0A4D0F72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47FB-AA92-4948-94B6-25845274756B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30727E-256B-1337-2847-872284BEC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D09E1-059E-2C63-5212-D2E74E14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6AC-EA2F-EC45-9501-384B267D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5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B62A-5A19-94E4-745A-CAF7DBC16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2F8C6-5A59-4B23-4894-3849E0C1C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0BE25-C1DB-19FE-DE71-379725332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F2BC1-CD5C-5493-4E39-60906865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47FB-AA92-4948-94B6-25845274756B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7931C-0242-FD9E-C1CE-415CE9E9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2EE82-C6C5-CB95-8D56-45EA4793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6AC-EA2F-EC45-9501-384B267D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3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EAE6-E02D-F32C-B762-8E82D029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B4963-9FB4-1C5C-536B-D708C195A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AFD4A-0578-1A11-26CD-F8FAB88D9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B86FC-68A6-5946-2690-8779A61C1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47FB-AA92-4948-94B6-25845274756B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B5092-34E4-9704-98EB-274504EA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E2C92-929A-BD5E-4945-E9C9845E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026AC-EA2F-EC45-9501-384B267D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3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96031-5949-BA42-29EA-EB9C4258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37DE-933F-5911-1DF6-1FBFA92F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84054-53EF-C6D8-8E26-392380C04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7A47FB-AA92-4948-94B6-25845274756B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5663C-4ED3-62BD-AF9B-1DC906962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4B501-333E-9C6C-BD5E-D98FB4C65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C026AC-EA2F-EC45-9501-384B267D1C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8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087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Gueorguiev, Dimitar</dc:creator>
  <cp:lastModifiedBy>Gueorguiev, Dimitar</cp:lastModifiedBy>
  <cp:revision>1</cp:revision>
  <dcterms:created xsi:type="dcterms:W3CDTF">2024-09-27T12:39:43Z</dcterms:created>
  <dcterms:modified xsi:type="dcterms:W3CDTF">2024-09-27T12:40:19Z</dcterms:modified>
</cp:coreProperties>
</file>