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86"/>
  </p:normalViewPr>
  <p:slideViewPr>
    <p:cSldViewPr snapToGrid="0">
      <p:cViewPr>
        <p:scale>
          <a:sx n="153" d="100"/>
          <a:sy n="153" d="100"/>
        </p:scale>
        <p:origin x="-3520" y="-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2832E-E2C5-CD89-9059-EED4CA1D0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6025B-4711-4B6C-EF6C-6BE9A01F7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EC70C-D2AD-8AF7-DE8F-53ED77C8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249-9F16-2245-AC65-349525395E23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ECEFF-E144-4B00-510A-D62EFAA3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DC39D-FB97-6B03-4089-574D6AA0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75AF-4B1A-DB40-850F-562F0481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4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42C55-D88E-8223-75E7-E844671E1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02E84-767F-E31F-9444-CBC671128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ED232-5CA8-1D15-8543-3E7BC700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249-9F16-2245-AC65-349525395E23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D84C9-920B-53B6-E801-A3DED841D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FD4DC-AE6D-8251-53F1-1B604A4A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75AF-4B1A-DB40-850F-562F0481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66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901A3-0B0C-1D08-84BC-05200FAE2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D6A5D-1725-724B-8BDC-0EA581410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5DCBF-6088-A33F-6088-C82987AE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249-9F16-2245-AC65-349525395E23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B1E7A-ABF6-F02A-FBC4-6BF11B90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D7F1F-E450-04D9-375A-33808E00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75AF-4B1A-DB40-850F-562F0481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2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167F-7C60-CA80-A09E-C7AAA39B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302D8-C5DB-2D84-6C7A-ECFC21615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D5E43-3C1D-4E19-5302-906EA03A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249-9F16-2245-AC65-349525395E23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F31D0-ACCF-8F21-7C8F-85D99DC1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6C28C-494A-901E-7FFC-0A8B2CE1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75AF-4B1A-DB40-850F-562F0481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86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BF9B9-1C73-EBEE-2C2C-C47E87F8D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81315-FE7D-43FD-CA3C-126471425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23A87-A733-7B4A-F68F-7343832F3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249-9F16-2245-AC65-349525395E23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AA498-110F-C2AA-9853-84DD01C60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25276-51AC-4985-F7BB-A0F057D5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75AF-4B1A-DB40-850F-562F0481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9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9834-CDB8-FC59-2C99-4FCCAE5B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BABA1-5968-3D92-D684-B44660F58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1721A-4365-F78A-FA75-B55230C52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84719-52E5-3286-B8B3-3CE422F6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249-9F16-2245-AC65-349525395E23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6C3D8-FA83-7B66-84A8-74977EBF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D84CD-8AAC-718C-0917-FEAE534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75AF-4B1A-DB40-850F-562F0481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7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B58C-4EB8-8FA2-04BD-D6A3F50BB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79BDB-7EA9-8997-6F4C-244BCD905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6BB93-1527-CE9C-9591-EF847776D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69319-69CA-53B5-7FF1-B2C3992C6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61082-1CD5-FE9F-E5B4-320364B14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B9C75-4D00-59B4-433A-E9A84FA1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249-9F16-2245-AC65-349525395E23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90DA4-B890-3935-A223-FE6E1548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4436E-F403-BBE2-8CF8-C1A0F6D9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75AF-4B1A-DB40-850F-562F0481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60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3DD4C-EFAA-C37B-BBDE-2E0CCAA97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546D6C-814D-5A33-6775-A4715B6D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249-9F16-2245-AC65-349525395E23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2008D-FA97-A48F-C9EA-64543C5C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30487-E389-3940-B01D-D37A5AE3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75AF-4B1A-DB40-850F-562F0481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8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1D1D6-52F4-0A4A-D8B1-07220F2C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249-9F16-2245-AC65-349525395E23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399224-0EEA-01D1-F182-25DE1B0CC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52778-500B-3D9F-9AA6-A7313BF5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75AF-4B1A-DB40-850F-562F0481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0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FE62-B0F4-669E-8563-21D99850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0F27A-DF53-CCA5-BC92-7EBC4017D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042C3-7F6D-3BD7-C5F4-0E25B7237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5E46F-B980-C75B-14F7-DFBF5826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249-9F16-2245-AC65-349525395E23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7F8B6-D4C0-F635-9FE4-16E836FEF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301C6-7FCB-2BCD-5B3F-27ED83FB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75AF-4B1A-DB40-850F-562F0481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9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D383-7190-BCF7-F82F-110B350D7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6D88E7-BB3A-F479-31C3-DB21E9C1C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DD2F1-DA18-AEF6-C0A6-D780753F7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DDF29-FC6F-347D-F091-AEBE6A93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249-9F16-2245-AC65-349525395E23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EAD04-038B-C2AE-7C5F-B3A4F6B9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9EC96-F71E-2AF5-6807-5D965884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75AF-4B1A-DB40-850F-562F0481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93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D20C5A-D034-EF30-7C25-7D9B5CFCA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B890F-12B4-62AD-C4BB-8F39F19C7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F8224-8D0F-E2B9-987E-4F52716D6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C4C249-9F16-2245-AC65-349525395E23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1E8A5-E48A-CBA1-067F-659AC406F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0C7C7-1508-37F7-9F01-E8300EF80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F875AF-4B1A-DB40-850F-562F0481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8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8.png"/><Relationship Id="rId21" Type="http://schemas.openxmlformats.org/officeDocument/2006/relationships/image" Target="../media/image55.png"/><Relationship Id="rId7" Type="http://schemas.openxmlformats.org/officeDocument/2006/relationships/image" Target="../media/image42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59.png"/><Relationship Id="rId2" Type="http://schemas.openxmlformats.org/officeDocument/2006/relationships/image" Target="../media/image37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5" Type="http://schemas.openxmlformats.org/officeDocument/2006/relationships/image" Target="../media/image40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483E4E68-3095-CF2E-7787-4405BD6CD0F2}"/>
              </a:ext>
            </a:extLst>
          </p:cNvPr>
          <p:cNvGrpSpPr/>
          <p:nvPr/>
        </p:nvGrpSpPr>
        <p:grpSpPr>
          <a:xfrm>
            <a:off x="3566760" y="1707456"/>
            <a:ext cx="4681959" cy="2307738"/>
            <a:chOff x="3566760" y="1707456"/>
            <a:chExt cx="4681959" cy="230773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D19D0F-C515-1E29-5452-4BA1C94A83C4}"/>
                </a:ext>
              </a:extLst>
            </p:cNvPr>
            <p:cNvSpPr/>
            <p:nvPr/>
          </p:nvSpPr>
          <p:spPr>
            <a:xfrm>
              <a:off x="4741164" y="2331720"/>
              <a:ext cx="452628" cy="443484"/>
            </a:xfrm>
            <a:prstGeom prst="ellipse">
              <a:avLst/>
            </a:prstGeom>
            <a:solidFill>
              <a:schemeClr val="accent1">
                <a:alpha val="35000"/>
              </a:schemeClr>
            </a:solidFill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F1FAC5AA-84B7-6131-BD22-AC3E4576008A}"/>
                </a:ext>
              </a:extLst>
            </p:cNvPr>
            <p:cNvSpPr/>
            <p:nvPr/>
          </p:nvSpPr>
          <p:spPr>
            <a:xfrm>
              <a:off x="4434659" y="2486948"/>
              <a:ext cx="1858893" cy="1211822"/>
            </a:xfrm>
            <a:custGeom>
              <a:avLst/>
              <a:gdLst>
                <a:gd name="connsiteX0" fmla="*/ 13897 w 1858893"/>
                <a:gd name="connsiteY0" fmla="*/ 585436 h 1211822"/>
                <a:gd name="connsiteX1" fmla="*/ 41329 w 1858893"/>
                <a:gd name="connsiteY1" fmla="*/ 416272 h 1211822"/>
                <a:gd name="connsiteX2" fmla="*/ 105337 w 1858893"/>
                <a:gd name="connsiteY2" fmla="*/ 297400 h 1211822"/>
                <a:gd name="connsiteX3" fmla="*/ 210493 w 1858893"/>
                <a:gd name="connsiteY3" fmla="*/ 210532 h 1211822"/>
                <a:gd name="connsiteX4" fmla="*/ 420805 w 1858893"/>
                <a:gd name="connsiteY4" fmla="*/ 109948 h 1211822"/>
                <a:gd name="connsiteX5" fmla="*/ 640261 w 1858893"/>
                <a:gd name="connsiteY5" fmla="*/ 36796 h 1211822"/>
                <a:gd name="connsiteX6" fmla="*/ 873433 w 1858893"/>
                <a:gd name="connsiteY6" fmla="*/ 220 h 1211822"/>
                <a:gd name="connsiteX7" fmla="*/ 1147753 w 1858893"/>
                <a:gd name="connsiteY7" fmla="*/ 27652 h 1211822"/>
                <a:gd name="connsiteX8" fmla="*/ 1444933 w 1858893"/>
                <a:gd name="connsiteY8" fmla="*/ 137380 h 1211822"/>
                <a:gd name="connsiteX9" fmla="*/ 1595809 w 1858893"/>
                <a:gd name="connsiteY9" fmla="*/ 256252 h 1211822"/>
                <a:gd name="connsiteX10" fmla="*/ 1856413 w 1858893"/>
                <a:gd name="connsiteY10" fmla="*/ 530572 h 1211822"/>
                <a:gd name="connsiteX11" fmla="*/ 1714681 w 1858893"/>
                <a:gd name="connsiteY11" fmla="*/ 896332 h 1211822"/>
                <a:gd name="connsiteX12" fmla="*/ 1508941 w 1858893"/>
                <a:gd name="connsiteY12" fmla="*/ 1070068 h 1211822"/>
                <a:gd name="connsiteX13" fmla="*/ 1216333 w 1858893"/>
                <a:gd name="connsiteY13" fmla="*/ 1170652 h 1211822"/>
                <a:gd name="connsiteX14" fmla="*/ 827713 w 1858893"/>
                <a:gd name="connsiteY14" fmla="*/ 1211800 h 1211822"/>
                <a:gd name="connsiteX15" fmla="*/ 338509 w 1858893"/>
                <a:gd name="connsiteY15" fmla="*/ 1166080 h 1211822"/>
                <a:gd name="connsiteX16" fmla="*/ 100765 w 1858893"/>
                <a:gd name="connsiteY16" fmla="*/ 1024348 h 1211822"/>
                <a:gd name="connsiteX17" fmla="*/ 18469 w 1858893"/>
                <a:gd name="connsiteY17" fmla="*/ 836896 h 1211822"/>
                <a:gd name="connsiteX18" fmla="*/ 181 w 1858893"/>
                <a:gd name="connsiteY18" fmla="*/ 704308 h 1211822"/>
                <a:gd name="connsiteX19" fmla="*/ 13897 w 1858893"/>
                <a:gd name="connsiteY19" fmla="*/ 585436 h 1211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8893" h="1211822">
                  <a:moveTo>
                    <a:pt x="13897" y="585436"/>
                  </a:moveTo>
                  <a:cubicBezTo>
                    <a:pt x="20755" y="537430"/>
                    <a:pt x="26089" y="464278"/>
                    <a:pt x="41329" y="416272"/>
                  </a:cubicBezTo>
                  <a:cubicBezTo>
                    <a:pt x="56569" y="368266"/>
                    <a:pt x="77143" y="331690"/>
                    <a:pt x="105337" y="297400"/>
                  </a:cubicBezTo>
                  <a:cubicBezTo>
                    <a:pt x="133531" y="263110"/>
                    <a:pt x="157915" y="241774"/>
                    <a:pt x="210493" y="210532"/>
                  </a:cubicBezTo>
                  <a:cubicBezTo>
                    <a:pt x="263071" y="179290"/>
                    <a:pt x="349177" y="138904"/>
                    <a:pt x="420805" y="109948"/>
                  </a:cubicBezTo>
                  <a:cubicBezTo>
                    <a:pt x="492433" y="80992"/>
                    <a:pt x="564823" y="55084"/>
                    <a:pt x="640261" y="36796"/>
                  </a:cubicBezTo>
                  <a:cubicBezTo>
                    <a:pt x="715699" y="18508"/>
                    <a:pt x="788851" y="1744"/>
                    <a:pt x="873433" y="220"/>
                  </a:cubicBezTo>
                  <a:cubicBezTo>
                    <a:pt x="958015" y="-1304"/>
                    <a:pt x="1052503" y="4792"/>
                    <a:pt x="1147753" y="27652"/>
                  </a:cubicBezTo>
                  <a:cubicBezTo>
                    <a:pt x="1243003" y="50512"/>
                    <a:pt x="1370257" y="99280"/>
                    <a:pt x="1444933" y="137380"/>
                  </a:cubicBezTo>
                  <a:cubicBezTo>
                    <a:pt x="1519609" y="175480"/>
                    <a:pt x="1527229" y="190720"/>
                    <a:pt x="1595809" y="256252"/>
                  </a:cubicBezTo>
                  <a:cubicBezTo>
                    <a:pt x="1664389" y="321784"/>
                    <a:pt x="1836601" y="423892"/>
                    <a:pt x="1856413" y="530572"/>
                  </a:cubicBezTo>
                  <a:cubicBezTo>
                    <a:pt x="1876225" y="637252"/>
                    <a:pt x="1772593" y="806416"/>
                    <a:pt x="1714681" y="896332"/>
                  </a:cubicBezTo>
                  <a:cubicBezTo>
                    <a:pt x="1656769" y="986248"/>
                    <a:pt x="1591999" y="1024348"/>
                    <a:pt x="1508941" y="1070068"/>
                  </a:cubicBezTo>
                  <a:cubicBezTo>
                    <a:pt x="1425883" y="1115788"/>
                    <a:pt x="1329871" y="1147030"/>
                    <a:pt x="1216333" y="1170652"/>
                  </a:cubicBezTo>
                  <a:cubicBezTo>
                    <a:pt x="1102795" y="1194274"/>
                    <a:pt x="974017" y="1212562"/>
                    <a:pt x="827713" y="1211800"/>
                  </a:cubicBezTo>
                  <a:cubicBezTo>
                    <a:pt x="681409" y="1211038"/>
                    <a:pt x="459667" y="1197322"/>
                    <a:pt x="338509" y="1166080"/>
                  </a:cubicBezTo>
                  <a:cubicBezTo>
                    <a:pt x="217351" y="1134838"/>
                    <a:pt x="154105" y="1079212"/>
                    <a:pt x="100765" y="1024348"/>
                  </a:cubicBezTo>
                  <a:cubicBezTo>
                    <a:pt x="47425" y="969484"/>
                    <a:pt x="35233" y="890236"/>
                    <a:pt x="18469" y="836896"/>
                  </a:cubicBezTo>
                  <a:cubicBezTo>
                    <a:pt x="1705" y="783556"/>
                    <a:pt x="1705" y="746980"/>
                    <a:pt x="181" y="704308"/>
                  </a:cubicBezTo>
                  <a:cubicBezTo>
                    <a:pt x="-1343" y="661636"/>
                    <a:pt x="7039" y="633442"/>
                    <a:pt x="13897" y="58543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46B0675-ED12-5125-BE17-87C8120F47B8}"/>
                </a:ext>
              </a:extLst>
            </p:cNvPr>
            <p:cNvCxnSpPr>
              <a:stCxn id="6" idx="0"/>
            </p:cNvCxnSpPr>
            <p:nvPr/>
          </p:nvCxnSpPr>
          <p:spPr>
            <a:xfrm>
              <a:off x="4967478" y="2331720"/>
              <a:ext cx="0" cy="22174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6CB41A3-B07F-C950-37CE-17AD60F58213}"/>
                    </a:ext>
                  </a:extLst>
                </p:cNvPr>
                <p:cNvSpPr txBox="1"/>
                <p:nvPr/>
              </p:nvSpPr>
              <p:spPr>
                <a:xfrm>
                  <a:off x="4748009" y="2319480"/>
                  <a:ext cx="26526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6CB41A3-B07F-C950-37CE-17AD60F58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8009" y="2319480"/>
                  <a:ext cx="265264" cy="2308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E09CCCC-B09F-6E4D-C0F1-E3C8943B50FD}"/>
                </a:ext>
              </a:extLst>
            </p:cNvPr>
            <p:cNvSpPr/>
            <p:nvPr/>
          </p:nvSpPr>
          <p:spPr>
            <a:xfrm>
              <a:off x="4944618" y="2532222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36A624F-7BC6-F0D1-FCC7-F414A0B3BECF}"/>
                    </a:ext>
                  </a:extLst>
                </p:cNvPr>
                <p:cNvSpPr txBox="1"/>
                <p:nvPr/>
              </p:nvSpPr>
              <p:spPr>
                <a:xfrm>
                  <a:off x="4780321" y="2514872"/>
                  <a:ext cx="27424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36A624F-7BC6-F0D1-FCC7-F414A0B3B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0321" y="2514872"/>
                  <a:ext cx="274242" cy="2308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A0A6258-94EB-3098-A87D-4A74ED2BCCCD}"/>
                </a:ext>
              </a:extLst>
            </p:cNvPr>
            <p:cNvCxnSpPr>
              <a:cxnSpLocks/>
            </p:cNvCxnSpPr>
            <p:nvPr/>
          </p:nvCxnSpPr>
          <p:spPr>
            <a:xfrm>
              <a:off x="4963940" y="2550077"/>
              <a:ext cx="141993" cy="416306"/>
            </a:xfrm>
            <a:prstGeom prst="straightConnector1">
              <a:avLst/>
            </a:prstGeom>
            <a:ln w="9525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32C11E1-FACD-D781-E1E8-F1A140330DC3}"/>
                    </a:ext>
                  </a:extLst>
                </p:cNvPr>
                <p:cNvSpPr txBox="1"/>
                <p:nvPr/>
              </p:nvSpPr>
              <p:spPr>
                <a:xfrm>
                  <a:off x="5034936" y="2745534"/>
                  <a:ext cx="29649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32C11E1-FACD-D781-E1E8-F1A140330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4936" y="2745534"/>
                  <a:ext cx="296491" cy="2308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5A12CE8-0D8B-F3E8-3697-99A39CA74F22}"/>
                    </a:ext>
                  </a:extLst>
                </p:cNvPr>
                <p:cNvSpPr txBox="1"/>
                <p:nvPr/>
              </p:nvSpPr>
              <p:spPr>
                <a:xfrm>
                  <a:off x="3566760" y="2622423"/>
                  <a:ext cx="82266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ea typeface="Cambria Math" panose="02040503050406030204" pitchFamily="18" charset="0"/>
                    </a:rPr>
                    <a:t>boundary </a:t>
                  </a:r>
                  <a14:m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m:rPr>
                          <m:sty m:val="p"/>
                        </m:rPr>
                        <a:rPr lang="el-GR" sz="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5A12CE8-0D8B-F3E8-3697-99A39CA74F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6760" y="2622423"/>
                  <a:ext cx="822661" cy="230832"/>
                </a:xfrm>
                <a:prstGeom prst="rect">
                  <a:avLst/>
                </a:prstGeom>
                <a:blipFill>
                  <a:blip r:embed="rId5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757B25-0A0B-4EBA-E56C-9F4410202B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04145" y="2828507"/>
              <a:ext cx="439771" cy="455200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A873D03-AFDC-BFCA-922D-8DDECF6BDE91}"/>
                    </a:ext>
                  </a:extLst>
                </p:cNvPr>
                <p:cNvSpPr txBox="1"/>
                <p:nvPr/>
              </p:nvSpPr>
              <p:spPr>
                <a:xfrm>
                  <a:off x="4617711" y="3282807"/>
                  <a:ext cx="8963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ea typeface="Cambria Math" panose="02040503050406030204" pitchFamily="18" charset="0"/>
                    </a:rPr>
                    <a:t>region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a14:m>
                  <a:r>
                    <a:rPr lang="en-US" sz="900" dirty="0"/>
                    <a:t> to be </a:t>
                  </a:r>
                </a:p>
                <a:p>
                  <a:r>
                    <a:rPr lang="en-US" sz="900" dirty="0"/>
                    <a:t>inpainted</a:t>
                  </a: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A873D03-AFDC-BFCA-922D-8DDECF6BDE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711" y="3282807"/>
                  <a:ext cx="896399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3DD9379-88A8-E2E3-4914-2D0549119609}"/>
                    </a:ext>
                  </a:extLst>
                </p:cNvPr>
                <p:cNvSpPr txBox="1"/>
                <p:nvPr/>
              </p:nvSpPr>
              <p:spPr>
                <a:xfrm>
                  <a:off x="3860795" y="1707456"/>
                  <a:ext cx="880369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ea typeface="Cambria Math" panose="02040503050406030204" pitchFamily="18" charset="0"/>
                    </a:rPr>
                    <a:t>known </a:t>
                  </a:r>
                </a:p>
                <a:p>
                  <a:r>
                    <a:rPr lang="en-US" sz="900" dirty="0">
                      <a:ea typeface="Cambria Math" panose="02040503050406030204" pitchFamily="18" charset="0"/>
                    </a:rPr>
                    <a:t>neighborhood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9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a14:m>
                  <a:r>
                    <a:rPr lang="en-US" sz="900" dirty="0"/>
                    <a:t> </a:t>
                  </a: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3DD9379-88A8-E2E3-4914-2D05491196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0795" y="1707456"/>
                  <a:ext cx="880369" cy="5078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3C7B930-8B2A-E519-C29D-10353A6C755C}"/>
                </a:ext>
              </a:extLst>
            </p:cNvPr>
            <p:cNvCxnSpPr>
              <a:stCxn id="9" idx="1"/>
            </p:cNvCxnSpPr>
            <p:nvPr/>
          </p:nvCxnSpPr>
          <p:spPr>
            <a:xfrm flipH="1" flipV="1">
              <a:off x="4224030" y="2182453"/>
              <a:ext cx="523979" cy="252443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D78D85-2F9A-3779-8660-EC50EC657FAA}"/>
                </a:ext>
              </a:extLst>
            </p:cNvPr>
            <p:cNvSpPr txBox="1"/>
            <p:nvPr/>
          </p:nvSpPr>
          <p:spPr>
            <a:xfrm>
              <a:off x="5092359" y="1976166"/>
              <a:ext cx="84350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ea typeface="Cambria Math" panose="02040503050406030204" pitchFamily="18" charset="0"/>
                </a:rPr>
                <a:t>known image</a:t>
              </a:r>
              <a:endParaRPr lang="en-US" sz="900" dirty="0"/>
            </a:p>
          </p:txBody>
        </p:sp>
        <p:sp>
          <p:nvSpPr>
            <p:cNvPr id="25" name="Right Triangle 24">
              <a:extLst>
                <a:ext uri="{FF2B5EF4-FFF2-40B4-BE49-F238E27FC236}">
                  <a16:creationId xmlns:a16="http://schemas.microsoft.com/office/drawing/2014/main" id="{19C6A5F0-389C-4599-FE34-FB66B16994F1}"/>
                </a:ext>
              </a:extLst>
            </p:cNvPr>
            <p:cNvSpPr/>
            <p:nvPr/>
          </p:nvSpPr>
          <p:spPr>
            <a:xfrm rot="16200000">
              <a:off x="7166623" y="2521342"/>
              <a:ext cx="857903" cy="1306288"/>
            </a:xfrm>
            <a:prstGeom prst="rt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0AD3101-127F-5957-8FD0-C18900935E96}"/>
                </a:ext>
              </a:extLst>
            </p:cNvPr>
            <p:cNvSpPr/>
            <p:nvPr/>
          </p:nvSpPr>
          <p:spPr>
            <a:xfrm>
              <a:off x="7640179" y="3109903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DB011AC-D044-E2DD-9CE5-0E4F019B709A}"/>
                    </a:ext>
                  </a:extLst>
                </p:cNvPr>
                <p:cNvSpPr txBox="1"/>
                <p:nvPr/>
              </p:nvSpPr>
              <p:spPr>
                <a:xfrm>
                  <a:off x="7606571" y="3313344"/>
                  <a:ext cx="29649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DB011AC-D044-E2DD-9CE5-0E4F019B70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6571" y="3313344"/>
                  <a:ext cx="296491" cy="2308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B10C07F-FBF6-4176-F735-054C7C773029}"/>
                </a:ext>
              </a:extLst>
            </p:cNvPr>
            <p:cNvCxnSpPr>
              <a:cxnSpLocks/>
            </p:cNvCxnSpPr>
            <p:nvPr/>
          </p:nvCxnSpPr>
          <p:spPr>
            <a:xfrm>
              <a:off x="7663038" y="3132762"/>
              <a:ext cx="183559" cy="273139"/>
            </a:xfrm>
            <a:prstGeom prst="straightConnector1">
              <a:avLst/>
            </a:prstGeom>
            <a:ln w="9525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519FD7F-B792-4E40-B2D0-98B90E24C20A}"/>
                    </a:ext>
                  </a:extLst>
                </p:cNvPr>
                <p:cNvSpPr txBox="1"/>
                <p:nvPr/>
              </p:nvSpPr>
              <p:spPr>
                <a:xfrm>
                  <a:off x="7497684" y="3082512"/>
                  <a:ext cx="27424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519FD7F-B792-4E40-B2D0-98B90E24C2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7684" y="3082512"/>
                  <a:ext cx="274242" cy="2308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A95B295-9451-4435-D1C9-EB94D7612B4A}"/>
                </a:ext>
              </a:extLst>
            </p:cNvPr>
            <p:cNvSpPr/>
            <p:nvPr/>
          </p:nvSpPr>
          <p:spPr>
            <a:xfrm>
              <a:off x="7137439" y="2921434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ED0A047-F7CF-1838-F2B2-3311210A4D0B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>
              <a:off x="7137439" y="2944294"/>
              <a:ext cx="514745" cy="171914"/>
            </a:xfrm>
            <a:prstGeom prst="straightConnector1">
              <a:avLst/>
            </a:prstGeom>
            <a:ln w="9525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C2C8696-4E70-E4C3-7E35-C97BF1631E9E}"/>
                    </a:ext>
                  </a:extLst>
                </p:cNvPr>
                <p:cNvSpPr txBox="1"/>
                <p:nvPr/>
              </p:nvSpPr>
              <p:spPr>
                <a:xfrm>
                  <a:off x="6988889" y="2901930"/>
                  <a:ext cx="27424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C2C8696-4E70-E4C3-7E35-C97BF1631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8889" y="2901930"/>
                  <a:ext cx="274242" cy="2308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E4DCA57-F10B-8FDD-69C3-293886BAED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201" y="2852872"/>
              <a:ext cx="250480" cy="91421"/>
            </a:xfrm>
            <a:prstGeom prst="straightConnector1">
              <a:avLst/>
            </a:prstGeom>
            <a:ln w="9525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6E1EC55-0EA7-C08B-1408-F3A6E5B9F500}"/>
                    </a:ext>
                  </a:extLst>
                </p:cNvPr>
                <p:cNvSpPr txBox="1"/>
                <p:nvPr/>
              </p:nvSpPr>
              <p:spPr>
                <a:xfrm>
                  <a:off x="7286441" y="2659788"/>
                  <a:ext cx="3245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6E1EC55-0EA7-C08B-1408-F3A6E5B9F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6441" y="2659788"/>
                  <a:ext cx="324576" cy="2308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AB3AF0E-8E83-141D-57F7-7C5D5AA4918A}"/>
                </a:ext>
              </a:extLst>
            </p:cNvPr>
            <p:cNvSpPr txBox="1"/>
            <p:nvPr/>
          </p:nvSpPr>
          <p:spPr>
            <a:xfrm>
              <a:off x="5065910" y="3784362"/>
              <a:ext cx="2824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a)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A58048B-DD0E-41B2-0939-30ECDB1F68CE}"/>
                </a:ext>
              </a:extLst>
            </p:cNvPr>
            <p:cNvSpPr txBox="1"/>
            <p:nvPr/>
          </p:nvSpPr>
          <p:spPr>
            <a:xfrm>
              <a:off x="7567353" y="3735697"/>
              <a:ext cx="28565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482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6F242EE0-741C-07B1-816A-CBFCE31407C5}"/>
              </a:ext>
            </a:extLst>
          </p:cNvPr>
          <p:cNvGrpSpPr/>
          <p:nvPr/>
        </p:nvGrpSpPr>
        <p:grpSpPr>
          <a:xfrm>
            <a:off x="1023335" y="1701800"/>
            <a:ext cx="2645503" cy="1793875"/>
            <a:chOff x="3941160" y="2400300"/>
            <a:chExt cx="2645503" cy="179387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B25834A-EF25-6492-1E00-CCB28D2FB054}"/>
                </a:ext>
              </a:extLst>
            </p:cNvPr>
            <p:cNvCxnSpPr>
              <a:cxnSpLocks/>
            </p:cNvCxnSpPr>
            <p:nvPr/>
          </p:nvCxnSpPr>
          <p:spPr>
            <a:xfrm>
              <a:off x="4899025" y="2400300"/>
              <a:ext cx="0" cy="1784350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81661F7-D64B-FEE1-DE85-98DAC16CE67A}"/>
                </a:ext>
              </a:extLst>
            </p:cNvPr>
            <p:cNvCxnSpPr/>
            <p:nvPr/>
          </p:nvCxnSpPr>
          <p:spPr>
            <a:xfrm>
              <a:off x="3956050" y="2400300"/>
              <a:ext cx="2381250" cy="0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46B8BAB-8238-3B9A-E964-33EFF1697DE9}"/>
                </a:ext>
              </a:extLst>
            </p:cNvPr>
            <p:cNvCxnSpPr/>
            <p:nvPr/>
          </p:nvCxnSpPr>
          <p:spPr>
            <a:xfrm>
              <a:off x="3956050" y="2400300"/>
              <a:ext cx="0" cy="1784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D90D85F-0737-CC26-09F2-27ADC315DEE1}"/>
                </a:ext>
              </a:extLst>
            </p:cNvPr>
            <p:cNvCxnSpPr/>
            <p:nvPr/>
          </p:nvCxnSpPr>
          <p:spPr>
            <a:xfrm>
              <a:off x="3956050" y="4184650"/>
              <a:ext cx="2514600" cy="0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A6BBB28-8A2C-2B16-ED48-36AFB117E064}"/>
                </a:ext>
              </a:extLst>
            </p:cNvPr>
            <p:cNvSpPr/>
            <p:nvPr/>
          </p:nvSpPr>
          <p:spPr>
            <a:xfrm>
              <a:off x="6311900" y="2406650"/>
              <a:ext cx="274763" cy="1774825"/>
            </a:xfrm>
            <a:custGeom>
              <a:avLst/>
              <a:gdLst>
                <a:gd name="connsiteX0" fmla="*/ 22225 w 274763"/>
                <a:gd name="connsiteY0" fmla="*/ 0 h 1774825"/>
                <a:gd name="connsiteX1" fmla="*/ 9525 w 274763"/>
                <a:gd name="connsiteY1" fmla="*/ 41275 h 1774825"/>
                <a:gd name="connsiteX2" fmla="*/ 0 w 274763"/>
                <a:gd name="connsiteY2" fmla="*/ 60325 h 1774825"/>
                <a:gd name="connsiteX3" fmla="*/ 3175 w 274763"/>
                <a:gd name="connsiteY3" fmla="*/ 85725 h 1774825"/>
                <a:gd name="connsiteX4" fmla="*/ 25400 w 274763"/>
                <a:gd name="connsiteY4" fmla="*/ 111125 h 1774825"/>
                <a:gd name="connsiteX5" fmla="*/ 44450 w 274763"/>
                <a:gd name="connsiteY5" fmla="*/ 120650 h 1774825"/>
                <a:gd name="connsiteX6" fmla="*/ 69850 w 274763"/>
                <a:gd name="connsiteY6" fmla="*/ 149225 h 1774825"/>
                <a:gd name="connsiteX7" fmla="*/ 63500 w 274763"/>
                <a:gd name="connsiteY7" fmla="*/ 219075 h 1774825"/>
                <a:gd name="connsiteX8" fmla="*/ 57150 w 274763"/>
                <a:gd name="connsiteY8" fmla="*/ 263525 h 1774825"/>
                <a:gd name="connsiteX9" fmla="*/ 53975 w 274763"/>
                <a:gd name="connsiteY9" fmla="*/ 301625 h 1774825"/>
                <a:gd name="connsiteX10" fmla="*/ 57150 w 274763"/>
                <a:gd name="connsiteY10" fmla="*/ 390525 h 1774825"/>
                <a:gd name="connsiteX11" fmla="*/ 63500 w 274763"/>
                <a:gd name="connsiteY11" fmla="*/ 403225 h 1774825"/>
                <a:gd name="connsiteX12" fmla="*/ 88900 w 274763"/>
                <a:gd name="connsiteY12" fmla="*/ 415925 h 1774825"/>
                <a:gd name="connsiteX13" fmla="*/ 101600 w 274763"/>
                <a:gd name="connsiteY13" fmla="*/ 422275 h 1774825"/>
                <a:gd name="connsiteX14" fmla="*/ 120650 w 274763"/>
                <a:gd name="connsiteY14" fmla="*/ 428625 h 1774825"/>
                <a:gd name="connsiteX15" fmla="*/ 130175 w 274763"/>
                <a:gd name="connsiteY15" fmla="*/ 431800 h 1774825"/>
                <a:gd name="connsiteX16" fmla="*/ 139700 w 274763"/>
                <a:gd name="connsiteY16" fmla="*/ 441325 h 1774825"/>
                <a:gd name="connsiteX17" fmla="*/ 142875 w 274763"/>
                <a:gd name="connsiteY17" fmla="*/ 485775 h 1774825"/>
                <a:gd name="connsiteX18" fmla="*/ 139700 w 274763"/>
                <a:gd name="connsiteY18" fmla="*/ 501650 h 1774825"/>
                <a:gd name="connsiteX19" fmla="*/ 133350 w 274763"/>
                <a:gd name="connsiteY19" fmla="*/ 520700 h 1774825"/>
                <a:gd name="connsiteX20" fmla="*/ 139700 w 274763"/>
                <a:gd name="connsiteY20" fmla="*/ 669925 h 1774825"/>
                <a:gd name="connsiteX21" fmla="*/ 142875 w 274763"/>
                <a:gd name="connsiteY21" fmla="*/ 708025 h 1774825"/>
                <a:gd name="connsiteX22" fmla="*/ 152400 w 274763"/>
                <a:gd name="connsiteY22" fmla="*/ 717550 h 1774825"/>
                <a:gd name="connsiteX23" fmla="*/ 184150 w 274763"/>
                <a:gd name="connsiteY23" fmla="*/ 727075 h 1774825"/>
                <a:gd name="connsiteX24" fmla="*/ 206375 w 274763"/>
                <a:gd name="connsiteY24" fmla="*/ 733425 h 1774825"/>
                <a:gd name="connsiteX25" fmla="*/ 215900 w 274763"/>
                <a:gd name="connsiteY25" fmla="*/ 742950 h 1774825"/>
                <a:gd name="connsiteX26" fmla="*/ 225425 w 274763"/>
                <a:gd name="connsiteY26" fmla="*/ 749300 h 1774825"/>
                <a:gd name="connsiteX27" fmla="*/ 228600 w 274763"/>
                <a:gd name="connsiteY27" fmla="*/ 758825 h 1774825"/>
                <a:gd name="connsiteX28" fmla="*/ 234950 w 274763"/>
                <a:gd name="connsiteY28" fmla="*/ 768350 h 1774825"/>
                <a:gd name="connsiteX29" fmla="*/ 231775 w 274763"/>
                <a:gd name="connsiteY29" fmla="*/ 803275 h 1774825"/>
                <a:gd name="connsiteX30" fmla="*/ 228600 w 274763"/>
                <a:gd name="connsiteY30" fmla="*/ 815975 h 1774825"/>
                <a:gd name="connsiteX31" fmla="*/ 225425 w 274763"/>
                <a:gd name="connsiteY31" fmla="*/ 841375 h 1774825"/>
                <a:gd name="connsiteX32" fmla="*/ 219075 w 274763"/>
                <a:gd name="connsiteY32" fmla="*/ 898525 h 1774825"/>
                <a:gd name="connsiteX33" fmla="*/ 212725 w 274763"/>
                <a:gd name="connsiteY33" fmla="*/ 977900 h 1774825"/>
                <a:gd name="connsiteX34" fmla="*/ 206375 w 274763"/>
                <a:gd name="connsiteY34" fmla="*/ 996950 h 1774825"/>
                <a:gd name="connsiteX35" fmla="*/ 196850 w 274763"/>
                <a:gd name="connsiteY35" fmla="*/ 1025525 h 1774825"/>
                <a:gd name="connsiteX36" fmla="*/ 193675 w 274763"/>
                <a:gd name="connsiteY36" fmla="*/ 1035050 h 1774825"/>
                <a:gd name="connsiteX37" fmla="*/ 190500 w 274763"/>
                <a:gd name="connsiteY37" fmla="*/ 1044575 h 1774825"/>
                <a:gd name="connsiteX38" fmla="*/ 193675 w 274763"/>
                <a:gd name="connsiteY38" fmla="*/ 1066800 h 1774825"/>
                <a:gd name="connsiteX39" fmla="*/ 212725 w 274763"/>
                <a:gd name="connsiteY39" fmla="*/ 1079500 h 1774825"/>
                <a:gd name="connsiteX40" fmla="*/ 222250 w 274763"/>
                <a:gd name="connsiteY40" fmla="*/ 1085850 h 1774825"/>
                <a:gd name="connsiteX41" fmla="*/ 234950 w 274763"/>
                <a:gd name="connsiteY41" fmla="*/ 1089025 h 1774825"/>
                <a:gd name="connsiteX42" fmla="*/ 260350 w 274763"/>
                <a:gd name="connsiteY42" fmla="*/ 1098550 h 1774825"/>
                <a:gd name="connsiteX43" fmla="*/ 269875 w 274763"/>
                <a:gd name="connsiteY43" fmla="*/ 1212850 h 1774825"/>
                <a:gd name="connsiteX44" fmla="*/ 266700 w 274763"/>
                <a:gd name="connsiteY44" fmla="*/ 1263650 h 1774825"/>
                <a:gd name="connsiteX45" fmla="*/ 238125 w 274763"/>
                <a:gd name="connsiteY45" fmla="*/ 1292225 h 1774825"/>
                <a:gd name="connsiteX46" fmla="*/ 219075 w 274763"/>
                <a:gd name="connsiteY46" fmla="*/ 1327150 h 1774825"/>
                <a:gd name="connsiteX47" fmla="*/ 215900 w 274763"/>
                <a:gd name="connsiteY47" fmla="*/ 1339850 h 1774825"/>
                <a:gd name="connsiteX48" fmla="*/ 209550 w 274763"/>
                <a:gd name="connsiteY48" fmla="*/ 1431925 h 1774825"/>
                <a:gd name="connsiteX49" fmla="*/ 212725 w 274763"/>
                <a:gd name="connsiteY49" fmla="*/ 1463675 h 1774825"/>
                <a:gd name="connsiteX50" fmla="*/ 206375 w 274763"/>
                <a:gd name="connsiteY50" fmla="*/ 1495425 h 1774825"/>
                <a:gd name="connsiteX51" fmla="*/ 200025 w 274763"/>
                <a:gd name="connsiteY51" fmla="*/ 1504950 h 1774825"/>
                <a:gd name="connsiteX52" fmla="*/ 193675 w 274763"/>
                <a:gd name="connsiteY52" fmla="*/ 1530350 h 1774825"/>
                <a:gd name="connsiteX53" fmla="*/ 190500 w 274763"/>
                <a:gd name="connsiteY53" fmla="*/ 1543050 h 1774825"/>
                <a:gd name="connsiteX54" fmla="*/ 177800 w 274763"/>
                <a:gd name="connsiteY54" fmla="*/ 1577975 h 1774825"/>
                <a:gd name="connsiteX55" fmla="*/ 171450 w 274763"/>
                <a:gd name="connsiteY55" fmla="*/ 1603375 h 1774825"/>
                <a:gd name="connsiteX56" fmla="*/ 174625 w 274763"/>
                <a:gd name="connsiteY56" fmla="*/ 1628775 h 1774825"/>
                <a:gd name="connsiteX57" fmla="*/ 187325 w 274763"/>
                <a:gd name="connsiteY57" fmla="*/ 1647825 h 1774825"/>
                <a:gd name="connsiteX58" fmla="*/ 190500 w 274763"/>
                <a:gd name="connsiteY58" fmla="*/ 1657350 h 1774825"/>
                <a:gd name="connsiteX59" fmla="*/ 187325 w 274763"/>
                <a:gd name="connsiteY59" fmla="*/ 1695450 h 1774825"/>
                <a:gd name="connsiteX60" fmla="*/ 184150 w 274763"/>
                <a:gd name="connsiteY60" fmla="*/ 1708150 h 1774825"/>
                <a:gd name="connsiteX61" fmla="*/ 174625 w 274763"/>
                <a:gd name="connsiteY61" fmla="*/ 1736725 h 1774825"/>
                <a:gd name="connsiteX62" fmla="*/ 165100 w 274763"/>
                <a:gd name="connsiteY62" fmla="*/ 1755775 h 1774825"/>
                <a:gd name="connsiteX63" fmla="*/ 161925 w 274763"/>
                <a:gd name="connsiteY63" fmla="*/ 1765300 h 1774825"/>
                <a:gd name="connsiteX64" fmla="*/ 155575 w 274763"/>
                <a:gd name="connsiteY64" fmla="*/ 1774825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274763" h="1774825">
                  <a:moveTo>
                    <a:pt x="22225" y="0"/>
                  </a:moveTo>
                  <a:cubicBezTo>
                    <a:pt x="21622" y="2112"/>
                    <a:pt x="11722" y="37980"/>
                    <a:pt x="9525" y="41275"/>
                  </a:cubicBezTo>
                  <a:cubicBezTo>
                    <a:pt x="1319" y="53585"/>
                    <a:pt x="4382" y="47180"/>
                    <a:pt x="0" y="60325"/>
                  </a:cubicBezTo>
                  <a:cubicBezTo>
                    <a:pt x="1058" y="68792"/>
                    <a:pt x="305" y="77690"/>
                    <a:pt x="3175" y="85725"/>
                  </a:cubicBezTo>
                  <a:cubicBezTo>
                    <a:pt x="7316" y="97321"/>
                    <a:pt x="14863" y="105856"/>
                    <a:pt x="25400" y="111125"/>
                  </a:cubicBezTo>
                  <a:cubicBezTo>
                    <a:pt x="38009" y="117430"/>
                    <a:pt x="32751" y="110251"/>
                    <a:pt x="44450" y="120650"/>
                  </a:cubicBezTo>
                  <a:cubicBezTo>
                    <a:pt x="62244" y="136467"/>
                    <a:pt x="60199" y="134748"/>
                    <a:pt x="69850" y="149225"/>
                  </a:cubicBezTo>
                  <a:cubicBezTo>
                    <a:pt x="67785" y="176068"/>
                    <a:pt x="66917" y="193445"/>
                    <a:pt x="63500" y="219075"/>
                  </a:cubicBezTo>
                  <a:cubicBezTo>
                    <a:pt x="58574" y="256021"/>
                    <a:pt x="61585" y="219173"/>
                    <a:pt x="57150" y="263525"/>
                  </a:cubicBezTo>
                  <a:cubicBezTo>
                    <a:pt x="55882" y="276206"/>
                    <a:pt x="55033" y="288925"/>
                    <a:pt x="53975" y="301625"/>
                  </a:cubicBezTo>
                  <a:cubicBezTo>
                    <a:pt x="55033" y="331258"/>
                    <a:pt x="54382" y="361002"/>
                    <a:pt x="57150" y="390525"/>
                  </a:cubicBezTo>
                  <a:cubicBezTo>
                    <a:pt x="57592" y="395237"/>
                    <a:pt x="59804" y="400268"/>
                    <a:pt x="63500" y="403225"/>
                  </a:cubicBezTo>
                  <a:cubicBezTo>
                    <a:pt x="70892" y="409138"/>
                    <a:pt x="80433" y="411692"/>
                    <a:pt x="88900" y="415925"/>
                  </a:cubicBezTo>
                  <a:cubicBezTo>
                    <a:pt x="93133" y="418042"/>
                    <a:pt x="97110" y="420778"/>
                    <a:pt x="101600" y="422275"/>
                  </a:cubicBezTo>
                  <a:lnTo>
                    <a:pt x="120650" y="428625"/>
                  </a:lnTo>
                  <a:lnTo>
                    <a:pt x="130175" y="431800"/>
                  </a:lnTo>
                  <a:cubicBezTo>
                    <a:pt x="133350" y="434975"/>
                    <a:pt x="136825" y="437876"/>
                    <a:pt x="139700" y="441325"/>
                  </a:cubicBezTo>
                  <a:cubicBezTo>
                    <a:pt x="152578" y="456779"/>
                    <a:pt x="146261" y="458684"/>
                    <a:pt x="142875" y="485775"/>
                  </a:cubicBezTo>
                  <a:cubicBezTo>
                    <a:pt x="142206" y="491130"/>
                    <a:pt x="141120" y="496444"/>
                    <a:pt x="139700" y="501650"/>
                  </a:cubicBezTo>
                  <a:cubicBezTo>
                    <a:pt x="137939" y="508108"/>
                    <a:pt x="133350" y="520700"/>
                    <a:pt x="133350" y="520700"/>
                  </a:cubicBezTo>
                  <a:cubicBezTo>
                    <a:pt x="137814" y="685877"/>
                    <a:pt x="132355" y="589132"/>
                    <a:pt x="139700" y="669925"/>
                  </a:cubicBezTo>
                  <a:cubicBezTo>
                    <a:pt x="140854" y="682617"/>
                    <a:pt x="139591" y="695711"/>
                    <a:pt x="142875" y="708025"/>
                  </a:cubicBezTo>
                  <a:cubicBezTo>
                    <a:pt x="144032" y="712364"/>
                    <a:pt x="148592" y="715170"/>
                    <a:pt x="152400" y="717550"/>
                  </a:cubicBezTo>
                  <a:cubicBezTo>
                    <a:pt x="162869" y="724093"/>
                    <a:pt x="172549" y="724497"/>
                    <a:pt x="184150" y="727075"/>
                  </a:cubicBezTo>
                  <a:cubicBezTo>
                    <a:pt x="196110" y="729733"/>
                    <a:pt x="195768" y="729889"/>
                    <a:pt x="206375" y="733425"/>
                  </a:cubicBezTo>
                  <a:cubicBezTo>
                    <a:pt x="209550" y="736600"/>
                    <a:pt x="212451" y="740075"/>
                    <a:pt x="215900" y="742950"/>
                  </a:cubicBezTo>
                  <a:cubicBezTo>
                    <a:pt x="218831" y="745393"/>
                    <a:pt x="223041" y="746320"/>
                    <a:pt x="225425" y="749300"/>
                  </a:cubicBezTo>
                  <a:cubicBezTo>
                    <a:pt x="227516" y="751913"/>
                    <a:pt x="227103" y="755832"/>
                    <a:pt x="228600" y="758825"/>
                  </a:cubicBezTo>
                  <a:cubicBezTo>
                    <a:pt x="230307" y="762238"/>
                    <a:pt x="232833" y="765175"/>
                    <a:pt x="234950" y="768350"/>
                  </a:cubicBezTo>
                  <a:cubicBezTo>
                    <a:pt x="233892" y="779992"/>
                    <a:pt x="233320" y="791688"/>
                    <a:pt x="231775" y="803275"/>
                  </a:cubicBezTo>
                  <a:cubicBezTo>
                    <a:pt x="231198" y="807600"/>
                    <a:pt x="229317" y="811671"/>
                    <a:pt x="228600" y="815975"/>
                  </a:cubicBezTo>
                  <a:cubicBezTo>
                    <a:pt x="227197" y="824391"/>
                    <a:pt x="226403" y="832899"/>
                    <a:pt x="225425" y="841375"/>
                  </a:cubicBezTo>
                  <a:cubicBezTo>
                    <a:pt x="223228" y="860416"/>
                    <a:pt x="219075" y="898525"/>
                    <a:pt x="219075" y="898525"/>
                  </a:cubicBezTo>
                  <a:cubicBezTo>
                    <a:pt x="218266" y="913889"/>
                    <a:pt x="218346" y="955417"/>
                    <a:pt x="212725" y="977900"/>
                  </a:cubicBezTo>
                  <a:cubicBezTo>
                    <a:pt x="211102" y="984394"/>
                    <a:pt x="208492" y="990600"/>
                    <a:pt x="206375" y="996950"/>
                  </a:cubicBezTo>
                  <a:lnTo>
                    <a:pt x="196850" y="1025525"/>
                  </a:lnTo>
                  <a:lnTo>
                    <a:pt x="193675" y="1035050"/>
                  </a:lnTo>
                  <a:lnTo>
                    <a:pt x="190500" y="1044575"/>
                  </a:lnTo>
                  <a:cubicBezTo>
                    <a:pt x="191558" y="1051983"/>
                    <a:pt x="190896" y="1059852"/>
                    <a:pt x="193675" y="1066800"/>
                  </a:cubicBezTo>
                  <a:cubicBezTo>
                    <a:pt x="198189" y="1078085"/>
                    <a:pt x="204439" y="1075357"/>
                    <a:pt x="212725" y="1079500"/>
                  </a:cubicBezTo>
                  <a:cubicBezTo>
                    <a:pt x="216138" y="1081207"/>
                    <a:pt x="218743" y="1084347"/>
                    <a:pt x="222250" y="1085850"/>
                  </a:cubicBezTo>
                  <a:cubicBezTo>
                    <a:pt x="226261" y="1087569"/>
                    <a:pt x="230864" y="1087493"/>
                    <a:pt x="234950" y="1089025"/>
                  </a:cubicBezTo>
                  <a:cubicBezTo>
                    <a:pt x="268156" y="1101477"/>
                    <a:pt x="227751" y="1090400"/>
                    <a:pt x="260350" y="1098550"/>
                  </a:cubicBezTo>
                  <a:cubicBezTo>
                    <a:pt x="285722" y="1136609"/>
                    <a:pt x="269875" y="1109197"/>
                    <a:pt x="269875" y="1212850"/>
                  </a:cubicBezTo>
                  <a:cubicBezTo>
                    <a:pt x="269875" y="1229816"/>
                    <a:pt x="271844" y="1247482"/>
                    <a:pt x="266700" y="1263650"/>
                  </a:cubicBezTo>
                  <a:cubicBezTo>
                    <a:pt x="258366" y="1289844"/>
                    <a:pt x="247055" y="1274366"/>
                    <a:pt x="238125" y="1292225"/>
                  </a:cubicBezTo>
                  <a:cubicBezTo>
                    <a:pt x="223718" y="1321038"/>
                    <a:pt x="230676" y="1309749"/>
                    <a:pt x="219075" y="1327150"/>
                  </a:cubicBezTo>
                  <a:cubicBezTo>
                    <a:pt x="218017" y="1331383"/>
                    <a:pt x="216295" y="1335504"/>
                    <a:pt x="215900" y="1339850"/>
                  </a:cubicBezTo>
                  <a:cubicBezTo>
                    <a:pt x="213115" y="1370488"/>
                    <a:pt x="209550" y="1431925"/>
                    <a:pt x="209550" y="1431925"/>
                  </a:cubicBezTo>
                  <a:cubicBezTo>
                    <a:pt x="210608" y="1442508"/>
                    <a:pt x="212725" y="1453039"/>
                    <a:pt x="212725" y="1463675"/>
                  </a:cubicBezTo>
                  <a:cubicBezTo>
                    <a:pt x="212725" y="1469525"/>
                    <a:pt x="210285" y="1487605"/>
                    <a:pt x="206375" y="1495425"/>
                  </a:cubicBezTo>
                  <a:cubicBezTo>
                    <a:pt x="204668" y="1498838"/>
                    <a:pt x="201732" y="1501537"/>
                    <a:pt x="200025" y="1504950"/>
                  </a:cubicBezTo>
                  <a:cubicBezTo>
                    <a:pt x="196621" y="1511758"/>
                    <a:pt x="195124" y="1523829"/>
                    <a:pt x="193675" y="1530350"/>
                  </a:cubicBezTo>
                  <a:cubicBezTo>
                    <a:pt x="192728" y="1534610"/>
                    <a:pt x="191699" y="1538854"/>
                    <a:pt x="190500" y="1543050"/>
                  </a:cubicBezTo>
                  <a:cubicBezTo>
                    <a:pt x="187086" y="1555000"/>
                    <a:pt x="181070" y="1565985"/>
                    <a:pt x="177800" y="1577975"/>
                  </a:cubicBezTo>
                  <a:cubicBezTo>
                    <a:pt x="175504" y="1586395"/>
                    <a:pt x="171450" y="1603375"/>
                    <a:pt x="171450" y="1603375"/>
                  </a:cubicBezTo>
                  <a:cubicBezTo>
                    <a:pt x="172508" y="1611842"/>
                    <a:pt x="171755" y="1620740"/>
                    <a:pt x="174625" y="1628775"/>
                  </a:cubicBezTo>
                  <a:cubicBezTo>
                    <a:pt x="177192" y="1635962"/>
                    <a:pt x="184912" y="1640585"/>
                    <a:pt x="187325" y="1647825"/>
                  </a:cubicBezTo>
                  <a:lnTo>
                    <a:pt x="190500" y="1657350"/>
                  </a:lnTo>
                  <a:cubicBezTo>
                    <a:pt x="189442" y="1670050"/>
                    <a:pt x="188906" y="1682804"/>
                    <a:pt x="187325" y="1695450"/>
                  </a:cubicBezTo>
                  <a:cubicBezTo>
                    <a:pt x="186784" y="1699780"/>
                    <a:pt x="185404" y="1703970"/>
                    <a:pt x="184150" y="1708150"/>
                  </a:cubicBezTo>
                  <a:cubicBezTo>
                    <a:pt x="181265" y="1717767"/>
                    <a:pt x="177800" y="1727200"/>
                    <a:pt x="174625" y="1736725"/>
                  </a:cubicBezTo>
                  <a:cubicBezTo>
                    <a:pt x="166645" y="1760666"/>
                    <a:pt x="177410" y="1731156"/>
                    <a:pt x="165100" y="1755775"/>
                  </a:cubicBezTo>
                  <a:cubicBezTo>
                    <a:pt x="163603" y="1758768"/>
                    <a:pt x="163422" y="1762307"/>
                    <a:pt x="161925" y="1765300"/>
                  </a:cubicBezTo>
                  <a:cubicBezTo>
                    <a:pt x="160218" y="1768713"/>
                    <a:pt x="155575" y="1774825"/>
                    <a:pt x="155575" y="1774825"/>
                  </a:cubicBezTo>
                </a:path>
              </a:pathLst>
            </a:cu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2B6B2F1-029A-365E-AD91-43BDC3D892CA}"/>
                </a:ext>
              </a:extLst>
            </p:cNvPr>
            <p:cNvSpPr/>
            <p:nvPr/>
          </p:nvSpPr>
          <p:spPr>
            <a:xfrm>
              <a:off x="4895850" y="2578100"/>
              <a:ext cx="250995" cy="520700"/>
            </a:xfrm>
            <a:custGeom>
              <a:avLst/>
              <a:gdLst>
                <a:gd name="connsiteX0" fmla="*/ 9525 w 250995"/>
                <a:gd name="connsiteY0" fmla="*/ 0 h 520700"/>
                <a:gd name="connsiteX1" fmla="*/ 120650 w 250995"/>
                <a:gd name="connsiteY1" fmla="*/ 9525 h 520700"/>
                <a:gd name="connsiteX2" fmla="*/ 171450 w 250995"/>
                <a:gd name="connsiteY2" fmla="*/ 38100 h 520700"/>
                <a:gd name="connsiteX3" fmla="*/ 234950 w 250995"/>
                <a:gd name="connsiteY3" fmla="*/ 98425 h 520700"/>
                <a:gd name="connsiteX4" fmla="*/ 250825 w 250995"/>
                <a:gd name="connsiteY4" fmla="*/ 193675 h 520700"/>
                <a:gd name="connsiteX5" fmla="*/ 228600 w 250995"/>
                <a:gd name="connsiteY5" fmla="*/ 292100 h 520700"/>
                <a:gd name="connsiteX6" fmla="*/ 184150 w 250995"/>
                <a:gd name="connsiteY6" fmla="*/ 346075 h 520700"/>
                <a:gd name="connsiteX7" fmla="*/ 120650 w 250995"/>
                <a:gd name="connsiteY7" fmla="*/ 390525 h 520700"/>
                <a:gd name="connsiteX8" fmla="*/ 88900 w 250995"/>
                <a:gd name="connsiteY8" fmla="*/ 412750 h 520700"/>
                <a:gd name="connsiteX9" fmla="*/ 57150 w 250995"/>
                <a:gd name="connsiteY9" fmla="*/ 447675 h 520700"/>
                <a:gd name="connsiteX10" fmla="*/ 28575 w 250995"/>
                <a:gd name="connsiteY10" fmla="*/ 488950 h 520700"/>
                <a:gd name="connsiteX11" fmla="*/ 0 w 250995"/>
                <a:gd name="connsiteY11" fmla="*/ 52070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0995" h="520700">
                  <a:moveTo>
                    <a:pt x="9525" y="0"/>
                  </a:moveTo>
                  <a:cubicBezTo>
                    <a:pt x="51594" y="1587"/>
                    <a:pt x="93663" y="3175"/>
                    <a:pt x="120650" y="9525"/>
                  </a:cubicBezTo>
                  <a:cubicBezTo>
                    <a:pt x="147637" y="15875"/>
                    <a:pt x="152400" y="23283"/>
                    <a:pt x="171450" y="38100"/>
                  </a:cubicBezTo>
                  <a:cubicBezTo>
                    <a:pt x="190500" y="52917"/>
                    <a:pt x="221721" y="72496"/>
                    <a:pt x="234950" y="98425"/>
                  </a:cubicBezTo>
                  <a:cubicBezTo>
                    <a:pt x="248179" y="124354"/>
                    <a:pt x="251883" y="161396"/>
                    <a:pt x="250825" y="193675"/>
                  </a:cubicBezTo>
                  <a:cubicBezTo>
                    <a:pt x="249767" y="225954"/>
                    <a:pt x="239712" y="266700"/>
                    <a:pt x="228600" y="292100"/>
                  </a:cubicBezTo>
                  <a:cubicBezTo>
                    <a:pt x="217488" y="317500"/>
                    <a:pt x="202142" y="329671"/>
                    <a:pt x="184150" y="346075"/>
                  </a:cubicBezTo>
                  <a:cubicBezTo>
                    <a:pt x="166158" y="362479"/>
                    <a:pt x="120650" y="390525"/>
                    <a:pt x="120650" y="390525"/>
                  </a:cubicBezTo>
                  <a:cubicBezTo>
                    <a:pt x="104775" y="401638"/>
                    <a:pt x="99483" y="403225"/>
                    <a:pt x="88900" y="412750"/>
                  </a:cubicBezTo>
                  <a:cubicBezTo>
                    <a:pt x="78317" y="422275"/>
                    <a:pt x="67204" y="434975"/>
                    <a:pt x="57150" y="447675"/>
                  </a:cubicBezTo>
                  <a:cubicBezTo>
                    <a:pt x="47096" y="460375"/>
                    <a:pt x="38100" y="476779"/>
                    <a:pt x="28575" y="488950"/>
                  </a:cubicBezTo>
                  <a:cubicBezTo>
                    <a:pt x="19050" y="501121"/>
                    <a:pt x="9525" y="510910"/>
                    <a:pt x="0" y="520700"/>
                  </a:cubicBezTo>
                </a:path>
              </a:pathLst>
            </a:custGeom>
            <a:noFill/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B2F8A3C-9437-C7E6-68D7-E1118E49C51A}"/>
                </a:ext>
              </a:extLst>
            </p:cNvPr>
            <p:cNvSpPr/>
            <p:nvPr/>
          </p:nvSpPr>
          <p:spPr>
            <a:xfrm>
              <a:off x="4895850" y="2498727"/>
              <a:ext cx="368554" cy="727073"/>
            </a:xfrm>
            <a:custGeom>
              <a:avLst/>
              <a:gdLst>
                <a:gd name="connsiteX0" fmla="*/ 9525 w 250995"/>
                <a:gd name="connsiteY0" fmla="*/ 0 h 520700"/>
                <a:gd name="connsiteX1" fmla="*/ 120650 w 250995"/>
                <a:gd name="connsiteY1" fmla="*/ 9525 h 520700"/>
                <a:gd name="connsiteX2" fmla="*/ 171450 w 250995"/>
                <a:gd name="connsiteY2" fmla="*/ 38100 h 520700"/>
                <a:gd name="connsiteX3" fmla="*/ 234950 w 250995"/>
                <a:gd name="connsiteY3" fmla="*/ 98425 h 520700"/>
                <a:gd name="connsiteX4" fmla="*/ 250825 w 250995"/>
                <a:gd name="connsiteY4" fmla="*/ 193675 h 520700"/>
                <a:gd name="connsiteX5" fmla="*/ 228600 w 250995"/>
                <a:gd name="connsiteY5" fmla="*/ 292100 h 520700"/>
                <a:gd name="connsiteX6" fmla="*/ 184150 w 250995"/>
                <a:gd name="connsiteY6" fmla="*/ 346075 h 520700"/>
                <a:gd name="connsiteX7" fmla="*/ 120650 w 250995"/>
                <a:gd name="connsiteY7" fmla="*/ 390525 h 520700"/>
                <a:gd name="connsiteX8" fmla="*/ 88900 w 250995"/>
                <a:gd name="connsiteY8" fmla="*/ 412750 h 520700"/>
                <a:gd name="connsiteX9" fmla="*/ 57150 w 250995"/>
                <a:gd name="connsiteY9" fmla="*/ 447675 h 520700"/>
                <a:gd name="connsiteX10" fmla="*/ 28575 w 250995"/>
                <a:gd name="connsiteY10" fmla="*/ 488950 h 520700"/>
                <a:gd name="connsiteX11" fmla="*/ 0 w 250995"/>
                <a:gd name="connsiteY11" fmla="*/ 52070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0995" h="520700">
                  <a:moveTo>
                    <a:pt x="9525" y="0"/>
                  </a:moveTo>
                  <a:cubicBezTo>
                    <a:pt x="51594" y="1587"/>
                    <a:pt x="93663" y="3175"/>
                    <a:pt x="120650" y="9525"/>
                  </a:cubicBezTo>
                  <a:cubicBezTo>
                    <a:pt x="147637" y="15875"/>
                    <a:pt x="152400" y="23283"/>
                    <a:pt x="171450" y="38100"/>
                  </a:cubicBezTo>
                  <a:cubicBezTo>
                    <a:pt x="190500" y="52917"/>
                    <a:pt x="221721" y="72496"/>
                    <a:pt x="234950" y="98425"/>
                  </a:cubicBezTo>
                  <a:cubicBezTo>
                    <a:pt x="248179" y="124354"/>
                    <a:pt x="251883" y="161396"/>
                    <a:pt x="250825" y="193675"/>
                  </a:cubicBezTo>
                  <a:cubicBezTo>
                    <a:pt x="249767" y="225954"/>
                    <a:pt x="239712" y="266700"/>
                    <a:pt x="228600" y="292100"/>
                  </a:cubicBezTo>
                  <a:cubicBezTo>
                    <a:pt x="217488" y="317500"/>
                    <a:pt x="202142" y="329671"/>
                    <a:pt x="184150" y="346075"/>
                  </a:cubicBezTo>
                  <a:cubicBezTo>
                    <a:pt x="166158" y="362479"/>
                    <a:pt x="120650" y="390525"/>
                    <a:pt x="120650" y="390525"/>
                  </a:cubicBezTo>
                  <a:cubicBezTo>
                    <a:pt x="104775" y="401638"/>
                    <a:pt x="99483" y="403225"/>
                    <a:pt x="88900" y="412750"/>
                  </a:cubicBezTo>
                  <a:cubicBezTo>
                    <a:pt x="78317" y="422275"/>
                    <a:pt x="67204" y="434975"/>
                    <a:pt x="57150" y="447675"/>
                  </a:cubicBezTo>
                  <a:cubicBezTo>
                    <a:pt x="47096" y="460375"/>
                    <a:pt x="38100" y="476779"/>
                    <a:pt x="28575" y="488950"/>
                  </a:cubicBezTo>
                  <a:cubicBezTo>
                    <a:pt x="19050" y="501121"/>
                    <a:pt x="9525" y="510910"/>
                    <a:pt x="0" y="520700"/>
                  </a:cubicBezTo>
                </a:path>
              </a:pathLst>
            </a:custGeom>
            <a:noFill/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D4A6D33-96EC-455C-B413-39B0FA6C67AF}"/>
                </a:ext>
              </a:extLst>
            </p:cNvPr>
            <p:cNvSpPr/>
            <p:nvPr/>
          </p:nvSpPr>
          <p:spPr>
            <a:xfrm>
              <a:off x="4895850" y="2663810"/>
              <a:ext cx="158742" cy="304830"/>
            </a:xfrm>
            <a:custGeom>
              <a:avLst/>
              <a:gdLst>
                <a:gd name="connsiteX0" fmla="*/ 9525 w 250995"/>
                <a:gd name="connsiteY0" fmla="*/ 0 h 520700"/>
                <a:gd name="connsiteX1" fmla="*/ 120650 w 250995"/>
                <a:gd name="connsiteY1" fmla="*/ 9525 h 520700"/>
                <a:gd name="connsiteX2" fmla="*/ 171450 w 250995"/>
                <a:gd name="connsiteY2" fmla="*/ 38100 h 520700"/>
                <a:gd name="connsiteX3" fmla="*/ 234950 w 250995"/>
                <a:gd name="connsiteY3" fmla="*/ 98425 h 520700"/>
                <a:gd name="connsiteX4" fmla="*/ 250825 w 250995"/>
                <a:gd name="connsiteY4" fmla="*/ 193675 h 520700"/>
                <a:gd name="connsiteX5" fmla="*/ 228600 w 250995"/>
                <a:gd name="connsiteY5" fmla="*/ 292100 h 520700"/>
                <a:gd name="connsiteX6" fmla="*/ 184150 w 250995"/>
                <a:gd name="connsiteY6" fmla="*/ 346075 h 520700"/>
                <a:gd name="connsiteX7" fmla="*/ 120650 w 250995"/>
                <a:gd name="connsiteY7" fmla="*/ 390525 h 520700"/>
                <a:gd name="connsiteX8" fmla="*/ 88900 w 250995"/>
                <a:gd name="connsiteY8" fmla="*/ 412750 h 520700"/>
                <a:gd name="connsiteX9" fmla="*/ 57150 w 250995"/>
                <a:gd name="connsiteY9" fmla="*/ 447675 h 520700"/>
                <a:gd name="connsiteX10" fmla="*/ 28575 w 250995"/>
                <a:gd name="connsiteY10" fmla="*/ 488950 h 520700"/>
                <a:gd name="connsiteX11" fmla="*/ 0 w 250995"/>
                <a:gd name="connsiteY11" fmla="*/ 52070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0995" h="520700">
                  <a:moveTo>
                    <a:pt x="9525" y="0"/>
                  </a:moveTo>
                  <a:cubicBezTo>
                    <a:pt x="51594" y="1587"/>
                    <a:pt x="93663" y="3175"/>
                    <a:pt x="120650" y="9525"/>
                  </a:cubicBezTo>
                  <a:cubicBezTo>
                    <a:pt x="147637" y="15875"/>
                    <a:pt x="152400" y="23283"/>
                    <a:pt x="171450" y="38100"/>
                  </a:cubicBezTo>
                  <a:cubicBezTo>
                    <a:pt x="190500" y="52917"/>
                    <a:pt x="221721" y="72496"/>
                    <a:pt x="234950" y="98425"/>
                  </a:cubicBezTo>
                  <a:cubicBezTo>
                    <a:pt x="248179" y="124354"/>
                    <a:pt x="251883" y="161396"/>
                    <a:pt x="250825" y="193675"/>
                  </a:cubicBezTo>
                  <a:cubicBezTo>
                    <a:pt x="249767" y="225954"/>
                    <a:pt x="239712" y="266700"/>
                    <a:pt x="228600" y="292100"/>
                  </a:cubicBezTo>
                  <a:cubicBezTo>
                    <a:pt x="217488" y="317500"/>
                    <a:pt x="202142" y="329671"/>
                    <a:pt x="184150" y="346075"/>
                  </a:cubicBezTo>
                  <a:cubicBezTo>
                    <a:pt x="166158" y="362479"/>
                    <a:pt x="120650" y="390525"/>
                    <a:pt x="120650" y="390525"/>
                  </a:cubicBezTo>
                  <a:cubicBezTo>
                    <a:pt x="104775" y="401638"/>
                    <a:pt x="99483" y="403225"/>
                    <a:pt x="88900" y="412750"/>
                  </a:cubicBezTo>
                  <a:cubicBezTo>
                    <a:pt x="78317" y="422275"/>
                    <a:pt x="67204" y="434975"/>
                    <a:pt x="57150" y="447675"/>
                  </a:cubicBezTo>
                  <a:cubicBezTo>
                    <a:pt x="47096" y="460375"/>
                    <a:pt x="38100" y="476779"/>
                    <a:pt x="28575" y="488950"/>
                  </a:cubicBezTo>
                  <a:cubicBezTo>
                    <a:pt x="19050" y="501121"/>
                    <a:pt x="9525" y="510910"/>
                    <a:pt x="0" y="520700"/>
                  </a:cubicBezTo>
                </a:path>
              </a:pathLst>
            </a:custGeom>
            <a:noFill/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EEB34FF-6330-E26D-C471-1F8CFA44A32A}"/>
                </a:ext>
              </a:extLst>
            </p:cNvPr>
            <p:cNvSpPr/>
            <p:nvPr/>
          </p:nvSpPr>
          <p:spPr>
            <a:xfrm>
              <a:off x="4905375" y="3257358"/>
              <a:ext cx="433476" cy="470106"/>
            </a:xfrm>
            <a:custGeom>
              <a:avLst/>
              <a:gdLst>
                <a:gd name="connsiteX0" fmla="*/ 3175 w 433476"/>
                <a:gd name="connsiteY0" fmla="*/ 63692 h 425245"/>
                <a:gd name="connsiteX1" fmla="*/ 142875 w 433476"/>
                <a:gd name="connsiteY1" fmla="*/ 12892 h 425245"/>
                <a:gd name="connsiteX2" fmla="*/ 238125 w 433476"/>
                <a:gd name="connsiteY2" fmla="*/ 192 h 425245"/>
                <a:gd name="connsiteX3" fmla="*/ 311150 w 433476"/>
                <a:gd name="connsiteY3" fmla="*/ 19242 h 425245"/>
                <a:gd name="connsiteX4" fmla="*/ 400050 w 433476"/>
                <a:gd name="connsiteY4" fmla="*/ 98617 h 425245"/>
                <a:gd name="connsiteX5" fmla="*/ 431800 w 433476"/>
                <a:gd name="connsiteY5" fmla="*/ 203392 h 425245"/>
                <a:gd name="connsiteX6" fmla="*/ 422275 w 433476"/>
                <a:gd name="connsiteY6" fmla="*/ 285942 h 425245"/>
                <a:gd name="connsiteX7" fmla="*/ 365125 w 433476"/>
                <a:gd name="connsiteY7" fmla="*/ 368492 h 425245"/>
                <a:gd name="connsiteX8" fmla="*/ 298450 w 433476"/>
                <a:gd name="connsiteY8" fmla="*/ 419292 h 425245"/>
                <a:gd name="connsiteX9" fmla="*/ 193675 w 433476"/>
                <a:gd name="connsiteY9" fmla="*/ 422467 h 425245"/>
                <a:gd name="connsiteX10" fmla="*/ 101600 w 433476"/>
                <a:gd name="connsiteY10" fmla="*/ 403417 h 425245"/>
                <a:gd name="connsiteX11" fmla="*/ 60325 w 433476"/>
                <a:gd name="connsiteY11" fmla="*/ 390717 h 425245"/>
                <a:gd name="connsiteX12" fmla="*/ 0 w 433476"/>
                <a:gd name="connsiteY12" fmla="*/ 355792 h 425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3476" h="425245">
                  <a:moveTo>
                    <a:pt x="3175" y="63692"/>
                  </a:moveTo>
                  <a:cubicBezTo>
                    <a:pt x="53446" y="43583"/>
                    <a:pt x="103717" y="23475"/>
                    <a:pt x="142875" y="12892"/>
                  </a:cubicBezTo>
                  <a:cubicBezTo>
                    <a:pt x="182033" y="2309"/>
                    <a:pt x="210079" y="-866"/>
                    <a:pt x="238125" y="192"/>
                  </a:cubicBezTo>
                  <a:cubicBezTo>
                    <a:pt x="266171" y="1250"/>
                    <a:pt x="284163" y="2838"/>
                    <a:pt x="311150" y="19242"/>
                  </a:cubicBezTo>
                  <a:cubicBezTo>
                    <a:pt x="338137" y="35646"/>
                    <a:pt x="379942" y="67925"/>
                    <a:pt x="400050" y="98617"/>
                  </a:cubicBezTo>
                  <a:cubicBezTo>
                    <a:pt x="420158" y="129309"/>
                    <a:pt x="428096" y="172171"/>
                    <a:pt x="431800" y="203392"/>
                  </a:cubicBezTo>
                  <a:cubicBezTo>
                    <a:pt x="435504" y="234613"/>
                    <a:pt x="433387" y="258425"/>
                    <a:pt x="422275" y="285942"/>
                  </a:cubicBezTo>
                  <a:cubicBezTo>
                    <a:pt x="411163" y="313459"/>
                    <a:pt x="385762" y="346267"/>
                    <a:pt x="365125" y="368492"/>
                  </a:cubicBezTo>
                  <a:cubicBezTo>
                    <a:pt x="344488" y="390717"/>
                    <a:pt x="327025" y="410296"/>
                    <a:pt x="298450" y="419292"/>
                  </a:cubicBezTo>
                  <a:cubicBezTo>
                    <a:pt x="269875" y="428288"/>
                    <a:pt x="226483" y="425113"/>
                    <a:pt x="193675" y="422467"/>
                  </a:cubicBezTo>
                  <a:cubicBezTo>
                    <a:pt x="160867" y="419821"/>
                    <a:pt x="123825" y="408709"/>
                    <a:pt x="101600" y="403417"/>
                  </a:cubicBezTo>
                  <a:cubicBezTo>
                    <a:pt x="79375" y="398125"/>
                    <a:pt x="77258" y="398654"/>
                    <a:pt x="60325" y="390717"/>
                  </a:cubicBezTo>
                  <a:cubicBezTo>
                    <a:pt x="43392" y="382780"/>
                    <a:pt x="21696" y="369286"/>
                    <a:pt x="0" y="355792"/>
                  </a:cubicBezTo>
                </a:path>
              </a:pathLst>
            </a:cu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FF5517CC-69E2-DE2D-2761-313715B3F512}"/>
                </a:ext>
              </a:extLst>
            </p:cNvPr>
            <p:cNvSpPr/>
            <p:nvPr/>
          </p:nvSpPr>
          <p:spPr>
            <a:xfrm>
              <a:off x="4902201" y="3410362"/>
              <a:ext cx="120632" cy="143358"/>
            </a:xfrm>
            <a:custGeom>
              <a:avLst/>
              <a:gdLst>
                <a:gd name="connsiteX0" fmla="*/ 3175 w 433476"/>
                <a:gd name="connsiteY0" fmla="*/ 63692 h 425245"/>
                <a:gd name="connsiteX1" fmla="*/ 142875 w 433476"/>
                <a:gd name="connsiteY1" fmla="*/ 12892 h 425245"/>
                <a:gd name="connsiteX2" fmla="*/ 238125 w 433476"/>
                <a:gd name="connsiteY2" fmla="*/ 192 h 425245"/>
                <a:gd name="connsiteX3" fmla="*/ 311150 w 433476"/>
                <a:gd name="connsiteY3" fmla="*/ 19242 h 425245"/>
                <a:gd name="connsiteX4" fmla="*/ 400050 w 433476"/>
                <a:gd name="connsiteY4" fmla="*/ 98617 h 425245"/>
                <a:gd name="connsiteX5" fmla="*/ 431800 w 433476"/>
                <a:gd name="connsiteY5" fmla="*/ 203392 h 425245"/>
                <a:gd name="connsiteX6" fmla="*/ 422275 w 433476"/>
                <a:gd name="connsiteY6" fmla="*/ 285942 h 425245"/>
                <a:gd name="connsiteX7" fmla="*/ 365125 w 433476"/>
                <a:gd name="connsiteY7" fmla="*/ 368492 h 425245"/>
                <a:gd name="connsiteX8" fmla="*/ 298450 w 433476"/>
                <a:gd name="connsiteY8" fmla="*/ 419292 h 425245"/>
                <a:gd name="connsiteX9" fmla="*/ 193675 w 433476"/>
                <a:gd name="connsiteY9" fmla="*/ 422467 h 425245"/>
                <a:gd name="connsiteX10" fmla="*/ 101600 w 433476"/>
                <a:gd name="connsiteY10" fmla="*/ 403417 h 425245"/>
                <a:gd name="connsiteX11" fmla="*/ 60325 w 433476"/>
                <a:gd name="connsiteY11" fmla="*/ 390717 h 425245"/>
                <a:gd name="connsiteX12" fmla="*/ 0 w 433476"/>
                <a:gd name="connsiteY12" fmla="*/ 355792 h 425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3476" h="425245">
                  <a:moveTo>
                    <a:pt x="3175" y="63692"/>
                  </a:moveTo>
                  <a:cubicBezTo>
                    <a:pt x="53446" y="43583"/>
                    <a:pt x="103717" y="23475"/>
                    <a:pt x="142875" y="12892"/>
                  </a:cubicBezTo>
                  <a:cubicBezTo>
                    <a:pt x="182033" y="2309"/>
                    <a:pt x="210079" y="-866"/>
                    <a:pt x="238125" y="192"/>
                  </a:cubicBezTo>
                  <a:cubicBezTo>
                    <a:pt x="266171" y="1250"/>
                    <a:pt x="284163" y="2838"/>
                    <a:pt x="311150" y="19242"/>
                  </a:cubicBezTo>
                  <a:cubicBezTo>
                    <a:pt x="338137" y="35646"/>
                    <a:pt x="379942" y="67925"/>
                    <a:pt x="400050" y="98617"/>
                  </a:cubicBezTo>
                  <a:cubicBezTo>
                    <a:pt x="420158" y="129309"/>
                    <a:pt x="428096" y="172171"/>
                    <a:pt x="431800" y="203392"/>
                  </a:cubicBezTo>
                  <a:cubicBezTo>
                    <a:pt x="435504" y="234613"/>
                    <a:pt x="433387" y="258425"/>
                    <a:pt x="422275" y="285942"/>
                  </a:cubicBezTo>
                  <a:cubicBezTo>
                    <a:pt x="411163" y="313459"/>
                    <a:pt x="385762" y="346267"/>
                    <a:pt x="365125" y="368492"/>
                  </a:cubicBezTo>
                  <a:cubicBezTo>
                    <a:pt x="344488" y="390717"/>
                    <a:pt x="327025" y="410296"/>
                    <a:pt x="298450" y="419292"/>
                  </a:cubicBezTo>
                  <a:cubicBezTo>
                    <a:pt x="269875" y="428288"/>
                    <a:pt x="226483" y="425113"/>
                    <a:pt x="193675" y="422467"/>
                  </a:cubicBezTo>
                  <a:cubicBezTo>
                    <a:pt x="160867" y="419821"/>
                    <a:pt x="123825" y="408709"/>
                    <a:pt x="101600" y="403417"/>
                  </a:cubicBezTo>
                  <a:cubicBezTo>
                    <a:pt x="79375" y="398125"/>
                    <a:pt x="77258" y="398654"/>
                    <a:pt x="60325" y="390717"/>
                  </a:cubicBezTo>
                  <a:cubicBezTo>
                    <a:pt x="43392" y="382780"/>
                    <a:pt x="21696" y="369286"/>
                    <a:pt x="0" y="355792"/>
                  </a:cubicBezTo>
                </a:path>
              </a:pathLst>
            </a:cu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E00B97F-DAE2-8655-B694-56A9D926F041}"/>
                </a:ext>
              </a:extLst>
            </p:cNvPr>
            <p:cNvSpPr/>
            <p:nvPr/>
          </p:nvSpPr>
          <p:spPr>
            <a:xfrm>
              <a:off x="4905375" y="3337130"/>
              <a:ext cx="241291" cy="294174"/>
            </a:xfrm>
            <a:custGeom>
              <a:avLst/>
              <a:gdLst>
                <a:gd name="connsiteX0" fmla="*/ 3175 w 433476"/>
                <a:gd name="connsiteY0" fmla="*/ 63692 h 425245"/>
                <a:gd name="connsiteX1" fmla="*/ 142875 w 433476"/>
                <a:gd name="connsiteY1" fmla="*/ 12892 h 425245"/>
                <a:gd name="connsiteX2" fmla="*/ 238125 w 433476"/>
                <a:gd name="connsiteY2" fmla="*/ 192 h 425245"/>
                <a:gd name="connsiteX3" fmla="*/ 311150 w 433476"/>
                <a:gd name="connsiteY3" fmla="*/ 19242 h 425245"/>
                <a:gd name="connsiteX4" fmla="*/ 400050 w 433476"/>
                <a:gd name="connsiteY4" fmla="*/ 98617 h 425245"/>
                <a:gd name="connsiteX5" fmla="*/ 431800 w 433476"/>
                <a:gd name="connsiteY5" fmla="*/ 203392 h 425245"/>
                <a:gd name="connsiteX6" fmla="*/ 422275 w 433476"/>
                <a:gd name="connsiteY6" fmla="*/ 285942 h 425245"/>
                <a:gd name="connsiteX7" fmla="*/ 365125 w 433476"/>
                <a:gd name="connsiteY7" fmla="*/ 368492 h 425245"/>
                <a:gd name="connsiteX8" fmla="*/ 298450 w 433476"/>
                <a:gd name="connsiteY8" fmla="*/ 419292 h 425245"/>
                <a:gd name="connsiteX9" fmla="*/ 193675 w 433476"/>
                <a:gd name="connsiteY9" fmla="*/ 422467 h 425245"/>
                <a:gd name="connsiteX10" fmla="*/ 101600 w 433476"/>
                <a:gd name="connsiteY10" fmla="*/ 403417 h 425245"/>
                <a:gd name="connsiteX11" fmla="*/ 60325 w 433476"/>
                <a:gd name="connsiteY11" fmla="*/ 390717 h 425245"/>
                <a:gd name="connsiteX12" fmla="*/ 0 w 433476"/>
                <a:gd name="connsiteY12" fmla="*/ 355792 h 425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3476" h="425245">
                  <a:moveTo>
                    <a:pt x="3175" y="63692"/>
                  </a:moveTo>
                  <a:cubicBezTo>
                    <a:pt x="53446" y="43583"/>
                    <a:pt x="103717" y="23475"/>
                    <a:pt x="142875" y="12892"/>
                  </a:cubicBezTo>
                  <a:cubicBezTo>
                    <a:pt x="182033" y="2309"/>
                    <a:pt x="210079" y="-866"/>
                    <a:pt x="238125" y="192"/>
                  </a:cubicBezTo>
                  <a:cubicBezTo>
                    <a:pt x="266171" y="1250"/>
                    <a:pt x="284163" y="2838"/>
                    <a:pt x="311150" y="19242"/>
                  </a:cubicBezTo>
                  <a:cubicBezTo>
                    <a:pt x="338137" y="35646"/>
                    <a:pt x="379942" y="67925"/>
                    <a:pt x="400050" y="98617"/>
                  </a:cubicBezTo>
                  <a:cubicBezTo>
                    <a:pt x="420158" y="129309"/>
                    <a:pt x="428096" y="172171"/>
                    <a:pt x="431800" y="203392"/>
                  </a:cubicBezTo>
                  <a:cubicBezTo>
                    <a:pt x="435504" y="234613"/>
                    <a:pt x="433387" y="258425"/>
                    <a:pt x="422275" y="285942"/>
                  </a:cubicBezTo>
                  <a:cubicBezTo>
                    <a:pt x="411163" y="313459"/>
                    <a:pt x="385762" y="346267"/>
                    <a:pt x="365125" y="368492"/>
                  </a:cubicBezTo>
                  <a:cubicBezTo>
                    <a:pt x="344488" y="390717"/>
                    <a:pt x="327025" y="410296"/>
                    <a:pt x="298450" y="419292"/>
                  </a:cubicBezTo>
                  <a:cubicBezTo>
                    <a:pt x="269875" y="428288"/>
                    <a:pt x="226483" y="425113"/>
                    <a:pt x="193675" y="422467"/>
                  </a:cubicBezTo>
                  <a:cubicBezTo>
                    <a:pt x="160867" y="419821"/>
                    <a:pt x="123825" y="408709"/>
                    <a:pt x="101600" y="403417"/>
                  </a:cubicBezTo>
                  <a:cubicBezTo>
                    <a:pt x="79375" y="398125"/>
                    <a:pt x="77258" y="398654"/>
                    <a:pt x="60325" y="390717"/>
                  </a:cubicBezTo>
                  <a:cubicBezTo>
                    <a:pt x="43392" y="382780"/>
                    <a:pt x="21696" y="369286"/>
                    <a:pt x="0" y="355792"/>
                  </a:cubicBezTo>
                </a:path>
              </a:pathLst>
            </a:cu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F4AE32CF-958F-B3B8-847F-285E366D3B0B}"/>
                </a:ext>
              </a:extLst>
            </p:cNvPr>
            <p:cNvSpPr/>
            <p:nvPr/>
          </p:nvSpPr>
          <p:spPr>
            <a:xfrm>
              <a:off x="4905375" y="2409825"/>
              <a:ext cx="546121" cy="1393824"/>
            </a:xfrm>
            <a:custGeom>
              <a:avLst/>
              <a:gdLst>
                <a:gd name="connsiteX0" fmla="*/ 152400 w 546121"/>
                <a:gd name="connsiteY0" fmla="*/ 0 h 1368451"/>
                <a:gd name="connsiteX1" fmla="*/ 276225 w 546121"/>
                <a:gd name="connsiteY1" fmla="*/ 22225 h 1368451"/>
                <a:gd name="connsiteX2" fmla="*/ 361950 w 546121"/>
                <a:gd name="connsiteY2" fmla="*/ 79375 h 1368451"/>
                <a:gd name="connsiteX3" fmla="*/ 438150 w 546121"/>
                <a:gd name="connsiteY3" fmla="*/ 149225 h 1368451"/>
                <a:gd name="connsiteX4" fmla="*/ 476250 w 546121"/>
                <a:gd name="connsiteY4" fmla="*/ 234950 h 1368451"/>
                <a:gd name="connsiteX5" fmla="*/ 485775 w 546121"/>
                <a:gd name="connsiteY5" fmla="*/ 339725 h 1368451"/>
                <a:gd name="connsiteX6" fmla="*/ 469900 w 546121"/>
                <a:gd name="connsiteY6" fmla="*/ 466725 h 1368451"/>
                <a:gd name="connsiteX7" fmla="*/ 438150 w 546121"/>
                <a:gd name="connsiteY7" fmla="*/ 549275 h 1368451"/>
                <a:gd name="connsiteX8" fmla="*/ 374650 w 546121"/>
                <a:gd name="connsiteY8" fmla="*/ 628650 h 1368451"/>
                <a:gd name="connsiteX9" fmla="*/ 311150 w 546121"/>
                <a:gd name="connsiteY9" fmla="*/ 669925 h 1368451"/>
                <a:gd name="connsiteX10" fmla="*/ 222250 w 546121"/>
                <a:gd name="connsiteY10" fmla="*/ 717550 h 1368451"/>
                <a:gd name="connsiteX11" fmla="*/ 174625 w 546121"/>
                <a:gd name="connsiteY11" fmla="*/ 758825 h 1368451"/>
                <a:gd name="connsiteX12" fmla="*/ 142875 w 546121"/>
                <a:gd name="connsiteY12" fmla="*/ 784225 h 1368451"/>
                <a:gd name="connsiteX13" fmla="*/ 212725 w 546121"/>
                <a:gd name="connsiteY13" fmla="*/ 752475 h 1368451"/>
                <a:gd name="connsiteX14" fmla="*/ 314325 w 546121"/>
                <a:gd name="connsiteY14" fmla="*/ 742950 h 1368451"/>
                <a:gd name="connsiteX15" fmla="*/ 390525 w 546121"/>
                <a:gd name="connsiteY15" fmla="*/ 781050 h 1368451"/>
                <a:gd name="connsiteX16" fmla="*/ 463550 w 546121"/>
                <a:gd name="connsiteY16" fmla="*/ 831850 h 1368451"/>
                <a:gd name="connsiteX17" fmla="*/ 508000 w 546121"/>
                <a:gd name="connsiteY17" fmla="*/ 911225 h 1368451"/>
                <a:gd name="connsiteX18" fmla="*/ 523875 w 546121"/>
                <a:gd name="connsiteY18" fmla="*/ 974725 h 1368451"/>
                <a:gd name="connsiteX19" fmla="*/ 546100 w 546121"/>
                <a:gd name="connsiteY19" fmla="*/ 1057275 h 1368451"/>
                <a:gd name="connsiteX20" fmla="*/ 527050 w 546121"/>
                <a:gd name="connsiteY20" fmla="*/ 1155700 h 1368451"/>
                <a:gd name="connsiteX21" fmla="*/ 485775 w 546121"/>
                <a:gd name="connsiteY21" fmla="*/ 1241425 h 1368451"/>
                <a:gd name="connsiteX22" fmla="*/ 422275 w 546121"/>
                <a:gd name="connsiteY22" fmla="*/ 1301750 h 1368451"/>
                <a:gd name="connsiteX23" fmla="*/ 371475 w 546121"/>
                <a:gd name="connsiteY23" fmla="*/ 1336675 h 1368451"/>
                <a:gd name="connsiteX24" fmla="*/ 307975 w 546121"/>
                <a:gd name="connsiteY24" fmla="*/ 1355725 h 1368451"/>
                <a:gd name="connsiteX25" fmla="*/ 231775 w 546121"/>
                <a:gd name="connsiteY25" fmla="*/ 1368425 h 1368451"/>
                <a:gd name="connsiteX26" fmla="*/ 168275 w 546121"/>
                <a:gd name="connsiteY26" fmla="*/ 1358900 h 1368451"/>
                <a:gd name="connsiteX27" fmla="*/ 107950 w 546121"/>
                <a:gd name="connsiteY27" fmla="*/ 1352550 h 1368451"/>
                <a:gd name="connsiteX28" fmla="*/ 57150 w 546121"/>
                <a:gd name="connsiteY28" fmla="*/ 1339850 h 1368451"/>
                <a:gd name="connsiteX29" fmla="*/ 0 w 546121"/>
                <a:gd name="connsiteY29" fmla="*/ 1323975 h 1368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46121" h="1368451">
                  <a:moveTo>
                    <a:pt x="152400" y="0"/>
                  </a:moveTo>
                  <a:cubicBezTo>
                    <a:pt x="196850" y="4498"/>
                    <a:pt x="241300" y="8996"/>
                    <a:pt x="276225" y="22225"/>
                  </a:cubicBezTo>
                  <a:cubicBezTo>
                    <a:pt x="311150" y="35454"/>
                    <a:pt x="334963" y="58208"/>
                    <a:pt x="361950" y="79375"/>
                  </a:cubicBezTo>
                  <a:cubicBezTo>
                    <a:pt x="388938" y="100542"/>
                    <a:pt x="419100" y="123296"/>
                    <a:pt x="438150" y="149225"/>
                  </a:cubicBezTo>
                  <a:cubicBezTo>
                    <a:pt x="457200" y="175154"/>
                    <a:pt x="468313" y="203200"/>
                    <a:pt x="476250" y="234950"/>
                  </a:cubicBezTo>
                  <a:cubicBezTo>
                    <a:pt x="484187" y="266700"/>
                    <a:pt x="486833" y="301096"/>
                    <a:pt x="485775" y="339725"/>
                  </a:cubicBezTo>
                  <a:cubicBezTo>
                    <a:pt x="484717" y="378354"/>
                    <a:pt x="477837" y="431800"/>
                    <a:pt x="469900" y="466725"/>
                  </a:cubicBezTo>
                  <a:cubicBezTo>
                    <a:pt x="461963" y="501650"/>
                    <a:pt x="454025" y="522288"/>
                    <a:pt x="438150" y="549275"/>
                  </a:cubicBezTo>
                  <a:cubicBezTo>
                    <a:pt x="422275" y="576263"/>
                    <a:pt x="395817" y="608542"/>
                    <a:pt x="374650" y="628650"/>
                  </a:cubicBezTo>
                  <a:cubicBezTo>
                    <a:pt x="353483" y="648758"/>
                    <a:pt x="336550" y="655108"/>
                    <a:pt x="311150" y="669925"/>
                  </a:cubicBezTo>
                  <a:cubicBezTo>
                    <a:pt x="285750" y="684742"/>
                    <a:pt x="245004" y="702733"/>
                    <a:pt x="222250" y="717550"/>
                  </a:cubicBezTo>
                  <a:cubicBezTo>
                    <a:pt x="199496" y="732367"/>
                    <a:pt x="187854" y="747713"/>
                    <a:pt x="174625" y="758825"/>
                  </a:cubicBezTo>
                  <a:cubicBezTo>
                    <a:pt x="161396" y="769937"/>
                    <a:pt x="136525" y="785283"/>
                    <a:pt x="142875" y="784225"/>
                  </a:cubicBezTo>
                  <a:cubicBezTo>
                    <a:pt x="149225" y="783167"/>
                    <a:pt x="184150" y="759354"/>
                    <a:pt x="212725" y="752475"/>
                  </a:cubicBezTo>
                  <a:cubicBezTo>
                    <a:pt x="241300" y="745596"/>
                    <a:pt x="284692" y="738188"/>
                    <a:pt x="314325" y="742950"/>
                  </a:cubicBezTo>
                  <a:cubicBezTo>
                    <a:pt x="343958" y="747712"/>
                    <a:pt x="365654" y="766233"/>
                    <a:pt x="390525" y="781050"/>
                  </a:cubicBezTo>
                  <a:cubicBezTo>
                    <a:pt x="415396" y="795867"/>
                    <a:pt x="443971" y="810154"/>
                    <a:pt x="463550" y="831850"/>
                  </a:cubicBezTo>
                  <a:cubicBezTo>
                    <a:pt x="483129" y="853546"/>
                    <a:pt x="497946" y="887413"/>
                    <a:pt x="508000" y="911225"/>
                  </a:cubicBezTo>
                  <a:cubicBezTo>
                    <a:pt x="518054" y="935037"/>
                    <a:pt x="517525" y="950383"/>
                    <a:pt x="523875" y="974725"/>
                  </a:cubicBezTo>
                  <a:cubicBezTo>
                    <a:pt x="530225" y="999067"/>
                    <a:pt x="545571" y="1027113"/>
                    <a:pt x="546100" y="1057275"/>
                  </a:cubicBezTo>
                  <a:cubicBezTo>
                    <a:pt x="546629" y="1087438"/>
                    <a:pt x="537104" y="1125008"/>
                    <a:pt x="527050" y="1155700"/>
                  </a:cubicBezTo>
                  <a:cubicBezTo>
                    <a:pt x="516996" y="1186392"/>
                    <a:pt x="503238" y="1217083"/>
                    <a:pt x="485775" y="1241425"/>
                  </a:cubicBezTo>
                  <a:cubicBezTo>
                    <a:pt x="468312" y="1265767"/>
                    <a:pt x="441325" y="1285875"/>
                    <a:pt x="422275" y="1301750"/>
                  </a:cubicBezTo>
                  <a:cubicBezTo>
                    <a:pt x="403225" y="1317625"/>
                    <a:pt x="390525" y="1327679"/>
                    <a:pt x="371475" y="1336675"/>
                  </a:cubicBezTo>
                  <a:cubicBezTo>
                    <a:pt x="352425" y="1345671"/>
                    <a:pt x="331258" y="1350433"/>
                    <a:pt x="307975" y="1355725"/>
                  </a:cubicBezTo>
                  <a:cubicBezTo>
                    <a:pt x="284692" y="1361017"/>
                    <a:pt x="255058" y="1367896"/>
                    <a:pt x="231775" y="1368425"/>
                  </a:cubicBezTo>
                  <a:cubicBezTo>
                    <a:pt x="208492" y="1368954"/>
                    <a:pt x="188912" y="1361546"/>
                    <a:pt x="168275" y="1358900"/>
                  </a:cubicBezTo>
                  <a:cubicBezTo>
                    <a:pt x="147638" y="1356254"/>
                    <a:pt x="126471" y="1355725"/>
                    <a:pt x="107950" y="1352550"/>
                  </a:cubicBezTo>
                  <a:cubicBezTo>
                    <a:pt x="89429" y="1349375"/>
                    <a:pt x="75142" y="1344613"/>
                    <a:pt x="57150" y="1339850"/>
                  </a:cubicBezTo>
                  <a:cubicBezTo>
                    <a:pt x="39158" y="1335088"/>
                    <a:pt x="19579" y="1329531"/>
                    <a:pt x="0" y="1323975"/>
                  </a:cubicBezTo>
                </a:path>
              </a:pathLst>
            </a:cu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EFED2B8-3758-EB67-96D8-E8C5CC5EF9FE}"/>
                </a:ext>
              </a:extLst>
            </p:cNvPr>
            <p:cNvSpPr/>
            <p:nvPr/>
          </p:nvSpPr>
          <p:spPr>
            <a:xfrm>
              <a:off x="4902200" y="2743250"/>
              <a:ext cx="60753" cy="126950"/>
            </a:xfrm>
            <a:custGeom>
              <a:avLst/>
              <a:gdLst>
                <a:gd name="connsiteX0" fmla="*/ 3175 w 60753"/>
                <a:gd name="connsiteY0" fmla="*/ 3125 h 126950"/>
                <a:gd name="connsiteX1" fmla="*/ 53975 w 60753"/>
                <a:gd name="connsiteY1" fmla="*/ 9475 h 126950"/>
                <a:gd name="connsiteX2" fmla="*/ 57150 w 60753"/>
                <a:gd name="connsiteY2" fmla="*/ 82500 h 126950"/>
                <a:gd name="connsiteX3" fmla="*/ 25400 w 60753"/>
                <a:gd name="connsiteY3" fmla="*/ 95200 h 126950"/>
                <a:gd name="connsiteX4" fmla="*/ 0 w 60753"/>
                <a:gd name="connsiteY4" fmla="*/ 126950 h 12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53" h="126950">
                  <a:moveTo>
                    <a:pt x="3175" y="3125"/>
                  </a:moveTo>
                  <a:cubicBezTo>
                    <a:pt x="24077" y="-315"/>
                    <a:pt x="44979" y="-3754"/>
                    <a:pt x="53975" y="9475"/>
                  </a:cubicBezTo>
                  <a:cubicBezTo>
                    <a:pt x="62971" y="22704"/>
                    <a:pt x="61913" y="68212"/>
                    <a:pt x="57150" y="82500"/>
                  </a:cubicBezTo>
                  <a:cubicBezTo>
                    <a:pt x="52387" y="96788"/>
                    <a:pt x="34925" y="87792"/>
                    <a:pt x="25400" y="95200"/>
                  </a:cubicBezTo>
                  <a:cubicBezTo>
                    <a:pt x="15875" y="102608"/>
                    <a:pt x="7937" y="114779"/>
                    <a:pt x="0" y="126950"/>
                  </a:cubicBezTo>
                </a:path>
              </a:pathLst>
            </a:cu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AAC3148-2EE2-6551-5C6E-C189C785B816}"/>
                </a:ext>
              </a:extLst>
            </p:cNvPr>
            <p:cNvSpPr/>
            <p:nvPr/>
          </p:nvSpPr>
          <p:spPr>
            <a:xfrm>
              <a:off x="4908550" y="3631305"/>
              <a:ext cx="736450" cy="562870"/>
            </a:xfrm>
            <a:custGeom>
              <a:avLst/>
              <a:gdLst>
                <a:gd name="connsiteX0" fmla="*/ 0 w 736450"/>
                <a:gd name="connsiteY0" fmla="*/ 194570 h 562870"/>
                <a:gd name="connsiteX1" fmla="*/ 85725 w 736450"/>
                <a:gd name="connsiteY1" fmla="*/ 226320 h 562870"/>
                <a:gd name="connsiteX2" fmla="*/ 168275 w 736450"/>
                <a:gd name="connsiteY2" fmla="*/ 239020 h 562870"/>
                <a:gd name="connsiteX3" fmla="*/ 260350 w 736450"/>
                <a:gd name="connsiteY3" fmla="*/ 251720 h 562870"/>
                <a:gd name="connsiteX4" fmla="*/ 333375 w 736450"/>
                <a:gd name="connsiteY4" fmla="*/ 245370 h 562870"/>
                <a:gd name="connsiteX5" fmla="*/ 434975 w 736450"/>
                <a:gd name="connsiteY5" fmla="*/ 213620 h 562870"/>
                <a:gd name="connsiteX6" fmla="*/ 501650 w 736450"/>
                <a:gd name="connsiteY6" fmla="*/ 181870 h 562870"/>
                <a:gd name="connsiteX7" fmla="*/ 542925 w 736450"/>
                <a:gd name="connsiteY7" fmla="*/ 146945 h 562870"/>
                <a:gd name="connsiteX8" fmla="*/ 600075 w 736450"/>
                <a:gd name="connsiteY8" fmla="*/ 108845 h 562870"/>
                <a:gd name="connsiteX9" fmla="*/ 704850 w 736450"/>
                <a:gd name="connsiteY9" fmla="*/ 35820 h 562870"/>
                <a:gd name="connsiteX10" fmla="*/ 733425 w 736450"/>
                <a:gd name="connsiteY10" fmla="*/ 4070 h 562870"/>
                <a:gd name="connsiteX11" fmla="*/ 644525 w 736450"/>
                <a:gd name="connsiteY11" fmla="*/ 124720 h 562870"/>
                <a:gd name="connsiteX12" fmla="*/ 508000 w 736450"/>
                <a:gd name="connsiteY12" fmla="*/ 251720 h 562870"/>
                <a:gd name="connsiteX13" fmla="*/ 381000 w 736450"/>
                <a:gd name="connsiteY13" fmla="*/ 324745 h 562870"/>
                <a:gd name="connsiteX14" fmla="*/ 263525 w 736450"/>
                <a:gd name="connsiteY14" fmla="*/ 388245 h 562870"/>
                <a:gd name="connsiteX15" fmla="*/ 174625 w 736450"/>
                <a:gd name="connsiteY15" fmla="*/ 445395 h 562870"/>
                <a:gd name="connsiteX16" fmla="*/ 104775 w 736450"/>
                <a:gd name="connsiteY16" fmla="*/ 496195 h 562870"/>
                <a:gd name="connsiteX17" fmla="*/ 69850 w 736450"/>
                <a:gd name="connsiteY17" fmla="*/ 543820 h 562870"/>
                <a:gd name="connsiteX18" fmla="*/ 53975 w 736450"/>
                <a:gd name="connsiteY18" fmla="*/ 562870 h 56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36450" h="562870">
                  <a:moveTo>
                    <a:pt x="0" y="194570"/>
                  </a:moveTo>
                  <a:cubicBezTo>
                    <a:pt x="28839" y="206741"/>
                    <a:pt x="57679" y="218912"/>
                    <a:pt x="85725" y="226320"/>
                  </a:cubicBezTo>
                  <a:cubicBezTo>
                    <a:pt x="113771" y="233728"/>
                    <a:pt x="168275" y="239020"/>
                    <a:pt x="168275" y="239020"/>
                  </a:cubicBezTo>
                  <a:cubicBezTo>
                    <a:pt x="197379" y="243253"/>
                    <a:pt x="232833" y="250662"/>
                    <a:pt x="260350" y="251720"/>
                  </a:cubicBezTo>
                  <a:cubicBezTo>
                    <a:pt x="287867" y="252778"/>
                    <a:pt x="304271" y="251720"/>
                    <a:pt x="333375" y="245370"/>
                  </a:cubicBezTo>
                  <a:cubicBezTo>
                    <a:pt x="362479" y="239020"/>
                    <a:pt x="406929" y="224203"/>
                    <a:pt x="434975" y="213620"/>
                  </a:cubicBezTo>
                  <a:cubicBezTo>
                    <a:pt x="463021" y="203037"/>
                    <a:pt x="483659" y="192982"/>
                    <a:pt x="501650" y="181870"/>
                  </a:cubicBezTo>
                  <a:cubicBezTo>
                    <a:pt x="519641" y="170758"/>
                    <a:pt x="526521" y="159116"/>
                    <a:pt x="542925" y="146945"/>
                  </a:cubicBezTo>
                  <a:cubicBezTo>
                    <a:pt x="559329" y="134774"/>
                    <a:pt x="573088" y="127366"/>
                    <a:pt x="600075" y="108845"/>
                  </a:cubicBezTo>
                  <a:cubicBezTo>
                    <a:pt x="627062" y="90324"/>
                    <a:pt x="682625" y="53282"/>
                    <a:pt x="704850" y="35820"/>
                  </a:cubicBezTo>
                  <a:cubicBezTo>
                    <a:pt x="727075" y="18358"/>
                    <a:pt x="743479" y="-10747"/>
                    <a:pt x="733425" y="4070"/>
                  </a:cubicBezTo>
                  <a:cubicBezTo>
                    <a:pt x="723371" y="18887"/>
                    <a:pt x="682096" y="83445"/>
                    <a:pt x="644525" y="124720"/>
                  </a:cubicBezTo>
                  <a:cubicBezTo>
                    <a:pt x="606954" y="165995"/>
                    <a:pt x="551921" y="218383"/>
                    <a:pt x="508000" y="251720"/>
                  </a:cubicBezTo>
                  <a:cubicBezTo>
                    <a:pt x="464079" y="285058"/>
                    <a:pt x="421746" y="301991"/>
                    <a:pt x="381000" y="324745"/>
                  </a:cubicBezTo>
                  <a:cubicBezTo>
                    <a:pt x="340254" y="347499"/>
                    <a:pt x="297921" y="368137"/>
                    <a:pt x="263525" y="388245"/>
                  </a:cubicBezTo>
                  <a:cubicBezTo>
                    <a:pt x="229129" y="408353"/>
                    <a:pt x="201083" y="427403"/>
                    <a:pt x="174625" y="445395"/>
                  </a:cubicBezTo>
                  <a:cubicBezTo>
                    <a:pt x="148167" y="463387"/>
                    <a:pt x="122238" y="479791"/>
                    <a:pt x="104775" y="496195"/>
                  </a:cubicBezTo>
                  <a:cubicBezTo>
                    <a:pt x="87313" y="512599"/>
                    <a:pt x="69850" y="543820"/>
                    <a:pt x="69850" y="543820"/>
                  </a:cubicBezTo>
                  <a:cubicBezTo>
                    <a:pt x="61383" y="554932"/>
                    <a:pt x="57679" y="558901"/>
                    <a:pt x="53975" y="562870"/>
                  </a:cubicBezTo>
                </a:path>
              </a:pathLst>
            </a:cu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A295F6D-B21C-1CF6-4F51-02534ED7D222}"/>
                </a:ext>
              </a:extLst>
            </p:cNvPr>
            <p:cNvSpPr/>
            <p:nvPr/>
          </p:nvSpPr>
          <p:spPr>
            <a:xfrm>
              <a:off x="4895850" y="3902075"/>
              <a:ext cx="353941" cy="282575"/>
            </a:xfrm>
            <a:custGeom>
              <a:avLst/>
              <a:gdLst>
                <a:gd name="connsiteX0" fmla="*/ 0 w 353941"/>
                <a:gd name="connsiteY0" fmla="*/ 0 h 282575"/>
                <a:gd name="connsiteX1" fmla="*/ 82550 w 353941"/>
                <a:gd name="connsiteY1" fmla="*/ 31750 h 282575"/>
                <a:gd name="connsiteX2" fmla="*/ 136525 w 353941"/>
                <a:gd name="connsiteY2" fmla="*/ 34925 h 282575"/>
                <a:gd name="connsiteX3" fmla="*/ 219075 w 353941"/>
                <a:gd name="connsiteY3" fmla="*/ 44450 h 282575"/>
                <a:gd name="connsiteX4" fmla="*/ 266700 w 353941"/>
                <a:gd name="connsiteY4" fmla="*/ 41275 h 282575"/>
                <a:gd name="connsiteX5" fmla="*/ 317500 w 353941"/>
                <a:gd name="connsiteY5" fmla="*/ 34925 h 282575"/>
                <a:gd name="connsiteX6" fmla="*/ 352425 w 353941"/>
                <a:gd name="connsiteY6" fmla="*/ 28575 h 282575"/>
                <a:gd name="connsiteX7" fmla="*/ 266700 w 353941"/>
                <a:gd name="connsiteY7" fmla="*/ 69850 h 282575"/>
                <a:gd name="connsiteX8" fmla="*/ 196850 w 353941"/>
                <a:gd name="connsiteY8" fmla="*/ 101600 h 282575"/>
                <a:gd name="connsiteX9" fmla="*/ 120650 w 353941"/>
                <a:gd name="connsiteY9" fmla="*/ 146050 h 282575"/>
                <a:gd name="connsiteX10" fmla="*/ 88900 w 353941"/>
                <a:gd name="connsiteY10" fmla="*/ 174625 h 282575"/>
                <a:gd name="connsiteX11" fmla="*/ 63500 w 353941"/>
                <a:gd name="connsiteY11" fmla="*/ 206375 h 282575"/>
                <a:gd name="connsiteX12" fmla="*/ 47625 w 353941"/>
                <a:gd name="connsiteY12" fmla="*/ 231775 h 282575"/>
                <a:gd name="connsiteX13" fmla="*/ 22225 w 353941"/>
                <a:gd name="connsiteY13" fmla="*/ 266700 h 282575"/>
                <a:gd name="connsiteX14" fmla="*/ 12700 w 353941"/>
                <a:gd name="connsiteY14" fmla="*/ 282575 h 28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3941" h="282575">
                  <a:moveTo>
                    <a:pt x="0" y="0"/>
                  </a:moveTo>
                  <a:cubicBezTo>
                    <a:pt x="29898" y="12964"/>
                    <a:pt x="59796" y="25929"/>
                    <a:pt x="82550" y="31750"/>
                  </a:cubicBezTo>
                  <a:cubicBezTo>
                    <a:pt x="105304" y="37571"/>
                    <a:pt x="113771" y="32808"/>
                    <a:pt x="136525" y="34925"/>
                  </a:cubicBezTo>
                  <a:cubicBezTo>
                    <a:pt x="159279" y="37042"/>
                    <a:pt x="197379" y="43392"/>
                    <a:pt x="219075" y="44450"/>
                  </a:cubicBezTo>
                  <a:cubicBezTo>
                    <a:pt x="240771" y="45508"/>
                    <a:pt x="250296" y="42862"/>
                    <a:pt x="266700" y="41275"/>
                  </a:cubicBezTo>
                  <a:cubicBezTo>
                    <a:pt x="283104" y="39688"/>
                    <a:pt x="303213" y="37042"/>
                    <a:pt x="317500" y="34925"/>
                  </a:cubicBezTo>
                  <a:cubicBezTo>
                    <a:pt x="331788" y="32808"/>
                    <a:pt x="360892" y="22754"/>
                    <a:pt x="352425" y="28575"/>
                  </a:cubicBezTo>
                  <a:cubicBezTo>
                    <a:pt x="343958" y="34396"/>
                    <a:pt x="292629" y="57679"/>
                    <a:pt x="266700" y="69850"/>
                  </a:cubicBezTo>
                  <a:cubicBezTo>
                    <a:pt x="240771" y="82021"/>
                    <a:pt x="221192" y="88900"/>
                    <a:pt x="196850" y="101600"/>
                  </a:cubicBezTo>
                  <a:cubicBezTo>
                    <a:pt x="172508" y="114300"/>
                    <a:pt x="138642" y="133879"/>
                    <a:pt x="120650" y="146050"/>
                  </a:cubicBezTo>
                  <a:cubicBezTo>
                    <a:pt x="102658" y="158221"/>
                    <a:pt x="98425" y="164571"/>
                    <a:pt x="88900" y="174625"/>
                  </a:cubicBezTo>
                  <a:cubicBezTo>
                    <a:pt x="79375" y="184679"/>
                    <a:pt x="70379" y="196850"/>
                    <a:pt x="63500" y="206375"/>
                  </a:cubicBezTo>
                  <a:cubicBezTo>
                    <a:pt x="56621" y="215900"/>
                    <a:pt x="54504" y="221721"/>
                    <a:pt x="47625" y="231775"/>
                  </a:cubicBezTo>
                  <a:cubicBezTo>
                    <a:pt x="40746" y="241829"/>
                    <a:pt x="22225" y="266700"/>
                    <a:pt x="22225" y="266700"/>
                  </a:cubicBezTo>
                  <a:cubicBezTo>
                    <a:pt x="16404" y="275167"/>
                    <a:pt x="14552" y="278871"/>
                    <a:pt x="12700" y="282575"/>
                  </a:cubicBezTo>
                </a:path>
              </a:pathLst>
            </a:cu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EC42E94-5C67-5758-9D35-F0A082662410}"/>
                </a:ext>
              </a:extLst>
            </p:cNvPr>
            <p:cNvSpPr/>
            <p:nvPr/>
          </p:nvSpPr>
          <p:spPr>
            <a:xfrm>
              <a:off x="4892675" y="3995708"/>
              <a:ext cx="117813" cy="112742"/>
            </a:xfrm>
            <a:custGeom>
              <a:avLst/>
              <a:gdLst>
                <a:gd name="connsiteX0" fmla="*/ 6350 w 117813"/>
                <a:gd name="connsiteY0" fmla="*/ 11142 h 112742"/>
                <a:gd name="connsiteX1" fmla="*/ 66675 w 117813"/>
                <a:gd name="connsiteY1" fmla="*/ 11142 h 112742"/>
                <a:gd name="connsiteX2" fmla="*/ 117475 w 117813"/>
                <a:gd name="connsiteY2" fmla="*/ 1617 h 112742"/>
                <a:gd name="connsiteX3" fmla="*/ 41275 w 117813"/>
                <a:gd name="connsiteY3" fmla="*/ 49242 h 112742"/>
                <a:gd name="connsiteX4" fmla="*/ 15875 w 117813"/>
                <a:gd name="connsiteY4" fmla="*/ 93692 h 112742"/>
                <a:gd name="connsiteX5" fmla="*/ 0 w 117813"/>
                <a:gd name="connsiteY5" fmla="*/ 112742 h 112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813" h="112742">
                  <a:moveTo>
                    <a:pt x="6350" y="11142"/>
                  </a:moveTo>
                  <a:cubicBezTo>
                    <a:pt x="27252" y="11935"/>
                    <a:pt x="48154" y="12729"/>
                    <a:pt x="66675" y="11142"/>
                  </a:cubicBezTo>
                  <a:cubicBezTo>
                    <a:pt x="85196" y="9555"/>
                    <a:pt x="121708" y="-4733"/>
                    <a:pt x="117475" y="1617"/>
                  </a:cubicBezTo>
                  <a:cubicBezTo>
                    <a:pt x="113242" y="7967"/>
                    <a:pt x="58208" y="33896"/>
                    <a:pt x="41275" y="49242"/>
                  </a:cubicBezTo>
                  <a:cubicBezTo>
                    <a:pt x="24342" y="64588"/>
                    <a:pt x="15875" y="93692"/>
                    <a:pt x="15875" y="93692"/>
                  </a:cubicBezTo>
                  <a:cubicBezTo>
                    <a:pt x="8996" y="104275"/>
                    <a:pt x="4498" y="108508"/>
                    <a:pt x="0" y="112742"/>
                  </a:cubicBezTo>
                </a:path>
              </a:pathLst>
            </a:cu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C40038D-1E16-AE18-DDD6-EFDF8E826550}"/>
                </a:ext>
              </a:extLst>
            </p:cNvPr>
            <p:cNvSpPr/>
            <p:nvPr/>
          </p:nvSpPr>
          <p:spPr>
            <a:xfrm>
              <a:off x="4775200" y="2867025"/>
              <a:ext cx="123825" cy="133350"/>
            </a:xfrm>
            <a:custGeom>
              <a:avLst/>
              <a:gdLst>
                <a:gd name="connsiteX0" fmla="*/ 123825 w 123825"/>
                <a:gd name="connsiteY0" fmla="*/ 0 h 133350"/>
                <a:gd name="connsiteX1" fmla="*/ 88900 w 123825"/>
                <a:gd name="connsiteY1" fmla="*/ 38100 h 133350"/>
                <a:gd name="connsiteX2" fmla="*/ 50800 w 123825"/>
                <a:gd name="connsiteY2" fmla="*/ 73025 h 133350"/>
                <a:gd name="connsiteX3" fmla="*/ 28575 w 123825"/>
                <a:gd name="connsiteY3" fmla="*/ 95250 h 133350"/>
                <a:gd name="connsiteX4" fmla="*/ 0 w 123825"/>
                <a:gd name="connsiteY4" fmla="*/ 1333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33350">
                  <a:moveTo>
                    <a:pt x="123825" y="0"/>
                  </a:moveTo>
                  <a:cubicBezTo>
                    <a:pt x="112448" y="12964"/>
                    <a:pt x="101071" y="25929"/>
                    <a:pt x="88900" y="38100"/>
                  </a:cubicBezTo>
                  <a:cubicBezTo>
                    <a:pt x="76729" y="50271"/>
                    <a:pt x="60854" y="63500"/>
                    <a:pt x="50800" y="73025"/>
                  </a:cubicBezTo>
                  <a:cubicBezTo>
                    <a:pt x="40746" y="82550"/>
                    <a:pt x="37042" y="85196"/>
                    <a:pt x="28575" y="95250"/>
                  </a:cubicBezTo>
                  <a:cubicBezTo>
                    <a:pt x="20108" y="105304"/>
                    <a:pt x="10054" y="119327"/>
                    <a:pt x="0" y="133350"/>
                  </a:cubicBezTo>
                </a:path>
              </a:pathLst>
            </a:custGeom>
            <a:noFill/>
            <a:ln w="63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541C119-9862-B52C-9032-B7A7CE49F26E}"/>
                </a:ext>
              </a:extLst>
            </p:cNvPr>
            <p:cNvSpPr/>
            <p:nvPr/>
          </p:nvSpPr>
          <p:spPr>
            <a:xfrm>
              <a:off x="4841418" y="3429000"/>
              <a:ext cx="67131" cy="103878"/>
            </a:xfrm>
            <a:custGeom>
              <a:avLst/>
              <a:gdLst>
                <a:gd name="connsiteX0" fmla="*/ 57613 w 67138"/>
                <a:gd name="connsiteY0" fmla="*/ 0 h 114300"/>
                <a:gd name="connsiteX1" fmla="*/ 13163 w 67138"/>
                <a:gd name="connsiteY1" fmla="*/ 28575 h 114300"/>
                <a:gd name="connsiteX2" fmla="*/ 463 w 67138"/>
                <a:gd name="connsiteY2" fmla="*/ 73025 h 114300"/>
                <a:gd name="connsiteX3" fmla="*/ 25863 w 67138"/>
                <a:gd name="connsiteY3" fmla="*/ 104775 h 114300"/>
                <a:gd name="connsiteX4" fmla="*/ 67138 w 67138"/>
                <a:gd name="connsiteY4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38" h="114300">
                  <a:moveTo>
                    <a:pt x="57613" y="0"/>
                  </a:moveTo>
                  <a:cubicBezTo>
                    <a:pt x="40150" y="8202"/>
                    <a:pt x="22688" y="16404"/>
                    <a:pt x="13163" y="28575"/>
                  </a:cubicBezTo>
                  <a:cubicBezTo>
                    <a:pt x="3638" y="40746"/>
                    <a:pt x="-1654" y="60325"/>
                    <a:pt x="463" y="73025"/>
                  </a:cubicBezTo>
                  <a:cubicBezTo>
                    <a:pt x="2580" y="85725"/>
                    <a:pt x="14751" y="97896"/>
                    <a:pt x="25863" y="104775"/>
                  </a:cubicBezTo>
                  <a:cubicBezTo>
                    <a:pt x="36975" y="111654"/>
                    <a:pt x="52056" y="112977"/>
                    <a:pt x="67138" y="114300"/>
                  </a:cubicBezTo>
                </a:path>
              </a:pathLst>
            </a:custGeom>
            <a:noFill/>
            <a:ln w="63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40DDB2E3-C2C1-6899-B495-4A18B069C00E}"/>
                </a:ext>
              </a:extLst>
            </p:cNvPr>
            <p:cNvSpPr/>
            <p:nvPr/>
          </p:nvSpPr>
          <p:spPr>
            <a:xfrm>
              <a:off x="4810085" y="3384544"/>
              <a:ext cx="82570" cy="190514"/>
            </a:xfrm>
            <a:custGeom>
              <a:avLst/>
              <a:gdLst>
                <a:gd name="connsiteX0" fmla="*/ 101660 w 101660"/>
                <a:gd name="connsiteY0" fmla="*/ 0 h 209550"/>
                <a:gd name="connsiteX1" fmla="*/ 19110 w 101660"/>
                <a:gd name="connsiteY1" fmla="*/ 41275 h 209550"/>
                <a:gd name="connsiteX2" fmla="*/ 60 w 101660"/>
                <a:gd name="connsiteY2" fmla="*/ 104775 h 209550"/>
                <a:gd name="connsiteX3" fmla="*/ 22285 w 101660"/>
                <a:gd name="connsiteY3" fmla="*/ 171450 h 209550"/>
                <a:gd name="connsiteX4" fmla="*/ 69910 w 101660"/>
                <a:gd name="connsiteY4" fmla="*/ 196850 h 209550"/>
                <a:gd name="connsiteX5" fmla="*/ 82610 w 101660"/>
                <a:gd name="connsiteY5" fmla="*/ 200025 h 209550"/>
                <a:gd name="connsiteX6" fmla="*/ 101660 w 101660"/>
                <a:gd name="connsiteY6" fmla="*/ 20955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660" h="209550">
                  <a:moveTo>
                    <a:pt x="101660" y="0"/>
                  </a:moveTo>
                  <a:cubicBezTo>
                    <a:pt x="68851" y="11906"/>
                    <a:pt x="36043" y="23813"/>
                    <a:pt x="19110" y="41275"/>
                  </a:cubicBezTo>
                  <a:cubicBezTo>
                    <a:pt x="2177" y="58737"/>
                    <a:pt x="-469" y="83079"/>
                    <a:pt x="60" y="104775"/>
                  </a:cubicBezTo>
                  <a:cubicBezTo>
                    <a:pt x="589" y="126471"/>
                    <a:pt x="10643" y="156104"/>
                    <a:pt x="22285" y="171450"/>
                  </a:cubicBezTo>
                  <a:cubicBezTo>
                    <a:pt x="33927" y="186796"/>
                    <a:pt x="69910" y="196850"/>
                    <a:pt x="69910" y="196850"/>
                  </a:cubicBezTo>
                  <a:cubicBezTo>
                    <a:pt x="79964" y="201613"/>
                    <a:pt x="82610" y="200025"/>
                    <a:pt x="82610" y="200025"/>
                  </a:cubicBezTo>
                  <a:cubicBezTo>
                    <a:pt x="87902" y="202142"/>
                    <a:pt x="94781" y="205846"/>
                    <a:pt x="101660" y="209550"/>
                  </a:cubicBezTo>
                </a:path>
              </a:pathLst>
            </a:custGeom>
            <a:noFill/>
            <a:ln w="63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ECB003F-BC16-CC8B-466A-D48C018904CA}"/>
                </a:ext>
              </a:extLst>
            </p:cNvPr>
            <p:cNvSpPr/>
            <p:nvPr/>
          </p:nvSpPr>
          <p:spPr>
            <a:xfrm>
              <a:off x="4752526" y="3330575"/>
              <a:ext cx="149674" cy="317500"/>
            </a:xfrm>
            <a:custGeom>
              <a:avLst/>
              <a:gdLst>
                <a:gd name="connsiteX0" fmla="*/ 146499 w 149674"/>
                <a:gd name="connsiteY0" fmla="*/ 0 h 317500"/>
                <a:gd name="connsiteX1" fmla="*/ 89349 w 149674"/>
                <a:gd name="connsiteY1" fmla="*/ 25400 h 317500"/>
                <a:gd name="connsiteX2" fmla="*/ 32199 w 149674"/>
                <a:gd name="connsiteY2" fmla="*/ 57150 h 317500"/>
                <a:gd name="connsiteX3" fmla="*/ 449 w 149674"/>
                <a:gd name="connsiteY3" fmla="*/ 127000 h 317500"/>
                <a:gd name="connsiteX4" fmla="*/ 16324 w 149674"/>
                <a:gd name="connsiteY4" fmla="*/ 193675 h 317500"/>
                <a:gd name="connsiteX5" fmla="*/ 54424 w 149674"/>
                <a:gd name="connsiteY5" fmla="*/ 241300 h 317500"/>
                <a:gd name="connsiteX6" fmla="*/ 86174 w 149674"/>
                <a:gd name="connsiteY6" fmla="*/ 273050 h 317500"/>
                <a:gd name="connsiteX7" fmla="*/ 111574 w 149674"/>
                <a:gd name="connsiteY7" fmla="*/ 288925 h 317500"/>
                <a:gd name="connsiteX8" fmla="*/ 149674 w 149674"/>
                <a:gd name="connsiteY8" fmla="*/ 317500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674" h="317500">
                  <a:moveTo>
                    <a:pt x="146499" y="0"/>
                  </a:moveTo>
                  <a:cubicBezTo>
                    <a:pt x="127449" y="7937"/>
                    <a:pt x="108399" y="15875"/>
                    <a:pt x="89349" y="25400"/>
                  </a:cubicBezTo>
                  <a:cubicBezTo>
                    <a:pt x="70299" y="34925"/>
                    <a:pt x="47016" y="40217"/>
                    <a:pt x="32199" y="57150"/>
                  </a:cubicBezTo>
                  <a:cubicBezTo>
                    <a:pt x="17382" y="74083"/>
                    <a:pt x="3095" y="104246"/>
                    <a:pt x="449" y="127000"/>
                  </a:cubicBezTo>
                  <a:cubicBezTo>
                    <a:pt x="-2197" y="149754"/>
                    <a:pt x="7328" y="174625"/>
                    <a:pt x="16324" y="193675"/>
                  </a:cubicBezTo>
                  <a:cubicBezTo>
                    <a:pt x="25320" y="212725"/>
                    <a:pt x="42782" y="228071"/>
                    <a:pt x="54424" y="241300"/>
                  </a:cubicBezTo>
                  <a:cubicBezTo>
                    <a:pt x="66066" y="254529"/>
                    <a:pt x="76649" y="265113"/>
                    <a:pt x="86174" y="273050"/>
                  </a:cubicBezTo>
                  <a:cubicBezTo>
                    <a:pt x="95699" y="280987"/>
                    <a:pt x="100991" y="281517"/>
                    <a:pt x="111574" y="288925"/>
                  </a:cubicBezTo>
                  <a:cubicBezTo>
                    <a:pt x="122157" y="296333"/>
                    <a:pt x="135915" y="306916"/>
                    <a:pt x="149674" y="317500"/>
                  </a:cubicBezTo>
                </a:path>
              </a:pathLst>
            </a:custGeom>
            <a:noFill/>
            <a:ln w="63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08C884F6-3AB8-2F4B-D2C4-F20B8E77779D}"/>
                </a:ext>
              </a:extLst>
            </p:cNvPr>
            <p:cNvSpPr/>
            <p:nvPr/>
          </p:nvSpPr>
          <p:spPr>
            <a:xfrm>
              <a:off x="3946525" y="3505109"/>
              <a:ext cx="946150" cy="241391"/>
            </a:xfrm>
            <a:custGeom>
              <a:avLst/>
              <a:gdLst>
                <a:gd name="connsiteX0" fmla="*/ 946150 w 946150"/>
                <a:gd name="connsiteY0" fmla="*/ 241391 h 241391"/>
                <a:gd name="connsiteX1" fmla="*/ 844550 w 946150"/>
                <a:gd name="connsiteY1" fmla="*/ 203291 h 241391"/>
                <a:gd name="connsiteX2" fmla="*/ 768350 w 946150"/>
                <a:gd name="connsiteY2" fmla="*/ 165191 h 241391"/>
                <a:gd name="connsiteX3" fmla="*/ 660400 w 946150"/>
                <a:gd name="connsiteY3" fmla="*/ 114391 h 241391"/>
                <a:gd name="connsiteX4" fmla="*/ 555625 w 946150"/>
                <a:gd name="connsiteY4" fmla="*/ 73116 h 241391"/>
                <a:gd name="connsiteX5" fmla="*/ 473075 w 946150"/>
                <a:gd name="connsiteY5" fmla="*/ 57241 h 241391"/>
                <a:gd name="connsiteX6" fmla="*/ 390525 w 946150"/>
                <a:gd name="connsiteY6" fmla="*/ 31841 h 241391"/>
                <a:gd name="connsiteX7" fmla="*/ 292100 w 946150"/>
                <a:gd name="connsiteY7" fmla="*/ 19141 h 241391"/>
                <a:gd name="connsiteX8" fmla="*/ 184150 w 946150"/>
                <a:gd name="connsiteY8" fmla="*/ 6441 h 241391"/>
                <a:gd name="connsiteX9" fmla="*/ 69850 w 946150"/>
                <a:gd name="connsiteY9" fmla="*/ 91 h 241391"/>
                <a:gd name="connsiteX10" fmla="*/ 0 w 946150"/>
                <a:gd name="connsiteY10" fmla="*/ 3266 h 24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6150" h="241391">
                  <a:moveTo>
                    <a:pt x="946150" y="241391"/>
                  </a:moveTo>
                  <a:cubicBezTo>
                    <a:pt x="910166" y="228691"/>
                    <a:pt x="874183" y="215991"/>
                    <a:pt x="844550" y="203291"/>
                  </a:cubicBezTo>
                  <a:cubicBezTo>
                    <a:pt x="814917" y="190591"/>
                    <a:pt x="799042" y="180008"/>
                    <a:pt x="768350" y="165191"/>
                  </a:cubicBezTo>
                  <a:cubicBezTo>
                    <a:pt x="737658" y="150374"/>
                    <a:pt x="695854" y="129737"/>
                    <a:pt x="660400" y="114391"/>
                  </a:cubicBezTo>
                  <a:cubicBezTo>
                    <a:pt x="624946" y="99045"/>
                    <a:pt x="586846" y="82641"/>
                    <a:pt x="555625" y="73116"/>
                  </a:cubicBezTo>
                  <a:cubicBezTo>
                    <a:pt x="524404" y="63591"/>
                    <a:pt x="500592" y="64120"/>
                    <a:pt x="473075" y="57241"/>
                  </a:cubicBezTo>
                  <a:cubicBezTo>
                    <a:pt x="445558" y="50362"/>
                    <a:pt x="420687" y="38191"/>
                    <a:pt x="390525" y="31841"/>
                  </a:cubicBezTo>
                  <a:cubicBezTo>
                    <a:pt x="360363" y="25491"/>
                    <a:pt x="292100" y="19141"/>
                    <a:pt x="292100" y="19141"/>
                  </a:cubicBezTo>
                  <a:cubicBezTo>
                    <a:pt x="257704" y="14908"/>
                    <a:pt x="221192" y="9616"/>
                    <a:pt x="184150" y="6441"/>
                  </a:cubicBezTo>
                  <a:cubicBezTo>
                    <a:pt x="147108" y="3266"/>
                    <a:pt x="100542" y="620"/>
                    <a:pt x="69850" y="91"/>
                  </a:cubicBezTo>
                  <a:cubicBezTo>
                    <a:pt x="39158" y="-438"/>
                    <a:pt x="19579" y="1414"/>
                    <a:pt x="0" y="3266"/>
                  </a:cubicBezTo>
                </a:path>
              </a:pathLst>
            </a:custGeom>
            <a:noFill/>
            <a:ln w="63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44C2BCF-B3E8-5D32-FAFB-CD63918350D7}"/>
                </a:ext>
              </a:extLst>
            </p:cNvPr>
            <p:cNvSpPr/>
            <p:nvPr/>
          </p:nvSpPr>
          <p:spPr>
            <a:xfrm>
              <a:off x="3952875" y="3612754"/>
              <a:ext cx="942975" cy="203596"/>
            </a:xfrm>
            <a:custGeom>
              <a:avLst/>
              <a:gdLst>
                <a:gd name="connsiteX0" fmla="*/ 942975 w 942975"/>
                <a:gd name="connsiteY0" fmla="*/ 203596 h 203596"/>
                <a:gd name="connsiteX1" fmla="*/ 825500 w 942975"/>
                <a:gd name="connsiteY1" fmla="*/ 159146 h 203596"/>
                <a:gd name="connsiteX2" fmla="*/ 736600 w 942975"/>
                <a:gd name="connsiteY2" fmla="*/ 124221 h 203596"/>
                <a:gd name="connsiteX3" fmla="*/ 638175 w 942975"/>
                <a:gd name="connsiteY3" fmla="*/ 79771 h 203596"/>
                <a:gd name="connsiteX4" fmla="*/ 561975 w 942975"/>
                <a:gd name="connsiteY4" fmla="*/ 57546 h 203596"/>
                <a:gd name="connsiteX5" fmla="*/ 454025 w 942975"/>
                <a:gd name="connsiteY5" fmla="*/ 32146 h 203596"/>
                <a:gd name="connsiteX6" fmla="*/ 377825 w 942975"/>
                <a:gd name="connsiteY6" fmla="*/ 16271 h 203596"/>
                <a:gd name="connsiteX7" fmla="*/ 257175 w 942975"/>
                <a:gd name="connsiteY7" fmla="*/ 3571 h 203596"/>
                <a:gd name="connsiteX8" fmla="*/ 155575 w 942975"/>
                <a:gd name="connsiteY8" fmla="*/ 396 h 203596"/>
                <a:gd name="connsiteX9" fmla="*/ 66675 w 942975"/>
                <a:gd name="connsiteY9" fmla="*/ 396 h 203596"/>
                <a:gd name="connsiteX10" fmla="*/ 0 w 942975"/>
                <a:gd name="connsiteY10" fmla="*/ 3571 h 203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2975" h="203596">
                  <a:moveTo>
                    <a:pt x="942975" y="203596"/>
                  </a:moveTo>
                  <a:lnTo>
                    <a:pt x="825500" y="159146"/>
                  </a:lnTo>
                  <a:cubicBezTo>
                    <a:pt x="791104" y="145917"/>
                    <a:pt x="767821" y="137450"/>
                    <a:pt x="736600" y="124221"/>
                  </a:cubicBezTo>
                  <a:cubicBezTo>
                    <a:pt x="705379" y="110992"/>
                    <a:pt x="667279" y="90883"/>
                    <a:pt x="638175" y="79771"/>
                  </a:cubicBezTo>
                  <a:cubicBezTo>
                    <a:pt x="609071" y="68658"/>
                    <a:pt x="592667" y="65483"/>
                    <a:pt x="561975" y="57546"/>
                  </a:cubicBezTo>
                  <a:cubicBezTo>
                    <a:pt x="531283" y="49609"/>
                    <a:pt x="484717" y="39025"/>
                    <a:pt x="454025" y="32146"/>
                  </a:cubicBezTo>
                  <a:cubicBezTo>
                    <a:pt x="423333" y="25267"/>
                    <a:pt x="410633" y="21034"/>
                    <a:pt x="377825" y="16271"/>
                  </a:cubicBezTo>
                  <a:cubicBezTo>
                    <a:pt x="345017" y="11508"/>
                    <a:pt x="294217" y="6217"/>
                    <a:pt x="257175" y="3571"/>
                  </a:cubicBezTo>
                  <a:cubicBezTo>
                    <a:pt x="220133" y="925"/>
                    <a:pt x="187325" y="925"/>
                    <a:pt x="155575" y="396"/>
                  </a:cubicBezTo>
                  <a:cubicBezTo>
                    <a:pt x="123825" y="-133"/>
                    <a:pt x="92604" y="-133"/>
                    <a:pt x="66675" y="396"/>
                  </a:cubicBezTo>
                  <a:cubicBezTo>
                    <a:pt x="40746" y="925"/>
                    <a:pt x="20373" y="2248"/>
                    <a:pt x="0" y="3571"/>
                  </a:cubicBezTo>
                </a:path>
              </a:pathLst>
            </a:custGeom>
            <a:noFill/>
            <a:ln w="63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A8F68D57-622E-B202-CF2F-30BBC2303B8A}"/>
                </a:ext>
              </a:extLst>
            </p:cNvPr>
            <p:cNvSpPr/>
            <p:nvPr/>
          </p:nvSpPr>
          <p:spPr>
            <a:xfrm>
              <a:off x="3952875" y="3216275"/>
              <a:ext cx="939800" cy="127000"/>
            </a:xfrm>
            <a:custGeom>
              <a:avLst/>
              <a:gdLst>
                <a:gd name="connsiteX0" fmla="*/ 939800 w 939800"/>
                <a:gd name="connsiteY0" fmla="*/ 0 h 127000"/>
                <a:gd name="connsiteX1" fmla="*/ 841375 w 939800"/>
                <a:gd name="connsiteY1" fmla="*/ 57150 h 127000"/>
                <a:gd name="connsiteX2" fmla="*/ 752475 w 939800"/>
                <a:gd name="connsiteY2" fmla="*/ 85725 h 127000"/>
                <a:gd name="connsiteX3" fmla="*/ 663575 w 939800"/>
                <a:gd name="connsiteY3" fmla="*/ 98425 h 127000"/>
                <a:gd name="connsiteX4" fmla="*/ 514350 w 939800"/>
                <a:gd name="connsiteY4" fmla="*/ 114300 h 127000"/>
                <a:gd name="connsiteX5" fmla="*/ 374650 w 939800"/>
                <a:gd name="connsiteY5" fmla="*/ 120650 h 127000"/>
                <a:gd name="connsiteX6" fmla="*/ 209550 w 939800"/>
                <a:gd name="connsiteY6" fmla="*/ 123825 h 127000"/>
                <a:gd name="connsiteX7" fmla="*/ 111125 w 939800"/>
                <a:gd name="connsiteY7" fmla="*/ 123825 h 127000"/>
                <a:gd name="connsiteX8" fmla="*/ 0 w 939800"/>
                <a:gd name="connsiteY8" fmla="*/ 127000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9800" h="127000">
                  <a:moveTo>
                    <a:pt x="939800" y="0"/>
                  </a:moveTo>
                  <a:cubicBezTo>
                    <a:pt x="906198" y="21431"/>
                    <a:pt x="872596" y="42863"/>
                    <a:pt x="841375" y="57150"/>
                  </a:cubicBezTo>
                  <a:cubicBezTo>
                    <a:pt x="810154" y="71438"/>
                    <a:pt x="782108" y="78846"/>
                    <a:pt x="752475" y="85725"/>
                  </a:cubicBezTo>
                  <a:cubicBezTo>
                    <a:pt x="722842" y="92604"/>
                    <a:pt x="703262" y="93663"/>
                    <a:pt x="663575" y="98425"/>
                  </a:cubicBezTo>
                  <a:cubicBezTo>
                    <a:pt x="623887" y="103188"/>
                    <a:pt x="562504" y="110596"/>
                    <a:pt x="514350" y="114300"/>
                  </a:cubicBezTo>
                  <a:cubicBezTo>
                    <a:pt x="466196" y="118004"/>
                    <a:pt x="425450" y="119063"/>
                    <a:pt x="374650" y="120650"/>
                  </a:cubicBezTo>
                  <a:cubicBezTo>
                    <a:pt x="323850" y="122238"/>
                    <a:pt x="253471" y="123296"/>
                    <a:pt x="209550" y="123825"/>
                  </a:cubicBezTo>
                  <a:cubicBezTo>
                    <a:pt x="165629" y="124354"/>
                    <a:pt x="146050" y="123296"/>
                    <a:pt x="111125" y="123825"/>
                  </a:cubicBezTo>
                  <a:cubicBezTo>
                    <a:pt x="76200" y="124354"/>
                    <a:pt x="38100" y="125677"/>
                    <a:pt x="0" y="127000"/>
                  </a:cubicBezTo>
                </a:path>
              </a:pathLst>
            </a:custGeom>
            <a:noFill/>
            <a:ln w="63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2DF744D7-97F6-DAC0-91D3-44959F643590}"/>
                </a:ext>
              </a:extLst>
            </p:cNvPr>
            <p:cNvSpPr/>
            <p:nvPr/>
          </p:nvSpPr>
          <p:spPr>
            <a:xfrm>
              <a:off x="3956050" y="3095625"/>
              <a:ext cx="946150" cy="165405"/>
            </a:xfrm>
            <a:custGeom>
              <a:avLst/>
              <a:gdLst>
                <a:gd name="connsiteX0" fmla="*/ 946150 w 946150"/>
                <a:gd name="connsiteY0" fmla="*/ 0 h 165405"/>
                <a:gd name="connsiteX1" fmla="*/ 869950 w 946150"/>
                <a:gd name="connsiteY1" fmla="*/ 60325 h 165405"/>
                <a:gd name="connsiteX2" fmla="*/ 784225 w 946150"/>
                <a:gd name="connsiteY2" fmla="*/ 98425 h 165405"/>
                <a:gd name="connsiteX3" fmla="*/ 663575 w 946150"/>
                <a:gd name="connsiteY3" fmla="*/ 123825 h 165405"/>
                <a:gd name="connsiteX4" fmla="*/ 495300 w 946150"/>
                <a:gd name="connsiteY4" fmla="*/ 149225 h 165405"/>
                <a:gd name="connsiteX5" fmla="*/ 368300 w 946150"/>
                <a:gd name="connsiteY5" fmla="*/ 152400 h 165405"/>
                <a:gd name="connsiteX6" fmla="*/ 241300 w 946150"/>
                <a:gd name="connsiteY6" fmla="*/ 161925 h 165405"/>
                <a:gd name="connsiteX7" fmla="*/ 133350 w 946150"/>
                <a:gd name="connsiteY7" fmla="*/ 161925 h 165405"/>
                <a:gd name="connsiteX8" fmla="*/ 50800 w 946150"/>
                <a:gd name="connsiteY8" fmla="*/ 165100 h 165405"/>
                <a:gd name="connsiteX9" fmla="*/ 0 w 946150"/>
                <a:gd name="connsiteY9" fmla="*/ 165100 h 16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6150" h="165405">
                  <a:moveTo>
                    <a:pt x="946150" y="0"/>
                  </a:moveTo>
                  <a:cubicBezTo>
                    <a:pt x="921543" y="21960"/>
                    <a:pt x="896937" y="43921"/>
                    <a:pt x="869950" y="60325"/>
                  </a:cubicBezTo>
                  <a:cubicBezTo>
                    <a:pt x="842963" y="76729"/>
                    <a:pt x="818621" y="87842"/>
                    <a:pt x="784225" y="98425"/>
                  </a:cubicBezTo>
                  <a:cubicBezTo>
                    <a:pt x="749829" y="109008"/>
                    <a:pt x="711729" y="115358"/>
                    <a:pt x="663575" y="123825"/>
                  </a:cubicBezTo>
                  <a:cubicBezTo>
                    <a:pt x="615421" y="132292"/>
                    <a:pt x="544512" y="144463"/>
                    <a:pt x="495300" y="149225"/>
                  </a:cubicBezTo>
                  <a:cubicBezTo>
                    <a:pt x="446087" y="153988"/>
                    <a:pt x="410633" y="150283"/>
                    <a:pt x="368300" y="152400"/>
                  </a:cubicBezTo>
                  <a:cubicBezTo>
                    <a:pt x="325967" y="154517"/>
                    <a:pt x="280458" y="160338"/>
                    <a:pt x="241300" y="161925"/>
                  </a:cubicBezTo>
                  <a:cubicBezTo>
                    <a:pt x="202142" y="163512"/>
                    <a:pt x="165100" y="161396"/>
                    <a:pt x="133350" y="161925"/>
                  </a:cubicBezTo>
                  <a:cubicBezTo>
                    <a:pt x="101600" y="162454"/>
                    <a:pt x="73025" y="164571"/>
                    <a:pt x="50800" y="165100"/>
                  </a:cubicBezTo>
                  <a:cubicBezTo>
                    <a:pt x="28575" y="165629"/>
                    <a:pt x="14287" y="165364"/>
                    <a:pt x="0" y="165100"/>
                  </a:cubicBezTo>
                </a:path>
              </a:pathLst>
            </a:custGeom>
            <a:noFill/>
            <a:ln w="63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8A2D3360-8562-FC66-D87B-3552674CBD9B}"/>
                </a:ext>
              </a:extLst>
            </p:cNvPr>
            <p:cNvSpPr/>
            <p:nvPr/>
          </p:nvSpPr>
          <p:spPr>
            <a:xfrm>
              <a:off x="3949700" y="2965450"/>
              <a:ext cx="942975" cy="212725"/>
            </a:xfrm>
            <a:custGeom>
              <a:avLst/>
              <a:gdLst>
                <a:gd name="connsiteX0" fmla="*/ 942975 w 942975"/>
                <a:gd name="connsiteY0" fmla="*/ 0 h 212725"/>
                <a:gd name="connsiteX1" fmla="*/ 882650 w 942975"/>
                <a:gd name="connsiteY1" fmla="*/ 69850 h 212725"/>
                <a:gd name="connsiteX2" fmla="*/ 784225 w 942975"/>
                <a:gd name="connsiteY2" fmla="*/ 139700 h 212725"/>
                <a:gd name="connsiteX3" fmla="*/ 657225 w 942975"/>
                <a:gd name="connsiteY3" fmla="*/ 177800 h 212725"/>
                <a:gd name="connsiteX4" fmla="*/ 549275 w 942975"/>
                <a:gd name="connsiteY4" fmla="*/ 193675 h 212725"/>
                <a:gd name="connsiteX5" fmla="*/ 438150 w 942975"/>
                <a:gd name="connsiteY5" fmla="*/ 203200 h 212725"/>
                <a:gd name="connsiteX6" fmla="*/ 307975 w 942975"/>
                <a:gd name="connsiteY6" fmla="*/ 206375 h 212725"/>
                <a:gd name="connsiteX7" fmla="*/ 127000 w 942975"/>
                <a:gd name="connsiteY7" fmla="*/ 212725 h 212725"/>
                <a:gd name="connsiteX8" fmla="*/ 44450 w 942975"/>
                <a:gd name="connsiteY8" fmla="*/ 206375 h 212725"/>
                <a:gd name="connsiteX9" fmla="*/ 0 w 942975"/>
                <a:gd name="connsiteY9" fmla="*/ 206375 h 21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2975" h="212725">
                  <a:moveTo>
                    <a:pt x="942975" y="0"/>
                  </a:moveTo>
                  <a:cubicBezTo>
                    <a:pt x="926041" y="23283"/>
                    <a:pt x="909108" y="46567"/>
                    <a:pt x="882650" y="69850"/>
                  </a:cubicBezTo>
                  <a:cubicBezTo>
                    <a:pt x="856192" y="93133"/>
                    <a:pt x="821796" y="121708"/>
                    <a:pt x="784225" y="139700"/>
                  </a:cubicBezTo>
                  <a:cubicBezTo>
                    <a:pt x="746654" y="157692"/>
                    <a:pt x="696383" y="168804"/>
                    <a:pt x="657225" y="177800"/>
                  </a:cubicBezTo>
                  <a:cubicBezTo>
                    <a:pt x="618067" y="186796"/>
                    <a:pt x="585787" y="189442"/>
                    <a:pt x="549275" y="193675"/>
                  </a:cubicBezTo>
                  <a:cubicBezTo>
                    <a:pt x="512762" y="197908"/>
                    <a:pt x="478367" y="201083"/>
                    <a:pt x="438150" y="203200"/>
                  </a:cubicBezTo>
                  <a:cubicBezTo>
                    <a:pt x="397933" y="205317"/>
                    <a:pt x="307975" y="206375"/>
                    <a:pt x="307975" y="206375"/>
                  </a:cubicBezTo>
                  <a:cubicBezTo>
                    <a:pt x="256117" y="207963"/>
                    <a:pt x="170921" y="212725"/>
                    <a:pt x="127000" y="212725"/>
                  </a:cubicBezTo>
                  <a:cubicBezTo>
                    <a:pt x="83079" y="212725"/>
                    <a:pt x="65617" y="207433"/>
                    <a:pt x="44450" y="206375"/>
                  </a:cubicBezTo>
                  <a:cubicBezTo>
                    <a:pt x="23283" y="205317"/>
                    <a:pt x="11641" y="205846"/>
                    <a:pt x="0" y="206375"/>
                  </a:cubicBezTo>
                </a:path>
              </a:pathLst>
            </a:custGeom>
            <a:noFill/>
            <a:ln w="63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A7C44FA-FEE8-C917-6306-0DE1BE17A31F}"/>
                </a:ext>
              </a:extLst>
            </p:cNvPr>
            <p:cNvSpPr/>
            <p:nvPr/>
          </p:nvSpPr>
          <p:spPr>
            <a:xfrm>
              <a:off x="3957090" y="2994899"/>
              <a:ext cx="812446" cy="101954"/>
            </a:xfrm>
            <a:custGeom>
              <a:avLst/>
              <a:gdLst>
                <a:gd name="connsiteX0" fmla="*/ 812446 w 812446"/>
                <a:gd name="connsiteY0" fmla="*/ 0 h 101954"/>
                <a:gd name="connsiteX1" fmla="*/ 720050 w 812446"/>
                <a:gd name="connsiteY1" fmla="*/ 60535 h 101954"/>
                <a:gd name="connsiteX2" fmla="*/ 624468 w 812446"/>
                <a:gd name="connsiteY2" fmla="*/ 79652 h 101954"/>
                <a:gd name="connsiteX3" fmla="*/ 506584 w 812446"/>
                <a:gd name="connsiteY3" fmla="*/ 92396 h 101954"/>
                <a:gd name="connsiteX4" fmla="*/ 375955 w 812446"/>
                <a:gd name="connsiteY4" fmla="*/ 98768 h 101954"/>
                <a:gd name="connsiteX5" fmla="*/ 251699 w 812446"/>
                <a:gd name="connsiteY5" fmla="*/ 101954 h 101954"/>
                <a:gd name="connsiteX6" fmla="*/ 152931 w 812446"/>
                <a:gd name="connsiteY6" fmla="*/ 98768 h 101954"/>
                <a:gd name="connsiteX7" fmla="*/ 70093 w 812446"/>
                <a:gd name="connsiteY7" fmla="*/ 95582 h 101954"/>
                <a:gd name="connsiteX8" fmla="*/ 0 w 812446"/>
                <a:gd name="connsiteY8" fmla="*/ 89210 h 10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2446" h="101954">
                  <a:moveTo>
                    <a:pt x="812446" y="0"/>
                  </a:moveTo>
                  <a:cubicBezTo>
                    <a:pt x="781913" y="23630"/>
                    <a:pt x="751380" y="47260"/>
                    <a:pt x="720050" y="60535"/>
                  </a:cubicBezTo>
                  <a:cubicBezTo>
                    <a:pt x="688720" y="73810"/>
                    <a:pt x="660046" y="74342"/>
                    <a:pt x="624468" y="79652"/>
                  </a:cubicBezTo>
                  <a:cubicBezTo>
                    <a:pt x="588890" y="84962"/>
                    <a:pt x="548003" y="89210"/>
                    <a:pt x="506584" y="92396"/>
                  </a:cubicBezTo>
                  <a:cubicBezTo>
                    <a:pt x="465165" y="95582"/>
                    <a:pt x="418436" y="97175"/>
                    <a:pt x="375955" y="98768"/>
                  </a:cubicBezTo>
                  <a:cubicBezTo>
                    <a:pt x="333474" y="100361"/>
                    <a:pt x="288870" y="101954"/>
                    <a:pt x="251699" y="101954"/>
                  </a:cubicBezTo>
                  <a:cubicBezTo>
                    <a:pt x="214528" y="101954"/>
                    <a:pt x="152931" y="98768"/>
                    <a:pt x="152931" y="98768"/>
                  </a:cubicBezTo>
                  <a:cubicBezTo>
                    <a:pt x="122663" y="97706"/>
                    <a:pt x="95581" y="97175"/>
                    <a:pt x="70093" y="95582"/>
                  </a:cubicBezTo>
                  <a:cubicBezTo>
                    <a:pt x="44604" y="93989"/>
                    <a:pt x="22302" y="91599"/>
                    <a:pt x="0" y="89210"/>
                  </a:cubicBezTo>
                </a:path>
              </a:pathLst>
            </a:custGeom>
            <a:noFill/>
            <a:ln w="63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0B2B6508-62B7-9C40-D4EB-D7BCA58EDA0B}"/>
                </a:ext>
              </a:extLst>
            </p:cNvPr>
            <p:cNvSpPr/>
            <p:nvPr/>
          </p:nvSpPr>
          <p:spPr>
            <a:xfrm>
              <a:off x="3950718" y="2490557"/>
              <a:ext cx="943074" cy="58293"/>
            </a:xfrm>
            <a:custGeom>
              <a:avLst/>
              <a:gdLst>
                <a:gd name="connsiteX0" fmla="*/ 943074 w 943074"/>
                <a:gd name="connsiteY0" fmla="*/ 944 h 58293"/>
                <a:gd name="connsiteX1" fmla="*/ 796515 w 943074"/>
                <a:gd name="connsiteY1" fmla="*/ 944 h 58293"/>
                <a:gd name="connsiteX2" fmla="*/ 662701 w 943074"/>
                <a:gd name="connsiteY2" fmla="*/ 944 h 58293"/>
                <a:gd name="connsiteX3" fmla="*/ 468351 w 943074"/>
                <a:gd name="connsiteY3" fmla="*/ 13688 h 58293"/>
                <a:gd name="connsiteX4" fmla="*/ 299490 w 943074"/>
                <a:gd name="connsiteY4" fmla="*/ 32805 h 58293"/>
                <a:gd name="connsiteX5" fmla="*/ 165675 w 943074"/>
                <a:gd name="connsiteY5" fmla="*/ 48735 h 58293"/>
                <a:gd name="connsiteX6" fmla="*/ 76465 w 943074"/>
                <a:gd name="connsiteY6" fmla="*/ 55107 h 58293"/>
                <a:gd name="connsiteX7" fmla="*/ 0 w 943074"/>
                <a:gd name="connsiteY7" fmla="*/ 58293 h 5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3074" h="58293">
                  <a:moveTo>
                    <a:pt x="943074" y="944"/>
                  </a:moveTo>
                  <a:lnTo>
                    <a:pt x="796515" y="944"/>
                  </a:lnTo>
                  <a:cubicBezTo>
                    <a:pt x="749786" y="944"/>
                    <a:pt x="717395" y="-1180"/>
                    <a:pt x="662701" y="944"/>
                  </a:cubicBezTo>
                  <a:cubicBezTo>
                    <a:pt x="608007" y="3068"/>
                    <a:pt x="528886" y="8378"/>
                    <a:pt x="468351" y="13688"/>
                  </a:cubicBezTo>
                  <a:cubicBezTo>
                    <a:pt x="407816" y="18998"/>
                    <a:pt x="299490" y="32805"/>
                    <a:pt x="299490" y="32805"/>
                  </a:cubicBezTo>
                  <a:lnTo>
                    <a:pt x="165675" y="48735"/>
                  </a:lnTo>
                  <a:cubicBezTo>
                    <a:pt x="128504" y="52452"/>
                    <a:pt x="104077" y="53514"/>
                    <a:pt x="76465" y="55107"/>
                  </a:cubicBezTo>
                  <a:cubicBezTo>
                    <a:pt x="48853" y="56700"/>
                    <a:pt x="24426" y="57496"/>
                    <a:pt x="0" y="58293"/>
                  </a:cubicBezTo>
                </a:path>
              </a:pathLst>
            </a:custGeom>
            <a:noFill/>
            <a:ln w="63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C8BBFE6-992E-DED8-CFE0-26485ADD7EBE}"/>
                </a:ext>
              </a:extLst>
            </p:cNvPr>
            <p:cNvSpPr/>
            <p:nvPr/>
          </p:nvSpPr>
          <p:spPr>
            <a:xfrm>
              <a:off x="3966648" y="2577466"/>
              <a:ext cx="933516" cy="66966"/>
            </a:xfrm>
            <a:custGeom>
              <a:avLst/>
              <a:gdLst>
                <a:gd name="connsiteX0" fmla="*/ 0 w 933516"/>
                <a:gd name="connsiteY0" fmla="*/ 66966 h 66966"/>
                <a:gd name="connsiteX1" fmla="*/ 108326 w 933516"/>
                <a:gd name="connsiteY1" fmla="*/ 60594 h 66966"/>
                <a:gd name="connsiteX2" fmla="*/ 219838 w 933516"/>
                <a:gd name="connsiteY2" fmla="*/ 47850 h 66966"/>
                <a:gd name="connsiteX3" fmla="*/ 366397 w 933516"/>
                <a:gd name="connsiteY3" fmla="*/ 25547 h 66966"/>
                <a:gd name="connsiteX4" fmla="*/ 471537 w 933516"/>
                <a:gd name="connsiteY4" fmla="*/ 12803 h 66966"/>
                <a:gd name="connsiteX5" fmla="*/ 557561 w 933516"/>
                <a:gd name="connsiteY5" fmla="*/ 3245 h 66966"/>
                <a:gd name="connsiteX6" fmla="*/ 627654 w 933516"/>
                <a:gd name="connsiteY6" fmla="*/ 6431 h 66966"/>
                <a:gd name="connsiteX7" fmla="*/ 761469 w 933516"/>
                <a:gd name="connsiteY7" fmla="*/ 59 h 66966"/>
                <a:gd name="connsiteX8" fmla="*/ 825190 w 933516"/>
                <a:gd name="connsiteY8" fmla="*/ 3245 h 66966"/>
                <a:gd name="connsiteX9" fmla="*/ 857051 w 933516"/>
                <a:gd name="connsiteY9" fmla="*/ 3245 h 66966"/>
                <a:gd name="connsiteX10" fmla="*/ 933516 w 933516"/>
                <a:gd name="connsiteY10" fmla="*/ 59 h 66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3516" h="66966">
                  <a:moveTo>
                    <a:pt x="0" y="66966"/>
                  </a:moveTo>
                  <a:cubicBezTo>
                    <a:pt x="35843" y="65373"/>
                    <a:pt x="71686" y="63780"/>
                    <a:pt x="108326" y="60594"/>
                  </a:cubicBezTo>
                  <a:cubicBezTo>
                    <a:pt x="144966" y="57408"/>
                    <a:pt x="176826" y="53691"/>
                    <a:pt x="219838" y="47850"/>
                  </a:cubicBezTo>
                  <a:cubicBezTo>
                    <a:pt x="262850" y="42009"/>
                    <a:pt x="324447" y="31388"/>
                    <a:pt x="366397" y="25547"/>
                  </a:cubicBezTo>
                  <a:cubicBezTo>
                    <a:pt x="408347" y="19706"/>
                    <a:pt x="471537" y="12803"/>
                    <a:pt x="471537" y="12803"/>
                  </a:cubicBezTo>
                  <a:cubicBezTo>
                    <a:pt x="503398" y="9086"/>
                    <a:pt x="531542" y="4307"/>
                    <a:pt x="557561" y="3245"/>
                  </a:cubicBezTo>
                  <a:cubicBezTo>
                    <a:pt x="583580" y="2183"/>
                    <a:pt x="593669" y="6962"/>
                    <a:pt x="627654" y="6431"/>
                  </a:cubicBezTo>
                  <a:cubicBezTo>
                    <a:pt x="661639" y="5900"/>
                    <a:pt x="728546" y="590"/>
                    <a:pt x="761469" y="59"/>
                  </a:cubicBezTo>
                  <a:cubicBezTo>
                    <a:pt x="794392" y="-472"/>
                    <a:pt x="809260" y="2714"/>
                    <a:pt x="825190" y="3245"/>
                  </a:cubicBezTo>
                  <a:cubicBezTo>
                    <a:pt x="841120" y="3776"/>
                    <a:pt x="838997" y="3776"/>
                    <a:pt x="857051" y="3245"/>
                  </a:cubicBezTo>
                  <a:cubicBezTo>
                    <a:pt x="875105" y="2714"/>
                    <a:pt x="904310" y="1386"/>
                    <a:pt x="933516" y="59"/>
                  </a:cubicBezTo>
                </a:path>
              </a:pathLst>
            </a:custGeom>
            <a:noFill/>
            <a:ln w="63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7D4140A2-1261-0139-1DF4-FED8A5E495D7}"/>
                </a:ext>
              </a:extLst>
            </p:cNvPr>
            <p:cNvSpPr/>
            <p:nvPr/>
          </p:nvSpPr>
          <p:spPr>
            <a:xfrm>
              <a:off x="3950718" y="2660362"/>
              <a:ext cx="949446" cy="92396"/>
            </a:xfrm>
            <a:custGeom>
              <a:avLst/>
              <a:gdLst>
                <a:gd name="connsiteX0" fmla="*/ 949446 w 949446"/>
                <a:gd name="connsiteY0" fmla="*/ 0 h 92396"/>
                <a:gd name="connsiteX1" fmla="*/ 751911 w 949446"/>
                <a:gd name="connsiteY1" fmla="*/ 3186 h 92396"/>
                <a:gd name="connsiteX2" fmla="*/ 649957 w 949446"/>
                <a:gd name="connsiteY2" fmla="*/ 6372 h 92396"/>
                <a:gd name="connsiteX3" fmla="*/ 541630 w 949446"/>
                <a:gd name="connsiteY3" fmla="*/ 15931 h 92396"/>
                <a:gd name="connsiteX4" fmla="*/ 369583 w 949446"/>
                <a:gd name="connsiteY4" fmla="*/ 38233 h 92396"/>
                <a:gd name="connsiteX5" fmla="*/ 264443 w 949446"/>
                <a:gd name="connsiteY5" fmla="*/ 57349 h 92396"/>
                <a:gd name="connsiteX6" fmla="*/ 165675 w 949446"/>
                <a:gd name="connsiteY6" fmla="*/ 70094 h 92396"/>
                <a:gd name="connsiteX7" fmla="*/ 41419 w 949446"/>
                <a:gd name="connsiteY7" fmla="*/ 86024 h 92396"/>
                <a:gd name="connsiteX8" fmla="*/ 0 w 949446"/>
                <a:gd name="connsiteY8" fmla="*/ 92396 h 9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9446" h="92396">
                  <a:moveTo>
                    <a:pt x="949446" y="0"/>
                  </a:moveTo>
                  <a:lnTo>
                    <a:pt x="751911" y="3186"/>
                  </a:lnTo>
                  <a:cubicBezTo>
                    <a:pt x="701996" y="4248"/>
                    <a:pt x="685004" y="4248"/>
                    <a:pt x="649957" y="6372"/>
                  </a:cubicBezTo>
                  <a:cubicBezTo>
                    <a:pt x="614910" y="8496"/>
                    <a:pt x="588359" y="10621"/>
                    <a:pt x="541630" y="15931"/>
                  </a:cubicBezTo>
                  <a:cubicBezTo>
                    <a:pt x="494901" y="21241"/>
                    <a:pt x="415781" y="31330"/>
                    <a:pt x="369583" y="38233"/>
                  </a:cubicBezTo>
                  <a:cubicBezTo>
                    <a:pt x="323385" y="45136"/>
                    <a:pt x="298428" y="52039"/>
                    <a:pt x="264443" y="57349"/>
                  </a:cubicBezTo>
                  <a:cubicBezTo>
                    <a:pt x="230458" y="62659"/>
                    <a:pt x="165675" y="70094"/>
                    <a:pt x="165675" y="70094"/>
                  </a:cubicBezTo>
                  <a:lnTo>
                    <a:pt x="41419" y="86024"/>
                  </a:lnTo>
                  <a:cubicBezTo>
                    <a:pt x="13807" y="89741"/>
                    <a:pt x="6903" y="91068"/>
                    <a:pt x="0" y="92396"/>
                  </a:cubicBezTo>
                </a:path>
              </a:pathLst>
            </a:custGeom>
            <a:noFill/>
            <a:ln w="63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7B2C3690-7656-083F-A69C-74BA33A845FD}"/>
                </a:ext>
              </a:extLst>
            </p:cNvPr>
            <p:cNvSpPr/>
            <p:nvPr/>
          </p:nvSpPr>
          <p:spPr>
            <a:xfrm>
              <a:off x="3957090" y="2743200"/>
              <a:ext cx="939888" cy="121070"/>
            </a:xfrm>
            <a:custGeom>
              <a:avLst/>
              <a:gdLst>
                <a:gd name="connsiteX0" fmla="*/ 939888 w 939888"/>
                <a:gd name="connsiteY0" fmla="*/ 0 h 121070"/>
                <a:gd name="connsiteX1" fmla="*/ 812446 w 939888"/>
                <a:gd name="connsiteY1" fmla="*/ 3186 h 121070"/>
                <a:gd name="connsiteX2" fmla="*/ 704120 w 939888"/>
                <a:gd name="connsiteY2" fmla="*/ 15930 h 121070"/>
                <a:gd name="connsiteX3" fmla="*/ 560747 w 939888"/>
                <a:gd name="connsiteY3" fmla="*/ 28675 h 121070"/>
                <a:gd name="connsiteX4" fmla="*/ 455607 w 939888"/>
                <a:gd name="connsiteY4" fmla="*/ 44605 h 121070"/>
                <a:gd name="connsiteX5" fmla="*/ 328164 w 939888"/>
                <a:gd name="connsiteY5" fmla="*/ 66907 h 121070"/>
                <a:gd name="connsiteX6" fmla="*/ 229396 w 939888"/>
                <a:gd name="connsiteY6" fmla="*/ 86024 h 121070"/>
                <a:gd name="connsiteX7" fmla="*/ 137001 w 939888"/>
                <a:gd name="connsiteY7" fmla="*/ 101954 h 121070"/>
                <a:gd name="connsiteX8" fmla="*/ 57349 w 939888"/>
                <a:gd name="connsiteY8" fmla="*/ 111512 h 121070"/>
                <a:gd name="connsiteX9" fmla="*/ 0 w 939888"/>
                <a:gd name="connsiteY9" fmla="*/ 121070 h 121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9888" h="121070">
                  <a:moveTo>
                    <a:pt x="939888" y="0"/>
                  </a:moveTo>
                  <a:cubicBezTo>
                    <a:pt x="895814" y="265"/>
                    <a:pt x="851741" y="531"/>
                    <a:pt x="812446" y="3186"/>
                  </a:cubicBezTo>
                  <a:cubicBezTo>
                    <a:pt x="773151" y="5841"/>
                    <a:pt x="746070" y="11682"/>
                    <a:pt x="704120" y="15930"/>
                  </a:cubicBezTo>
                  <a:cubicBezTo>
                    <a:pt x="662170" y="20178"/>
                    <a:pt x="602166" y="23896"/>
                    <a:pt x="560747" y="28675"/>
                  </a:cubicBezTo>
                  <a:cubicBezTo>
                    <a:pt x="519328" y="33454"/>
                    <a:pt x="494371" y="38233"/>
                    <a:pt x="455607" y="44605"/>
                  </a:cubicBezTo>
                  <a:cubicBezTo>
                    <a:pt x="416843" y="50977"/>
                    <a:pt x="365866" y="60004"/>
                    <a:pt x="328164" y="66907"/>
                  </a:cubicBezTo>
                  <a:cubicBezTo>
                    <a:pt x="290462" y="73810"/>
                    <a:pt x="261256" y="80183"/>
                    <a:pt x="229396" y="86024"/>
                  </a:cubicBezTo>
                  <a:cubicBezTo>
                    <a:pt x="197536" y="91865"/>
                    <a:pt x="165675" y="97706"/>
                    <a:pt x="137001" y="101954"/>
                  </a:cubicBezTo>
                  <a:cubicBezTo>
                    <a:pt x="108327" y="106202"/>
                    <a:pt x="80183" y="108326"/>
                    <a:pt x="57349" y="111512"/>
                  </a:cubicBezTo>
                  <a:cubicBezTo>
                    <a:pt x="34515" y="114698"/>
                    <a:pt x="17257" y="117884"/>
                    <a:pt x="0" y="121070"/>
                  </a:cubicBezTo>
                </a:path>
              </a:pathLst>
            </a:custGeom>
            <a:noFill/>
            <a:ln w="63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8DF61329-15C3-EFDB-11CF-75BC5D1C0518}"/>
                </a:ext>
              </a:extLst>
            </p:cNvPr>
            <p:cNvSpPr/>
            <p:nvPr/>
          </p:nvSpPr>
          <p:spPr>
            <a:xfrm>
              <a:off x="3957090" y="2829035"/>
              <a:ext cx="884757" cy="201524"/>
            </a:xfrm>
            <a:custGeom>
              <a:avLst/>
              <a:gdLst>
                <a:gd name="connsiteX0" fmla="*/ 6372 w 884757"/>
                <a:gd name="connsiteY0" fmla="*/ 105329 h 201524"/>
                <a:gd name="connsiteX1" fmla="*/ 133815 w 884757"/>
                <a:gd name="connsiteY1" fmla="*/ 89398 h 201524"/>
                <a:gd name="connsiteX2" fmla="*/ 274001 w 884757"/>
                <a:gd name="connsiteY2" fmla="*/ 63910 h 201524"/>
                <a:gd name="connsiteX3" fmla="*/ 407816 w 884757"/>
                <a:gd name="connsiteY3" fmla="*/ 38421 h 201524"/>
                <a:gd name="connsiteX4" fmla="*/ 497026 w 884757"/>
                <a:gd name="connsiteY4" fmla="*/ 28863 h 201524"/>
                <a:gd name="connsiteX5" fmla="*/ 614910 w 884757"/>
                <a:gd name="connsiteY5" fmla="*/ 16119 h 201524"/>
                <a:gd name="connsiteX6" fmla="*/ 681817 w 884757"/>
                <a:gd name="connsiteY6" fmla="*/ 9747 h 201524"/>
                <a:gd name="connsiteX7" fmla="*/ 751911 w 884757"/>
                <a:gd name="connsiteY7" fmla="*/ 189 h 201524"/>
                <a:gd name="connsiteX8" fmla="*/ 815632 w 884757"/>
                <a:gd name="connsiteY8" fmla="*/ 3375 h 201524"/>
                <a:gd name="connsiteX9" fmla="*/ 882539 w 884757"/>
                <a:gd name="connsiteY9" fmla="*/ 3375 h 201524"/>
                <a:gd name="connsiteX10" fmla="*/ 860237 w 884757"/>
                <a:gd name="connsiteY10" fmla="*/ 38421 h 201524"/>
                <a:gd name="connsiteX11" fmla="*/ 777399 w 884757"/>
                <a:gd name="connsiteY11" fmla="*/ 92585 h 201524"/>
                <a:gd name="connsiteX12" fmla="*/ 716864 w 884757"/>
                <a:gd name="connsiteY12" fmla="*/ 127631 h 201524"/>
                <a:gd name="connsiteX13" fmla="*/ 637212 w 884757"/>
                <a:gd name="connsiteY13" fmla="*/ 165864 h 201524"/>
                <a:gd name="connsiteX14" fmla="*/ 525700 w 884757"/>
                <a:gd name="connsiteY14" fmla="*/ 191352 h 201524"/>
                <a:gd name="connsiteX15" fmla="*/ 388700 w 884757"/>
                <a:gd name="connsiteY15" fmla="*/ 194539 h 201524"/>
                <a:gd name="connsiteX16" fmla="*/ 235769 w 884757"/>
                <a:gd name="connsiteY16" fmla="*/ 200911 h 201524"/>
                <a:gd name="connsiteX17" fmla="*/ 137001 w 884757"/>
                <a:gd name="connsiteY17" fmla="*/ 200911 h 201524"/>
                <a:gd name="connsiteX18" fmla="*/ 63721 w 884757"/>
                <a:gd name="connsiteY18" fmla="*/ 197725 h 201524"/>
                <a:gd name="connsiteX19" fmla="*/ 0 w 884757"/>
                <a:gd name="connsiteY19" fmla="*/ 191352 h 201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84757" h="201524">
                  <a:moveTo>
                    <a:pt x="6372" y="105329"/>
                  </a:moveTo>
                  <a:cubicBezTo>
                    <a:pt x="47791" y="100815"/>
                    <a:pt x="89210" y="96301"/>
                    <a:pt x="133815" y="89398"/>
                  </a:cubicBezTo>
                  <a:cubicBezTo>
                    <a:pt x="178420" y="82495"/>
                    <a:pt x="274001" y="63910"/>
                    <a:pt x="274001" y="63910"/>
                  </a:cubicBezTo>
                  <a:cubicBezTo>
                    <a:pt x="319668" y="55414"/>
                    <a:pt x="370645" y="44262"/>
                    <a:pt x="407816" y="38421"/>
                  </a:cubicBezTo>
                  <a:cubicBezTo>
                    <a:pt x="444987" y="32580"/>
                    <a:pt x="497026" y="28863"/>
                    <a:pt x="497026" y="28863"/>
                  </a:cubicBezTo>
                  <a:lnTo>
                    <a:pt x="614910" y="16119"/>
                  </a:lnTo>
                  <a:cubicBezTo>
                    <a:pt x="645708" y="12933"/>
                    <a:pt x="658984" y="12402"/>
                    <a:pt x="681817" y="9747"/>
                  </a:cubicBezTo>
                  <a:cubicBezTo>
                    <a:pt x="704651" y="7092"/>
                    <a:pt x="729609" y="1251"/>
                    <a:pt x="751911" y="189"/>
                  </a:cubicBezTo>
                  <a:cubicBezTo>
                    <a:pt x="774213" y="-873"/>
                    <a:pt x="793861" y="2844"/>
                    <a:pt x="815632" y="3375"/>
                  </a:cubicBezTo>
                  <a:cubicBezTo>
                    <a:pt x="837403" y="3906"/>
                    <a:pt x="875105" y="-2466"/>
                    <a:pt x="882539" y="3375"/>
                  </a:cubicBezTo>
                  <a:cubicBezTo>
                    <a:pt x="889973" y="9216"/>
                    <a:pt x="877760" y="23553"/>
                    <a:pt x="860237" y="38421"/>
                  </a:cubicBezTo>
                  <a:cubicBezTo>
                    <a:pt x="842714" y="53289"/>
                    <a:pt x="801294" y="77717"/>
                    <a:pt x="777399" y="92585"/>
                  </a:cubicBezTo>
                  <a:cubicBezTo>
                    <a:pt x="753504" y="107453"/>
                    <a:pt x="740229" y="115418"/>
                    <a:pt x="716864" y="127631"/>
                  </a:cubicBezTo>
                  <a:cubicBezTo>
                    <a:pt x="693500" y="139844"/>
                    <a:pt x="669073" y="155244"/>
                    <a:pt x="637212" y="165864"/>
                  </a:cubicBezTo>
                  <a:cubicBezTo>
                    <a:pt x="605351" y="176484"/>
                    <a:pt x="567119" y="186573"/>
                    <a:pt x="525700" y="191352"/>
                  </a:cubicBezTo>
                  <a:cubicBezTo>
                    <a:pt x="484281" y="196131"/>
                    <a:pt x="388700" y="194539"/>
                    <a:pt x="388700" y="194539"/>
                  </a:cubicBezTo>
                  <a:lnTo>
                    <a:pt x="235769" y="200911"/>
                  </a:lnTo>
                  <a:cubicBezTo>
                    <a:pt x="193819" y="201973"/>
                    <a:pt x="165676" y="201442"/>
                    <a:pt x="137001" y="200911"/>
                  </a:cubicBezTo>
                  <a:cubicBezTo>
                    <a:pt x="108326" y="200380"/>
                    <a:pt x="86554" y="199318"/>
                    <a:pt x="63721" y="197725"/>
                  </a:cubicBezTo>
                  <a:cubicBezTo>
                    <a:pt x="40888" y="196132"/>
                    <a:pt x="20444" y="193742"/>
                    <a:pt x="0" y="191352"/>
                  </a:cubicBezTo>
                </a:path>
              </a:pathLst>
            </a:custGeom>
            <a:noFill/>
            <a:ln w="63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5E098889-9291-151E-5012-D767ECE493F5}"/>
                </a:ext>
              </a:extLst>
            </p:cNvPr>
            <p:cNvSpPr/>
            <p:nvPr/>
          </p:nvSpPr>
          <p:spPr>
            <a:xfrm>
              <a:off x="4154612" y="2894121"/>
              <a:ext cx="478163" cy="79312"/>
            </a:xfrm>
            <a:custGeom>
              <a:avLst/>
              <a:gdLst>
                <a:gd name="connsiteX0" fmla="*/ 14 w 478163"/>
                <a:gd name="connsiteY0" fmla="*/ 68917 h 79312"/>
                <a:gd name="connsiteX1" fmla="*/ 89224 w 478163"/>
                <a:gd name="connsiteY1" fmla="*/ 52987 h 79312"/>
                <a:gd name="connsiteX2" fmla="*/ 156131 w 478163"/>
                <a:gd name="connsiteY2" fmla="*/ 40243 h 79312"/>
                <a:gd name="connsiteX3" fmla="*/ 254899 w 478163"/>
                <a:gd name="connsiteY3" fmla="*/ 30685 h 79312"/>
                <a:gd name="connsiteX4" fmla="*/ 366411 w 478163"/>
                <a:gd name="connsiteY4" fmla="*/ 14754 h 79312"/>
                <a:gd name="connsiteX5" fmla="*/ 433318 w 478163"/>
                <a:gd name="connsiteY5" fmla="*/ 8382 h 79312"/>
                <a:gd name="connsiteX6" fmla="*/ 477923 w 478163"/>
                <a:gd name="connsiteY6" fmla="*/ 2010 h 79312"/>
                <a:gd name="connsiteX7" fmla="*/ 414202 w 478163"/>
                <a:gd name="connsiteY7" fmla="*/ 46615 h 79312"/>
                <a:gd name="connsiteX8" fmla="*/ 305876 w 478163"/>
                <a:gd name="connsiteY8" fmla="*/ 65731 h 79312"/>
                <a:gd name="connsiteX9" fmla="*/ 178433 w 478163"/>
                <a:gd name="connsiteY9" fmla="*/ 78476 h 79312"/>
                <a:gd name="connsiteX10" fmla="*/ 82851 w 478163"/>
                <a:gd name="connsiteY10" fmla="*/ 78476 h 79312"/>
                <a:gd name="connsiteX11" fmla="*/ 14 w 478163"/>
                <a:gd name="connsiteY11" fmla="*/ 68917 h 7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8163" h="79312">
                  <a:moveTo>
                    <a:pt x="14" y="68917"/>
                  </a:moveTo>
                  <a:cubicBezTo>
                    <a:pt x="1076" y="64669"/>
                    <a:pt x="89224" y="52987"/>
                    <a:pt x="89224" y="52987"/>
                  </a:cubicBezTo>
                  <a:cubicBezTo>
                    <a:pt x="115243" y="48208"/>
                    <a:pt x="128519" y="43960"/>
                    <a:pt x="156131" y="40243"/>
                  </a:cubicBezTo>
                  <a:cubicBezTo>
                    <a:pt x="183743" y="36526"/>
                    <a:pt x="219852" y="34933"/>
                    <a:pt x="254899" y="30685"/>
                  </a:cubicBezTo>
                  <a:cubicBezTo>
                    <a:pt x="289946" y="26437"/>
                    <a:pt x="336675" y="18471"/>
                    <a:pt x="366411" y="14754"/>
                  </a:cubicBezTo>
                  <a:cubicBezTo>
                    <a:pt x="396147" y="11037"/>
                    <a:pt x="414733" y="10506"/>
                    <a:pt x="433318" y="8382"/>
                  </a:cubicBezTo>
                  <a:cubicBezTo>
                    <a:pt x="451903" y="6258"/>
                    <a:pt x="481109" y="-4362"/>
                    <a:pt x="477923" y="2010"/>
                  </a:cubicBezTo>
                  <a:cubicBezTo>
                    <a:pt x="474737" y="8382"/>
                    <a:pt x="442877" y="35995"/>
                    <a:pt x="414202" y="46615"/>
                  </a:cubicBezTo>
                  <a:cubicBezTo>
                    <a:pt x="385528" y="57235"/>
                    <a:pt x="345171" y="60421"/>
                    <a:pt x="305876" y="65731"/>
                  </a:cubicBezTo>
                  <a:cubicBezTo>
                    <a:pt x="266581" y="71041"/>
                    <a:pt x="215604" y="76352"/>
                    <a:pt x="178433" y="78476"/>
                  </a:cubicBezTo>
                  <a:cubicBezTo>
                    <a:pt x="141262" y="80600"/>
                    <a:pt x="110994" y="77945"/>
                    <a:pt x="82851" y="78476"/>
                  </a:cubicBezTo>
                  <a:cubicBezTo>
                    <a:pt x="54708" y="79007"/>
                    <a:pt x="-1048" y="73165"/>
                    <a:pt x="14" y="68917"/>
                  </a:cubicBezTo>
                  <a:close/>
                </a:path>
              </a:pathLst>
            </a:custGeom>
            <a:noFill/>
            <a:ln w="63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97B8E148-F436-7F7E-1014-A9F54E1FFB6C}"/>
                </a:ext>
              </a:extLst>
            </p:cNvPr>
            <p:cNvSpPr/>
            <p:nvPr/>
          </p:nvSpPr>
          <p:spPr>
            <a:xfrm>
              <a:off x="4192409" y="3384658"/>
              <a:ext cx="542822" cy="209778"/>
            </a:xfrm>
            <a:custGeom>
              <a:avLst/>
              <a:gdLst>
                <a:gd name="connsiteX0" fmla="*/ 450 w 542822"/>
                <a:gd name="connsiteY0" fmla="*/ 40359 h 209778"/>
                <a:gd name="connsiteX1" fmla="*/ 134264 w 542822"/>
                <a:gd name="connsiteY1" fmla="*/ 40359 h 209778"/>
                <a:gd name="connsiteX2" fmla="*/ 268079 w 542822"/>
                <a:gd name="connsiteY2" fmla="*/ 30801 h 209778"/>
                <a:gd name="connsiteX3" fmla="*/ 385963 w 542822"/>
                <a:gd name="connsiteY3" fmla="*/ 24429 h 209778"/>
                <a:gd name="connsiteX4" fmla="*/ 484731 w 542822"/>
                <a:gd name="connsiteY4" fmla="*/ 5313 h 209778"/>
                <a:gd name="connsiteX5" fmla="*/ 507034 w 542822"/>
                <a:gd name="connsiteY5" fmla="*/ 2127 h 209778"/>
                <a:gd name="connsiteX6" fmla="*/ 487917 w 542822"/>
                <a:gd name="connsiteY6" fmla="*/ 33987 h 209778"/>
                <a:gd name="connsiteX7" fmla="*/ 484731 w 542822"/>
                <a:gd name="connsiteY7" fmla="*/ 78592 h 209778"/>
                <a:gd name="connsiteX8" fmla="*/ 487917 w 542822"/>
                <a:gd name="connsiteY8" fmla="*/ 113639 h 209778"/>
                <a:gd name="connsiteX9" fmla="*/ 507034 w 542822"/>
                <a:gd name="connsiteY9" fmla="*/ 145499 h 209778"/>
                <a:gd name="connsiteX10" fmla="*/ 526150 w 542822"/>
                <a:gd name="connsiteY10" fmla="*/ 180546 h 209778"/>
                <a:gd name="connsiteX11" fmla="*/ 535708 w 542822"/>
                <a:gd name="connsiteY11" fmla="*/ 199663 h 209778"/>
                <a:gd name="connsiteX12" fmla="*/ 538894 w 542822"/>
                <a:gd name="connsiteY12" fmla="*/ 209221 h 209778"/>
                <a:gd name="connsiteX13" fmla="*/ 478359 w 542822"/>
                <a:gd name="connsiteY13" fmla="*/ 183732 h 209778"/>
                <a:gd name="connsiteX14" fmla="*/ 417824 w 542822"/>
                <a:gd name="connsiteY14" fmla="*/ 151872 h 209778"/>
                <a:gd name="connsiteX15" fmla="*/ 350916 w 542822"/>
                <a:gd name="connsiteY15" fmla="*/ 126383 h 209778"/>
                <a:gd name="connsiteX16" fmla="*/ 268079 w 542822"/>
                <a:gd name="connsiteY16" fmla="*/ 104081 h 209778"/>
                <a:gd name="connsiteX17" fmla="*/ 188427 w 542822"/>
                <a:gd name="connsiteY17" fmla="*/ 88150 h 209778"/>
                <a:gd name="connsiteX18" fmla="*/ 92845 w 542822"/>
                <a:gd name="connsiteY18" fmla="*/ 69034 h 209778"/>
                <a:gd name="connsiteX19" fmla="*/ 450 w 542822"/>
                <a:gd name="connsiteY19" fmla="*/ 40359 h 209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2822" h="209778">
                  <a:moveTo>
                    <a:pt x="450" y="40359"/>
                  </a:moveTo>
                  <a:cubicBezTo>
                    <a:pt x="7353" y="35580"/>
                    <a:pt x="89659" y="41952"/>
                    <a:pt x="134264" y="40359"/>
                  </a:cubicBezTo>
                  <a:cubicBezTo>
                    <a:pt x="178869" y="38766"/>
                    <a:pt x="268079" y="30801"/>
                    <a:pt x="268079" y="30801"/>
                  </a:cubicBezTo>
                  <a:cubicBezTo>
                    <a:pt x="310029" y="28146"/>
                    <a:pt x="349854" y="28677"/>
                    <a:pt x="385963" y="24429"/>
                  </a:cubicBezTo>
                  <a:cubicBezTo>
                    <a:pt x="422072" y="20181"/>
                    <a:pt x="464552" y="9030"/>
                    <a:pt x="484731" y="5313"/>
                  </a:cubicBezTo>
                  <a:cubicBezTo>
                    <a:pt x="504910" y="1596"/>
                    <a:pt x="506503" y="-2652"/>
                    <a:pt x="507034" y="2127"/>
                  </a:cubicBezTo>
                  <a:cubicBezTo>
                    <a:pt x="507565" y="6906"/>
                    <a:pt x="491634" y="21243"/>
                    <a:pt x="487917" y="33987"/>
                  </a:cubicBezTo>
                  <a:cubicBezTo>
                    <a:pt x="484200" y="46731"/>
                    <a:pt x="484731" y="65317"/>
                    <a:pt x="484731" y="78592"/>
                  </a:cubicBezTo>
                  <a:cubicBezTo>
                    <a:pt x="484731" y="91867"/>
                    <a:pt x="484200" y="102488"/>
                    <a:pt x="487917" y="113639"/>
                  </a:cubicBezTo>
                  <a:cubicBezTo>
                    <a:pt x="491634" y="124790"/>
                    <a:pt x="500662" y="134348"/>
                    <a:pt x="507034" y="145499"/>
                  </a:cubicBezTo>
                  <a:cubicBezTo>
                    <a:pt x="513406" y="156650"/>
                    <a:pt x="526150" y="180546"/>
                    <a:pt x="526150" y="180546"/>
                  </a:cubicBezTo>
                  <a:cubicBezTo>
                    <a:pt x="530929" y="189573"/>
                    <a:pt x="535708" y="199663"/>
                    <a:pt x="535708" y="199663"/>
                  </a:cubicBezTo>
                  <a:cubicBezTo>
                    <a:pt x="537832" y="204442"/>
                    <a:pt x="548452" y="211876"/>
                    <a:pt x="538894" y="209221"/>
                  </a:cubicBezTo>
                  <a:cubicBezTo>
                    <a:pt x="529336" y="206566"/>
                    <a:pt x="498537" y="193290"/>
                    <a:pt x="478359" y="183732"/>
                  </a:cubicBezTo>
                  <a:cubicBezTo>
                    <a:pt x="458181" y="174174"/>
                    <a:pt x="439064" y="161430"/>
                    <a:pt x="417824" y="151872"/>
                  </a:cubicBezTo>
                  <a:cubicBezTo>
                    <a:pt x="396584" y="142314"/>
                    <a:pt x="375873" y="134348"/>
                    <a:pt x="350916" y="126383"/>
                  </a:cubicBezTo>
                  <a:cubicBezTo>
                    <a:pt x="325959" y="118418"/>
                    <a:pt x="295161" y="110453"/>
                    <a:pt x="268079" y="104081"/>
                  </a:cubicBezTo>
                  <a:cubicBezTo>
                    <a:pt x="240998" y="97709"/>
                    <a:pt x="188427" y="88150"/>
                    <a:pt x="188427" y="88150"/>
                  </a:cubicBezTo>
                  <a:cubicBezTo>
                    <a:pt x="159221" y="82309"/>
                    <a:pt x="117802" y="73282"/>
                    <a:pt x="92845" y="69034"/>
                  </a:cubicBezTo>
                  <a:cubicBezTo>
                    <a:pt x="67888" y="64786"/>
                    <a:pt x="-6453" y="45138"/>
                    <a:pt x="450" y="40359"/>
                  </a:cubicBezTo>
                  <a:close/>
                </a:path>
              </a:pathLst>
            </a:custGeom>
            <a:noFill/>
            <a:ln w="63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3501C877-9187-8003-D17C-1733172474CD}"/>
                </a:ext>
              </a:extLst>
            </p:cNvPr>
            <p:cNvSpPr/>
            <p:nvPr/>
          </p:nvSpPr>
          <p:spPr>
            <a:xfrm>
              <a:off x="3953904" y="3739897"/>
              <a:ext cx="943074" cy="156658"/>
            </a:xfrm>
            <a:custGeom>
              <a:avLst/>
              <a:gdLst>
                <a:gd name="connsiteX0" fmla="*/ 943074 w 943074"/>
                <a:gd name="connsiteY0" fmla="*/ 156658 h 156658"/>
                <a:gd name="connsiteX1" fmla="*/ 857051 w 943074"/>
                <a:gd name="connsiteY1" fmla="*/ 127983 h 156658"/>
                <a:gd name="connsiteX2" fmla="*/ 799702 w 943074"/>
                <a:gd name="connsiteY2" fmla="*/ 108867 h 156658"/>
                <a:gd name="connsiteX3" fmla="*/ 716864 w 943074"/>
                <a:gd name="connsiteY3" fmla="*/ 80192 h 156658"/>
                <a:gd name="connsiteX4" fmla="*/ 637212 w 943074"/>
                <a:gd name="connsiteY4" fmla="*/ 57890 h 156658"/>
                <a:gd name="connsiteX5" fmla="*/ 548003 w 943074"/>
                <a:gd name="connsiteY5" fmla="*/ 35587 h 156658"/>
                <a:gd name="connsiteX6" fmla="*/ 423746 w 943074"/>
                <a:gd name="connsiteY6" fmla="*/ 6913 h 156658"/>
                <a:gd name="connsiteX7" fmla="*/ 337722 w 943074"/>
                <a:gd name="connsiteY7" fmla="*/ 3727 h 156658"/>
                <a:gd name="connsiteX8" fmla="*/ 219838 w 943074"/>
                <a:gd name="connsiteY8" fmla="*/ 3727 h 156658"/>
                <a:gd name="connsiteX9" fmla="*/ 95582 w 943074"/>
                <a:gd name="connsiteY9" fmla="*/ 541 h 156658"/>
                <a:gd name="connsiteX10" fmla="*/ 0 w 943074"/>
                <a:gd name="connsiteY10" fmla="*/ 16471 h 15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3074" h="156658">
                  <a:moveTo>
                    <a:pt x="943074" y="156658"/>
                  </a:moveTo>
                  <a:lnTo>
                    <a:pt x="857051" y="127983"/>
                  </a:lnTo>
                  <a:lnTo>
                    <a:pt x="799702" y="108867"/>
                  </a:lnTo>
                  <a:cubicBezTo>
                    <a:pt x="776337" y="100902"/>
                    <a:pt x="743946" y="88688"/>
                    <a:pt x="716864" y="80192"/>
                  </a:cubicBezTo>
                  <a:cubicBezTo>
                    <a:pt x="689782" y="71696"/>
                    <a:pt x="665355" y="65324"/>
                    <a:pt x="637212" y="57890"/>
                  </a:cubicBezTo>
                  <a:cubicBezTo>
                    <a:pt x="609069" y="50456"/>
                    <a:pt x="548003" y="35587"/>
                    <a:pt x="548003" y="35587"/>
                  </a:cubicBezTo>
                  <a:cubicBezTo>
                    <a:pt x="512425" y="27091"/>
                    <a:pt x="458793" y="12223"/>
                    <a:pt x="423746" y="6913"/>
                  </a:cubicBezTo>
                  <a:cubicBezTo>
                    <a:pt x="388699" y="1603"/>
                    <a:pt x="371707" y="4258"/>
                    <a:pt x="337722" y="3727"/>
                  </a:cubicBezTo>
                  <a:cubicBezTo>
                    <a:pt x="303737" y="3196"/>
                    <a:pt x="260195" y="4258"/>
                    <a:pt x="219838" y="3727"/>
                  </a:cubicBezTo>
                  <a:cubicBezTo>
                    <a:pt x="179481" y="3196"/>
                    <a:pt x="132222" y="-1583"/>
                    <a:pt x="95582" y="541"/>
                  </a:cubicBezTo>
                  <a:cubicBezTo>
                    <a:pt x="58942" y="2665"/>
                    <a:pt x="29471" y="9568"/>
                    <a:pt x="0" y="16471"/>
                  </a:cubicBezTo>
                </a:path>
              </a:pathLst>
            </a:custGeom>
            <a:noFill/>
            <a:ln w="63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02B8817D-14EC-F941-D21E-F4F1A9FC3733}"/>
                </a:ext>
              </a:extLst>
            </p:cNvPr>
            <p:cNvSpPr/>
            <p:nvPr/>
          </p:nvSpPr>
          <p:spPr>
            <a:xfrm>
              <a:off x="3953904" y="3953063"/>
              <a:ext cx="939888" cy="48632"/>
            </a:xfrm>
            <a:custGeom>
              <a:avLst/>
              <a:gdLst>
                <a:gd name="connsiteX0" fmla="*/ 939888 w 939888"/>
                <a:gd name="connsiteY0" fmla="*/ 48632 h 48632"/>
                <a:gd name="connsiteX1" fmla="*/ 755097 w 939888"/>
                <a:gd name="connsiteY1" fmla="*/ 32701 h 48632"/>
                <a:gd name="connsiteX2" fmla="*/ 649957 w 939888"/>
                <a:gd name="connsiteY2" fmla="*/ 19957 h 48632"/>
                <a:gd name="connsiteX3" fmla="*/ 474723 w 939888"/>
                <a:gd name="connsiteY3" fmla="*/ 4027 h 48632"/>
                <a:gd name="connsiteX4" fmla="*/ 363211 w 939888"/>
                <a:gd name="connsiteY4" fmla="*/ 841 h 48632"/>
                <a:gd name="connsiteX5" fmla="*/ 219838 w 939888"/>
                <a:gd name="connsiteY5" fmla="*/ 841 h 48632"/>
                <a:gd name="connsiteX6" fmla="*/ 130628 w 939888"/>
                <a:gd name="connsiteY6" fmla="*/ 10399 h 48632"/>
                <a:gd name="connsiteX7" fmla="*/ 50977 w 939888"/>
                <a:gd name="connsiteY7" fmla="*/ 16771 h 48632"/>
                <a:gd name="connsiteX8" fmla="*/ 0 w 939888"/>
                <a:gd name="connsiteY8" fmla="*/ 16771 h 4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9888" h="48632">
                  <a:moveTo>
                    <a:pt x="939888" y="48632"/>
                  </a:moveTo>
                  <a:lnTo>
                    <a:pt x="755097" y="32701"/>
                  </a:lnTo>
                  <a:cubicBezTo>
                    <a:pt x="706775" y="27922"/>
                    <a:pt x="696686" y="24736"/>
                    <a:pt x="649957" y="19957"/>
                  </a:cubicBezTo>
                  <a:cubicBezTo>
                    <a:pt x="603228" y="15178"/>
                    <a:pt x="522514" y="7213"/>
                    <a:pt x="474723" y="4027"/>
                  </a:cubicBezTo>
                  <a:cubicBezTo>
                    <a:pt x="426932" y="841"/>
                    <a:pt x="405692" y="1372"/>
                    <a:pt x="363211" y="841"/>
                  </a:cubicBezTo>
                  <a:cubicBezTo>
                    <a:pt x="320730" y="310"/>
                    <a:pt x="258602" y="-752"/>
                    <a:pt x="219838" y="841"/>
                  </a:cubicBezTo>
                  <a:cubicBezTo>
                    <a:pt x="181074" y="2434"/>
                    <a:pt x="158771" y="7744"/>
                    <a:pt x="130628" y="10399"/>
                  </a:cubicBezTo>
                  <a:cubicBezTo>
                    <a:pt x="102485" y="13054"/>
                    <a:pt x="72748" y="15709"/>
                    <a:pt x="50977" y="16771"/>
                  </a:cubicBezTo>
                  <a:cubicBezTo>
                    <a:pt x="29206" y="17833"/>
                    <a:pt x="14603" y="17302"/>
                    <a:pt x="0" y="16771"/>
                  </a:cubicBezTo>
                </a:path>
              </a:pathLst>
            </a:custGeom>
            <a:noFill/>
            <a:ln w="63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D1EBA16D-AB87-6C4B-02B0-82E53F08AC51}"/>
                </a:ext>
              </a:extLst>
            </p:cNvPr>
            <p:cNvSpPr/>
            <p:nvPr/>
          </p:nvSpPr>
          <p:spPr>
            <a:xfrm>
              <a:off x="4823699" y="4103649"/>
              <a:ext cx="63721" cy="86023"/>
            </a:xfrm>
            <a:custGeom>
              <a:avLst/>
              <a:gdLst>
                <a:gd name="connsiteX0" fmla="*/ 63721 w 63721"/>
                <a:gd name="connsiteY0" fmla="*/ 0 h 86023"/>
                <a:gd name="connsiteX1" fmla="*/ 19116 w 63721"/>
                <a:gd name="connsiteY1" fmla="*/ 54163 h 86023"/>
                <a:gd name="connsiteX2" fmla="*/ 0 w 63721"/>
                <a:gd name="connsiteY2" fmla="*/ 86023 h 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21" h="86023">
                  <a:moveTo>
                    <a:pt x="63721" y="0"/>
                  </a:moveTo>
                  <a:cubicBezTo>
                    <a:pt x="46728" y="19913"/>
                    <a:pt x="29736" y="39826"/>
                    <a:pt x="19116" y="54163"/>
                  </a:cubicBezTo>
                  <a:cubicBezTo>
                    <a:pt x="8496" y="68500"/>
                    <a:pt x="4248" y="77261"/>
                    <a:pt x="0" y="86023"/>
                  </a:cubicBezTo>
                </a:path>
              </a:pathLst>
            </a:custGeom>
            <a:noFill/>
            <a:ln w="63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9552DA29-6869-A4C8-B63E-2716A288D34A}"/>
                </a:ext>
              </a:extLst>
            </p:cNvPr>
            <p:cNvSpPr/>
            <p:nvPr/>
          </p:nvSpPr>
          <p:spPr>
            <a:xfrm>
              <a:off x="3969834" y="4084532"/>
              <a:ext cx="813149" cy="95582"/>
            </a:xfrm>
            <a:custGeom>
              <a:avLst/>
              <a:gdLst>
                <a:gd name="connsiteX0" fmla="*/ 0 w 813149"/>
                <a:gd name="connsiteY0" fmla="*/ 44605 h 95582"/>
                <a:gd name="connsiteX1" fmla="*/ 124257 w 813149"/>
                <a:gd name="connsiteY1" fmla="*/ 15931 h 95582"/>
                <a:gd name="connsiteX2" fmla="*/ 245327 w 813149"/>
                <a:gd name="connsiteY2" fmla="*/ 3186 h 95582"/>
                <a:gd name="connsiteX3" fmla="*/ 395072 w 813149"/>
                <a:gd name="connsiteY3" fmla="*/ 0 h 95582"/>
                <a:gd name="connsiteX4" fmla="*/ 557561 w 813149"/>
                <a:gd name="connsiteY4" fmla="*/ 3186 h 95582"/>
                <a:gd name="connsiteX5" fmla="*/ 678632 w 813149"/>
                <a:gd name="connsiteY5" fmla="*/ 9559 h 95582"/>
                <a:gd name="connsiteX6" fmla="*/ 764655 w 813149"/>
                <a:gd name="connsiteY6" fmla="*/ 6373 h 95582"/>
                <a:gd name="connsiteX7" fmla="*/ 812446 w 813149"/>
                <a:gd name="connsiteY7" fmla="*/ 6373 h 95582"/>
                <a:gd name="connsiteX8" fmla="*/ 790144 w 813149"/>
                <a:gd name="connsiteY8" fmla="*/ 19117 h 95582"/>
                <a:gd name="connsiteX9" fmla="*/ 748725 w 813149"/>
                <a:gd name="connsiteY9" fmla="*/ 47791 h 95582"/>
                <a:gd name="connsiteX10" fmla="*/ 710492 w 813149"/>
                <a:gd name="connsiteY10" fmla="*/ 73280 h 95582"/>
                <a:gd name="connsiteX11" fmla="*/ 691376 w 813149"/>
                <a:gd name="connsiteY11" fmla="*/ 95582 h 95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13149" h="95582">
                  <a:moveTo>
                    <a:pt x="0" y="44605"/>
                  </a:moveTo>
                  <a:cubicBezTo>
                    <a:pt x="41684" y="33719"/>
                    <a:pt x="83369" y="22834"/>
                    <a:pt x="124257" y="15931"/>
                  </a:cubicBezTo>
                  <a:cubicBezTo>
                    <a:pt x="165145" y="9028"/>
                    <a:pt x="200191" y="5841"/>
                    <a:pt x="245327" y="3186"/>
                  </a:cubicBezTo>
                  <a:cubicBezTo>
                    <a:pt x="290463" y="531"/>
                    <a:pt x="343033" y="0"/>
                    <a:pt x="395072" y="0"/>
                  </a:cubicBezTo>
                  <a:cubicBezTo>
                    <a:pt x="447111" y="0"/>
                    <a:pt x="510301" y="1593"/>
                    <a:pt x="557561" y="3186"/>
                  </a:cubicBezTo>
                  <a:cubicBezTo>
                    <a:pt x="604821" y="4779"/>
                    <a:pt x="644116" y="9028"/>
                    <a:pt x="678632" y="9559"/>
                  </a:cubicBezTo>
                  <a:cubicBezTo>
                    <a:pt x="713148" y="10090"/>
                    <a:pt x="742353" y="6904"/>
                    <a:pt x="764655" y="6373"/>
                  </a:cubicBezTo>
                  <a:cubicBezTo>
                    <a:pt x="786957" y="5842"/>
                    <a:pt x="808198" y="4249"/>
                    <a:pt x="812446" y="6373"/>
                  </a:cubicBezTo>
                  <a:cubicBezTo>
                    <a:pt x="816694" y="8497"/>
                    <a:pt x="800764" y="12214"/>
                    <a:pt x="790144" y="19117"/>
                  </a:cubicBezTo>
                  <a:cubicBezTo>
                    <a:pt x="779524" y="26020"/>
                    <a:pt x="762000" y="38764"/>
                    <a:pt x="748725" y="47791"/>
                  </a:cubicBezTo>
                  <a:cubicBezTo>
                    <a:pt x="735450" y="56818"/>
                    <a:pt x="720050" y="65315"/>
                    <a:pt x="710492" y="73280"/>
                  </a:cubicBezTo>
                  <a:cubicBezTo>
                    <a:pt x="700934" y="81245"/>
                    <a:pt x="696155" y="88413"/>
                    <a:pt x="691376" y="95582"/>
                  </a:cubicBezTo>
                </a:path>
              </a:pathLst>
            </a:custGeom>
            <a:noFill/>
            <a:ln w="63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E3FECC10-89AC-C996-87FC-4EC382AB700B}"/>
                </a:ext>
              </a:extLst>
            </p:cNvPr>
            <p:cNvSpPr/>
            <p:nvPr/>
          </p:nvSpPr>
          <p:spPr>
            <a:xfrm>
              <a:off x="3941160" y="3829545"/>
              <a:ext cx="638047" cy="76568"/>
            </a:xfrm>
            <a:custGeom>
              <a:avLst/>
              <a:gdLst>
                <a:gd name="connsiteX0" fmla="*/ 22302 w 638047"/>
                <a:gd name="connsiteY0" fmla="*/ 12847 h 76568"/>
                <a:gd name="connsiteX1" fmla="*/ 140186 w 638047"/>
                <a:gd name="connsiteY1" fmla="*/ 3288 h 76568"/>
                <a:gd name="connsiteX2" fmla="*/ 245326 w 638047"/>
                <a:gd name="connsiteY2" fmla="*/ 102 h 76568"/>
                <a:gd name="connsiteX3" fmla="*/ 350466 w 638047"/>
                <a:gd name="connsiteY3" fmla="*/ 6475 h 76568"/>
                <a:gd name="connsiteX4" fmla="*/ 423746 w 638047"/>
                <a:gd name="connsiteY4" fmla="*/ 9661 h 76568"/>
                <a:gd name="connsiteX5" fmla="*/ 503397 w 638047"/>
                <a:gd name="connsiteY5" fmla="*/ 22405 h 76568"/>
                <a:gd name="connsiteX6" fmla="*/ 560747 w 638047"/>
                <a:gd name="connsiteY6" fmla="*/ 31963 h 76568"/>
                <a:gd name="connsiteX7" fmla="*/ 608538 w 638047"/>
                <a:gd name="connsiteY7" fmla="*/ 41521 h 76568"/>
                <a:gd name="connsiteX8" fmla="*/ 637212 w 638047"/>
                <a:gd name="connsiteY8" fmla="*/ 47893 h 76568"/>
                <a:gd name="connsiteX9" fmla="*/ 576677 w 638047"/>
                <a:gd name="connsiteY9" fmla="*/ 57452 h 76568"/>
                <a:gd name="connsiteX10" fmla="*/ 471537 w 638047"/>
                <a:gd name="connsiteY10" fmla="*/ 57452 h 76568"/>
                <a:gd name="connsiteX11" fmla="*/ 391885 w 638047"/>
                <a:gd name="connsiteY11" fmla="*/ 51079 h 76568"/>
                <a:gd name="connsiteX12" fmla="*/ 283559 w 638047"/>
                <a:gd name="connsiteY12" fmla="*/ 57452 h 76568"/>
                <a:gd name="connsiteX13" fmla="*/ 197535 w 638047"/>
                <a:gd name="connsiteY13" fmla="*/ 57452 h 76568"/>
                <a:gd name="connsiteX14" fmla="*/ 127442 w 638047"/>
                <a:gd name="connsiteY14" fmla="*/ 63824 h 76568"/>
                <a:gd name="connsiteX15" fmla="*/ 86023 w 638047"/>
                <a:gd name="connsiteY15" fmla="*/ 70196 h 76568"/>
                <a:gd name="connsiteX16" fmla="*/ 35046 w 638047"/>
                <a:gd name="connsiteY16" fmla="*/ 73382 h 76568"/>
                <a:gd name="connsiteX17" fmla="*/ 0 w 638047"/>
                <a:gd name="connsiteY17" fmla="*/ 76568 h 76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8047" h="76568">
                  <a:moveTo>
                    <a:pt x="22302" y="12847"/>
                  </a:moveTo>
                  <a:cubicBezTo>
                    <a:pt x="62658" y="9129"/>
                    <a:pt x="103015" y="5412"/>
                    <a:pt x="140186" y="3288"/>
                  </a:cubicBezTo>
                  <a:cubicBezTo>
                    <a:pt x="177357" y="1164"/>
                    <a:pt x="210279" y="-429"/>
                    <a:pt x="245326" y="102"/>
                  </a:cubicBezTo>
                  <a:cubicBezTo>
                    <a:pt x="280373" y="633"/>
                    <a:pt x="320729" y="4882"/>
                    <a:pt x="350466" y="6475"/>
                  </a:cubicBezTo>
                  <a:cubicBezTo>
                    <a:pt x="380203" y="8068"/>
                    <a:pt x="398258" y="7006"/>
                    <a:pt x="423746" y="9661"/>
                  </a:cubicBezTo>
                  <a:cubicBezTo>
                    <a:pt x="449234" y="12316"/>
                    <a:pt x="503397" y="22405"/>
                    <a:pt x="503397" y="22405"/>
                  </a:cubicBezTo>
                  <a:lnTo>
                    <a:pt x="560747" y="31963"/>
                  </a:lnTo>
                  <a:cubicBezTo>
                    <a:pt x="578271" y="35149"/>
                    <a:pt x="595794" y="38866"/>
                    <a:pt x="608538" y="41521"/>
                  </a:cubicBezTo>
                  <a:cubicBezTo>
                    <a:pt x="621282" y="44176"/>
                    <a:pt x="642522" y="45238"/>
                    <a:pt x="637212" y="47893"/>
                  </a:cubicBezTo>
                  <a:cubicBezTo>
                    <a:pt x="631902" y="50548"/>
                    <a:pt x="604290" y="55859"/>
                    <a:pt x="576677" y="57452"/>
                  </a:cubicBezTo>
                  <a:cubicBezTo>
                    <a:pt x="549065" y="59045"/>
                    <a:pt x="502336" y="58514"/>
                    <a:pt x="471537" y="57452"/>
                  </a:cubicBezTo>
                  <a:cubicBezTo>
                    <a:pt x="440738" y="56390"/>
                    <a:pt x="423215" y="51079"/>
                    <a:pt x="391885" y="51079"/>
                  </a:cubicBezTo>
                  <a:cubicBezTo>
                    <a:pt x="360555" y="51079"/>
                    <a:pt x="315951" y="56390"/>
                    <a:pt x="283559" y="57452"/>
                  </a:cubicBezTo>
                  <a:cubicBezTo>
                    <a:pt x="251167" y="58514"/>
                    <a:pt x="223554" y="56390"/>
                    <a:pt x="197535" y="57452"/>
                  </a:cubicBezTo>
                  <a:cubicBezTo>
                    <a:pt x="171516" y="58514"/>
                    <a:pt x="146027" y="61700"/>
                    <a:pt x="127442" y="63824"/>
                  </a:cubicBezTo>
                  <a:cubicBezTo>
                    <a:pt x="108857" y="65948"/>
                    <a:pt x="101422" y="68603"/>
                    <a:pt x="86023" y="70196"/>
                  </a:cubicBezTo>
                  <a:cubicBezTo>
                    <a:pt x="70624" y="71789"/>
                    <a:pt x="49383" y="72320"/>
                    <a:pt x="35046" y="73382"/>
                  </a:cubicBezTo>
                  <a:cubicBezTo>
                    <a:pt x="20709" y="74444"/>
                    <a:pt x="10354" y="75506"/>
                    <a:pt x="0" y="76568"/>
                  </a:cubicBezTo>
                </a:path>
              </a:pathLst>
            </a:custGeom>
            <a:noFill/>
            <a:ln w="63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5F79F044-4B78-8ABA-21B1-18D30354EBFC}"/>
                </a:ext>
              </a:extLst>
            </p:cNvPr>
            <p:cNvSpPr/>
            <p:nvPr/>
          </p:nvSpPr>
          <p:spPr>
            <a:xfrm>
              <a:off x="4003464" y="3397236"/>
              <a:ext cx="143216" cy="35255"/>
            </a:xfrm>
            <a:custGeom>
              <a:avLst/>
              <a:gdLst>
                <a:gd name="connsiteX0" fmla="*/ 211 w 143216"/>
                <a:gd name="connsiteY0" fmla="*/ 22239 h 35255"/>
                <a:gd name="connsiteX1" fmla="*/ 54186 w 143216"/>
                <a:gd name="connsiteY1" fmla="*/ 14 h 35255"/>
                <a:gd name="connsiteX2" fmla="*/ 143086 w 143216"/>
                <a:gd name="connsiteY2" fmla="*/ 19064 h 35255"/>
                <a:gd name="connsiteX3" fmla="*/ 73236 w 143216"/>
                <a:gd name="connsiteY3" fmla="*/ 34939 h 35255"/>
                <a:gd name="connsiteX4" fmla="*/ 211 w 143216"/>
                <a:gd name="connsiteY4" fmla="*/ 22239 h 3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216" h="35255">
                  <a:moveTo>
                    <a:pt x="211" y="22239"/>
                  </a:moveTo>
                  <a:cubicBezTo>
                    <a:pt x="-2964" y="16418"/>
                    <a:pt x="30374" y="543"/>
                    <a:pt x="54186" y="14"/>
                  </a:cubicBezTo>
                  <a:cubicBezTo>
                    <a:pt x="77998" y="-515"/>
                    <a:pt x="139911" y="13243"/>
                    <a:pt x="143086" y="19064"/>
                  </a:cubicBezTo>
                  <a:cubicBezTo>
                    <a:pt x="146261" y="24885"/>
                    <a:pt x="90698" y="32822"/>
                    <a:pt x="73236" y="34939"/>
                  </a:cubicBezTo>
                  <a:cubicBezTo>
                    <a:pt x="55774" y="37056"/>
                    <a:pt x="3386" y="28060"/>
                    <a:pt x="211" y="22239"/>
                  </a:cubicBezTo>
                  <a:close/>
                </a:path>
              </a:pathLst>
            </a:custGeom>
            <a:noFill/>
            <a:ln w="63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19B0550E-45FA-9072-BE29-3296507FCA16}"/>
                </a:ext>
              </a:extLst>
            </p:cNvPr>
            <p:cNvSpPr/>
            <p:nvPr/>
          </p:nvSpPr>
          <p:spPr>
            <a:xfrm>
              <a:off x="4203700" y="4152047"/>
              <a:ext cx="358828" cy="35778"/>
            </a:xfrm>
            <a:custGeom>
              <a:avLst/>
              <a:gdLst>
                <a:gd name="connsiteX0" fmla="*/ 0 w 358828"/>
                <a:gd name="connsiteY0" fmla="*/ 35778 h 35778"/>
                <a:gd name="connsiteX1" fmla="*/ 120650 w 358828"/>
                <a:gd name="connsiteY1" fmla="*/ 7203 h 35778"/>
                <a:gd name="connsiteX2" fmla="*/ 171450 w 358828"/>
                <a:gd name="connsiteY2" fmla="*/ 7203 h 35778"/>
                <a:gd name="connsiteX3" fmla="*/ 273050 w 358828"/>
                <a:gd name="connsiteY3" fmla="*/ 4028 h 35778"/>
                <a:gd name="connsiteX4" fmla="*/ 323850 w 358828"/>
                <a:gd name="connsiteY4" fmla="*/ 7203 h 35778"/>
                <a:gd name="connsiteX5" fmla="*/ 358775 w 358828"/>
                <a:gd name="connsiteY5" fmla="*/ 853 h 35778"/>
                <a:gd name="connsiteX6" fmla="*/ 330200 w 358828"/>
                <a:gd name="connsiteY6" fmla="*/ 29428 h 35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828" h="35778">
                  <a:moveTo>
                    <a:pt x="0" y="35778"/>
                  </a:moveTo>
                  <a:cubicBezTo>
                    <a:pt x="46037" y="23871"/>
                    <a:pt x="92075" y="11965"/>
                    <a:pt x="120650" y="7203"/>
                  </a:cubicBezTo>
                  <a:cubicBezTo>
                    <a:pt x="149225" y="2441"/>
                    <a:pt x="146050" y="7732"/>
                    <a:pt x="171450" y="7203"/>
                  </a:cubicBezTo>
                  <a:cubicBezTo>
                    <a:pt x="196850" y="6674"/>
                    <a:pt x="247650" y="4028"/>
                    <a:pt x="273050" y="4028"/>
                  </a:cubicBezTo>
                  <a:cubicBezTo>
                    <a:pt x="298450" y="4028"/>
                    <a:pt x="309563" y="7732"/>
                    <a:pt x="323850" y="7203"/>
                  </a:cubicBezTo>
                  <a:cubicBezTo>
                    <a:pt x="338138" y="6674"/>
                    <a:pt x="357717" y="-2851"/>
                    <a:pt x="358775" y="853"/>
                  </a:cubicBezTo>
                  <a:cubicBezTo>
                    <a:pt x="359833" y="4557"/>
                    <a:pt x="345016" y="16992"/>
                    <a:pt x="330200" y="29428"/>
                  </a:cubicBezTo>
                </a:path>
              </a:pathLst>
            </a:custGeom>
            <a:noFill/>
            <a:ln w="63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7D064F5-8662-273A-8A50-4B1B13A6CF08}"/>
              </a:ext>
            </a:extLst>
          </p:cNvPr>
          <p:cNvCxnSpPr>
            <a:cxnSpLocks/>
          </p:cNvCxnSpPr>
          <p:nvPr/>
        </p:nvCxnSpPr>
        <p:spPr>
          <a:xfrm>
            <a:off x="6118096" y="1687739"/>
            <a:ext cx="0" cy="178435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613BC3F-276A-8A2E-8E50-DCF5F16B49B3}"/>
              </a:ext>
            </a:extLst>
          </p:cNvPr>
          <p:cNvCxnSpPr/>
          <p:nvPr/>
        </p:nvCxnSpPr>
        <p:spPr>
          <a:xfrm>
            <a:off x="5175121" y="1687739"/>
            <a:ext cx="2381250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72AC46D-A256-8A3C-2E32-AFB5C70E0DD5}"/>
              </a:ext>
            </a:extLst>
          </p:cNvPr>
          <p:cNvCxnSpPr/>
          <p:nvPr/>
        </p:nvCxnSpPr>
        <p:spPr>
          <a:xfrm>
            <a:off x="5175121" y="1687739"/>
            <a:ext cx="0" cy="1784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C675114-36CA-E4AB-031D-71EABA444007}"/>
              </a:ext>
            </a:extLst>
          </p:cNvPr>
          <p:cNvCxnSpPr/>
          <p:nvPr/>
        </p:nvCxnSpPr>
        <p:spPr>
          <a:xfrm>
            <a:off x="5175121" y="3472089"/>
            <a:ext cx="2514600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Freeform 58">
            <a:extLst>
              <a:ext uri="{FF2B5EF4-FFF2-40B4-BE49-F238E27FC236}">
                <a16:creationId xmlns:a16="http://schemas.microsoft.com/office/drawing/2014/main" id="{CA96FEC6-1CED-DB39-7078-54E5FBFA0B88}"/>
              </a:ext>
            </a:extLst>
          </p:cNvPr>
          <p:cNvSpPr/>
          <p:nvPr/>
        </p:nvSpPr>
        <p:spPr>
          <a:xfrm>
            <a:off x="7530971" y="1694089"/>
            <a:ext cx="274763" cy="1774825"/>
          </a:xfrm>
          <a:custGeom>
            <a:avLst/>
            <a:gdLst>
              <a:gd name="connsiteX0" fmla="*/ 22225 w 274763"/>
              <a:gd name="connsiteY0" fmla="*/ 0 h 1774825"/>
              <a:gd name="connsiteX1" fmla="*/ 9525 w 274763"/>
              <a:gd name="connsiteY1" fmla="*/ 41275 h 1774825"/>
              <a:gd name="connsiteX2" fmla="*/ 0 w 274763"/>
              <a:gd name="connsiteY2" fmla="*/ 60325 h 1774825"/>
              <a:gd name="connsiteX3" fmla="*/ 3175 w 274763"/>
              <a:gd name="connsiteY3" fmla="*/ 85725 h 1774825"/>
              <a:gd name="connsiteX4" fmla="*/ 25400 w 274763"/>
              <a:gd name="connsiteY4" fmla="*/ 111125 h 1774825"/>
              <a:gd name="connsiteX5" fmla="*/ 44450 w 274763"/>
              <a:gd name="connsiteY5" fmla="*/ 120650 h 1774825"/>
              <a:gd name="connsiteX6" fmla="*/ 69850 w 274763"/>
              <a:gd name="connsiteY6" fmla="*/ 149225 h 1774825"/>
              <a:gd name="connsiteX7" fmla="*/ 63500 w 274763"/>
              <a:gd name="connsiteY7" fmla="*/ 219075 h 1774825"/>
              <a:gd name="connsiteX8" fmla="*/ 57150 w 274763"/>
              <a:gd name="connsiteY8" fmla="*/ 263525 h 1774825"/>
              <a:gd name="connsiteX9" fmla="*/ 53975 w 274763"/>
              <a:gd name="connsiteY9" fmla="*/ 301625 h 1774825"/>
              <a:gd name="connsiteX10" fmla="*/ 57150 w 274763"/>
              <a:gd name="connsiteY10" fmla="*/ 390525 h 1774825"/>
              <a:gd name="connsiteX11" fmla="*/ 63500 w 274763"/>
              <a:gd name="connsiteY11" fmla="*/ 403225 h 1774825"/>
              <a:gd name="connsiteX12" fmla="*/ 88900 w 274763"/>
              <a:gd name="connsiteY12" fmla="*/ 415925 h 1774825"/>
              <a:gd name="connsiteX13" fmla="*/ 101600 w 274763"/>
              <a:gd name="connsiteY13" fmla="*/ 422275 h 1774825"/>
              <a:gd name="connsiteX14" fmla="*/ 120650 w 274763"/>
              <a:gd name="connsiteY14" fmla="*/ 428625 h 1774825"/>
              <a:gd name="connsiteX15" fmla="*/ 130175 w 274763"/>
              <a:gd name="connsiteY15" fmla="*/ 431800 h 1774825"/>
              <a:gd name="connsiteX16" fmla="*/ 139700 w 274763"/>
              <a:gd name="connsiteY16" fmla="*/ 441325 h 1774825"/>
              <a:gd name="connsiteX17" fmla="*/ 142875 w 274763"/>
              <a:gd name="connsiteY17" fmla="*/ 485775 h 1774825"/>
              <a:gd name="connsiteX18" fmla="*/ 139700 w 274763"/>
              <a:gd name="connsiteY18" fmla="*/ 501650 h 1774825"/>
              <a:gd name="connsiteX19" fmla="*/ 133350 w 274763"/>
              <a:gd name="connsiteY19" fmla="*/ 520700 h 1774825"/>
              <a:gd name="connsiteX20" fmla="*/ 139700 w 274763"/>
              <a:gd name="connsiteY20" fmla="*/ 669925 h 1774825"/>
              <a:gd name="connsiteX21" fmla="*/ 142875 w 274763"/>
              <a:gd name="connsiteY21" fmla="*/ 708025 h 1774825"/>
              <a:gd name="connsiteX22" fmla="*/ 152400 w 274763"/>
              <a:gd name="connsiteY22" fmla="*/ 717550 h 1774825"/>
              <a:gd name="connsiteX23" fmla="*/ 184150 w 274763"/>
              <a:gd name="connsiteY23" fmla="*/ 727075 h 1774825"/>
              <a:gd name="connsiteX24" fmla="*/ 206375 w 274763"/>
              <a:gd name="connsiteY24" fmla="*/ 733425 h 1774825"/>
              <a:gd name="connsiteX25" fmla="*/ 215900 w 274763"/>
              <a:gd name="connsiteY25" fmla="*/ 742950 h 1774825"/>
              <a:gd name="connsiteX26" fmla="*/ 225425 w 274763"/>
              <a:gd name="connsiteY26" fmla="*/ 749300 h 1774825"/>
              <a:gd name="connsiteX27" fmla="*/ 228600 w 274763"/>
              <a:gd name="connsiteY27" fmla="*/ 758825 h 1774825"/>
              <a:gd name="connsiteX28" fmla="*/ 234950 w 274763"/>
              <a:gd name="connsiteY28" fmla="*/ 768350 h 1774825"/>
              <a:gd name="connsiteX29" fmla="*/ 231775 w 274763"/>
              <a:gd name="connsiteY29" fmla="*/ 803275 h 1774825"/>
              <a:gd name="connsiteX30" fmla="*/ 228600 w 274763"/>
              <a:gd name="connsiteY30" fmla="*/ 815975 h 1774825"/>
              <a:gd name="connsiteX31" fmla="*/ 225425 w 274763"/>
              <a:gd name="connsiteY31" fmla="*/ 841375 h 1774825"/>
              <a:gd name="connsiteX32" fmla="*/ 219075 w 274763"/>
              <a:gd name="connsiteY32" fmla="*/ 898525 h 1774825"/>
              <a:gd name="connsiteX33" fmla="*/ 212725 w 274763"/>
              <a:gd name="connsiteY33" fmla="*/ 977900 h 1774825"/>
              <a:gd name="connsiteX34" fmla="*/ 206375 w 274763"/>
              <a:gd name="connsiteY34" fmla="*/ 996950 h 1774825"/>
              <a:gd name="connsiteX35" fmla="*/ 196850 w 274763"/>
              <a:gd name="connsiteY35" fmla="*/ 1025525 h 1774825"/>
              <a:gd name="connsiteX36" fmla="*/ 193675 w 274763"/>
              <a:gd name="connsiteY36" fmla="*/ 1035050 h 1774825"/>
              <a:gd name="connsiteX37" fmla="*/ 190500 w 274763"/>
              <a:gd name="connsiteY37" fmla="*/ 1044575 h 1774825"/>
              <a:gd name="connsiteX38" fmla="*/ 193675 w 274763"/>
              <a:gd name="connsiteY38" fmla="*/ 1066800 h 1774825"/>
              <a:gd name="connsiteX39" fmla="*/ 212725 w 274763"/>
              <a:gd name="connsiteY39" fmla="*/ 1079500 h 1774825"/>
              <a:gd name="connsiteX40" fmla="*/ 222250 w 274763"/>
              <a:gd name="connsiteY40" fmla="*/ 1085850 h 1774825"/>
              <a:gd name="connsiteX41" fmla="*/ 234950 w 274763"/>
              <a:gd name="connsiteY41" fmla="*/ 1089025 h 1774825"/>
              <a:gd name="connsiteX42" fmla="*/ 260350 w 274763"/>
              <a:gd name="connsiteY42" fmla="*/ 1098550 h 1774825"/>
              <a:gd name="connsiteX43" fmla="*/ 269875 w 274763"/>
              <a:gd name="connsiteY43" fmla="*/ 1212850 h 1774825"/>
              <a:gd name="connsiteX44" fmla="*/ 266700 w 274763"/>
              <a:gd name="connsiteY44" fmla="*/ 1263650 h 1774825"/>
              <a:gd name="connsiteX45" fmla="*/ 238125 w 274763"/>
              <a:gd name="connsiteY45" fmla="*/ 1292225 h 1774825"/>
              <a:gd name="connsiteX46" fmla="*/ 219075 w 274763"/>
              <a:gd name="connsiteY46" fmla="*/ 1327150 h 1774825"/>
              <a:gd name="connsiteX47" fmla="*/ 215900 w 274763"/>
              <a:gd name="connsiteY47" fmla="*/ 1339850 h 1774825"/>
              <a:gd name="connsiteX48" fmla="*/ 209550 w 274763"/>
              <a:gd name="connsiteY48" fmla="*/ 1431925 h 1774825"/>
              <a:gd name="connsiteX49" fmla="*/ 212725 w 274763"/>
              <a:gd name="connsiteY49" fmla="*/ 1463675 h 1774825"/>
              <a:gd name="connsiteX50" fmla="*/ 206375 w 274763"/>
              <a:gd name="connsiteY50" fmla="*/ 1495425 h 1774825"/>
              <a:gd name="connsiteX51" fmla="*/ 200025 w 274763"/>
              <a:gd name="connsiteY51" fmla="*/ 1504950 h 1774825"/>
              <a:gd name="connsiteX52" fmla="*/ 193675 w 274763"/>
              <a:gd name="connsiteY52" fmla="*/ 1530350 h 1774825"/>
              <a:gd name="connsiteX53" fmla="*/ 190500 w 274763"/>
              <a:gd name="connsiteY53" fmla="*/ 1543050 h 1774825"/>
              <a:gd name="connsiteX54" fmla="*/ 177800 w 274763"/>
              <a:gd name="connsiteY54" fmla="*/ 1577975 h 1774825"/>
              <a:gd name="connsiteX55" fmla="*/ 171450 w 274763"/>
              <a:gd name="connsiteY55" fmla="*/ 1603375 h 1774825"/>
              <a:gd name="connsiteX56" fmla="*/ 174625 w 274763"/>
              <a:gd name="connsiteY56" fmla="*/ 1628775 h 1774825"/>
              <a:gd name="connsiteX57" fmla="*/ 187325 w 274763"/>
              <a:gd name="connsiteY57" fmla="*/ 1647825 h 1774825"/>
              <a:gd name="connsiteX58" fmla="*/ 190500 w 274763"/>
              <a:gd name="connsiteY58" fmla="*/ 1657350 h 1774825"/>
              <a:gd name="connsiteX59" fmla="*/ 187325 w 274763"/>
              <a:gd name="connsiteY59" fmla="*/ 1695450 h 1774825"/>
              <a:gd name="connsiteX60" fmla="*/ 184150 w 274763"/>
              <a:gd name="connsiteY60" fmla="*/ 1708150 h 1774825"/>
              <a:gd name="connsiteX61" fmla="*/ 174625 w 274763"/>
              <a:gd name="connsiteY61" fmla="*/ 1736725 h 1774825"/>
              <a:gd name="connsiteX62" fmla="*/ 165100 w 274763"/>
              <a:gd name="connsiteY62" fmla="*/ 1755775 h 1774825"/>
              <a:gd name="connsiteX63" fmla="*/ 161925 w 274763"/>
              <a:gd name="connsiteY63" fmla="*/ 1765300 h 1774825"/>
              <a:gd name="connsiteX64" fmla="*/ 155575 w 274763"/>
              <a:gd name="connsiteY64" fmla="*/ 1774825 h 177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74763" h="1774825">
                <a:moveTo>
                  <a:pt x="22225" y="0"/>
                </a:moveTo>
                <a:cubicBezTo>
                  <a:pt x="21622" y="2112"/>
                  <a:pt x="11722" y="37980"/>
                  <a:pt x="9525" y="41275"/>
                </a:cubicBezTo>
                <a:cubicBezTo>
                  <a:pt x="1319" y="53585"/>
                  <a:pt x="4382" y="47180"/>
                  <a:pt x="0" y="60325"/>
                </a:cubicBezTo>
                <a:cubicBezTo>
                  <a:pt x="1058" y="68792"/>
                  <a:pt x="305" y="77690"/>
                  <a:pt x="3175" y="85725"/>
                </a:cubicBezTo>
                <a:cubicBezTo>
                  <a:pt x="7316" y="97321"/>
                  <a:pt x="14863" y="105856"/>
                  <a:pt x="25400" y="111125"/>
                </a:cubicBezTo>
                <a:cubicBezTo>
                  <a:pt x="38009" y="117430"/>
                  <a:pt x="32751" y="110251"/>
                  <a:pt x="44450" y="120650"/>
                </a:cubicBezTo>
                <a:cubicBezTo>
                  <a:pt x="62244" y="136467"/>
                  <a:pt x="60199" y="134748"/>
                  <a:pt x="69850" y="149225"/>
                </a:cubicBezTo>
                <a:cubicBezTo>
                  <a:pt x="67785" y="176068"/>
                  <a:pt x="66917" y="193445"/>
                  <a:pt x="63500" y="219075"/>
                </a:cubicBezTo>
                <a:cubicBezTo>
                  <a:pt x="58574" y="256021"/>
                  <a:pt x="61585" y="219173"/>
                  <a:pt x="57150" y="263525"/>
                </a:cubicBezTo>
                <a:cubicBezTo>
                  <a:pt x="55882" y="276206"/>
                  <a:pt x="55033" y="288925"/>
                  <a:pt x="53975" y="301625"/>
                </a:cubicBezTo>
                <a:cubicBezTo>
                  <a:pt x="55033" y="331258"/>
                  <a:pt x="54382" y="361002"/>
                  <a:pt x="57150" y="390525"/>
                </a:cubicBezTo>
                <a:cubicBezTo>
                  <a:pt x="57592" y="395237"/>
                  <a:pt x="59804" y="400268"/>
                  <a:pt x="63500" y="403225"/>
                </a:cubicBezTo>
                <a:cubicBezTo>
                  <a:pt x="70892" y="409138"/>
                  <a:pt x="80433" y="411692"/>
                  <a:pt x="88900" y="415925"/>
                </a:cubicBezTo>
                <a:cubicBezTo>
                  <a:pt x="93133" y="418042"/>
                  <a:pt x="97110" y="420778"/>
                  <a:pt x="101600" y="422275"/>
                </a:cubicBezTo>
                <a:lnTo>
                  <a:pt x="120650" y="428625"/>
                </a:lnTo>
                <a:lnTo>
                  <a:pt x="130175" y="431800"/>
                </a:lnTo>
                <a:cubicBezTo>
                  <a:pt x="133350" y="434975"/>
                  <a:pt x="136825" y="437876"/>
                  <a:pt x="139700" y="441325"/>
                </a:cubicBezTo>
                <a:cubicBezTo>
                  <a:pt x="152578" y="456779"/>
                  <a:pt x="146261" y="458684"/>
                  <a:pt x="142875" y="485775"/>
                </a:cubicBezTo>
                <a:cubicBezTo>
                  <a:pt x="142206" y="491130"/>
                  <a:pt x="141120" y="496444"/>
                  <a:pt x="139700" y="501650"/>
                </a:cubicBezTo>
                <a:cubicBezTo>
                  <a:pt x="137939" y="508108"/>
                  <a:pt x="133350" y="520700"/>
                  <a:pt x="133350" y="520700"/>
                </a:cubicBezTo>
                <a:cubicBezTo>
                  <a:pt x="137814" y="685877"/>
                  <a:pt x="132355" y="589132"/>
                  <a:pt x="139700" y="669925"/>
                </a:cubicBezTo>
                <a:cubicBezTo>
                  <a:pt x="140854" y="682617"/>
                  <a:pt x="139591" y="695711"/>
                  <a:pt x="142875" y="708025"/>
                </a:cubicBezTo>
                <a:cubicBezTo>
                  <a:pt x="144032" y="712364"/>
                  <a:pt x="148592" y="715170"/>
                  <a:pt x="152400" y="717550"/>
                </a:cubicBezTo>
                <a:cubicBezTo>
                  <a:pt x="162869" y="724093"/>
                  <a:pt x="172549" y="724497"/>
                  <a:pt x="184150" y="727075"/>
                </a:cubicBezTo>
                <a:cubicBezTo>
                  <a:pt x="196110" y="729733"/>
                  <a:pt x="195768" y="729889"/>
                  <a:pt x="206375" y="733425"/>
                </a:cubicBezTo>
                <a:cubicBezTo>
                  <a:pt x="209550" y="736600"/>
                  <a:pt x="212451" y="740075"/>
                  <a:pt x="215900" y="742950"/>
                </a:cubicBezTo>
                <a:cubicBezTo>
                  <a:pt x="218831" y="745393"/>
                  <a:pt x="223041" y="746320"/>
                  <a:pt x="225425" y="749300"/>
                </a:cubicBezTo>
                <a:cubicBezTo>
                  <a:pt x="227516" y="751913"/>
                  <a:pt x="227103" y="755832"/>
                  <a:pt x="228600" y="758825"/>
                </a:cubicBezTo>
                <a:cubicBezTo>
                  <a:pt x="230307" y="762238"/>
                  <a:pt x="232833" y="765175"/>
                  <a:pt x="234950" y="768350"/>
                </a:cubicBezTo>
                <a:cubicBezTo>
                  <a:pt x="233892" y="779992"/>
                  <a:pt x="233320" y="791688"/>
                  <a:pt x="231775" y="803275"/>
                </a:cubicBezTo>
                <a:cubicBezTo>
                  <a:pt x="231198" y="807600"/>
                  <a:pt x="229317" y="811671"/>
                  <a:pt x="228600" y="815975"/>
                </a:cubicBezTo>
                <a:cubicBezTo>
                  <a:pt x="227197" y="824391"/>
                  <a:pt x="226403" y="832899"/>
                  <a:pt x="225425" y="841375"/>
                </a:cubicBezTo>
                <a:cubicBezTo>
                  <a:pt x="223228" y="860416"/>
                  <a:pt x="219075" y="898525"/>
                  <a:pt x="219075" y="898525"/>
                </a:cubicBezTo>
                <a:cubicBezTo>
                  <a:pt x="218266" y="913889"/>
                  <a:pt x="218346" y="955417"/>
                  <a:pt x="212725" y="977900"/>
                </a:cubicBezTo>
                <a:cubicBezTo>
                  <a:pt x="211102" y="984394"/>
                  <a:pt x="208492" y="990600"/>
                  <a:pt x="206375" y="996950"/>
                </a:cubicBezTo>
                <a:lnTo>
                  <a:pt x="196850" y="1025525"/>
                </a:lnTo>
                <a:lnTo>
                  <a:pt x="193675" y="1035050"/>
                </a:lnTo>
                <a:lnTo>
                  <a:pt x="190500" y="1044575"/>
                </a:lnTo>
                <a:cubicBezTo>
                  <a:pt x="191558" y="1051983"/>
                  <a:pt x="190896" y="1059852"/>
                  <a:pt x="193675" y="1066800"/>
                </a:cubicBezTo>
                <a:cubicBezTo>
                  <a:pt x="198189" y="1078085"/>
                  <a:pt x="204439" y="1075357"/>
                  <a:pt x="212725" y="1079500"/>
                </a:cubicBezTo>
                <a:cubicBezTo>
                  <a:pt x="216138" y="1081207"/>
                  <a:pt x="218743" y="1084347"/>
                  <a:pt x="222250" y="1085850"/>
                </a:cubicBezTo>
                <a:cubicBezTo>
                  <a:pt x="226261" y="1087569"/>
                  <a:pt x="230864" y="1087493"/>
                  <a:pt x="234950" y="1089025"/>
                </a:cubicBezTo>
                <a:cubicBezTo>
                  <a:pt x="268156" y="1101477"/>
                  <a:pt x="227751" y="1090400"/>
                  <a:pt x="260350" y="1098550"/>
                </a:cubicBezTo>
                <a:cubicBezTo>
                  <a:pt x="285722" y="1136609"/>
                  <a:pt x="269875" y="1109197"/>
                  <a:pt x="269875" y="1212850"/>
                </a:cubicBezTo>
                <a:cubicBezTo>
                  <a:pt x="269875" y="1229816"/>
                  <a:pt x="271844" y="1247482"/>
                  <a:pt x="266700" y="1263650"/>
                </a:cubicBezTo>
                <a:cubicBezTo>
                  <a:pt x="258366" y="1289844"/>
                  <a:pt x="247055" y="1274366"/>
                  <a:pt x="238125" y="1292225"/>
                </a:cubicBezTo>
                <a:cubicBezTo>
                  <a:pt x="223718" y="1321038"/>
                  <a:pt x="230676" y="1309749"/>
                  <a:pt x="219075" y="1327150"/>
                </a:cubicBezTo>
                <a:cubicBezTo>
                  <a:pt x="218017" y="1331383"/>
                  <a:pt x="216295" y="1335504"/>
                  <a:pt x="215900" y="1339850"/>
                </a:cubicBezTo>
                <a:cubicBezTo>
                  <a:pt x="213115" y="1370488"/>
                  <a:pt x="209550" y="1431925"/>
                  <a:pt x="209550" y="1431925"/>
                </a:cubicBezTo>
                <a:cubicBezTo>
                  <a:pt x="210608" y="1442508"/>
                  <a:pt x="212725" y="1453039"/>
                  <a:pt x="212725" y="1463675"/>
                </a:cubicBezTo>
                <a:cubicBezTo>
                  <a:pt x="212725" y="1469525"/>
                  <a:pt x="210285" y="1487605"/>
                  <a:pt x="206375" y="1495425"/>
                </a:cubicBezTo>
                <a:cubicBezTo>
                  <a:pt x="204668" y="1498838"/>
                  <a:pt x="201732" y="1501537"/>
                  <a:pt x="200025" y="1504950"/>
                </a:cubicBezTo>
                <a:cubicBezTo>
                  <a:pt x="196621" y="1511758"/>
                  <a:pt x="195124" y="1523829"/>
                  <a:pt x="193675" y="1530350"/>
                </a:cubicBezTo>
                <a:cubicBezTo>
                  <a:pt x="192728" y="1534610"/>
                  <a:pt x="191699" y="1538854"/>
                  <a:pt x="190500" y="1543050"/>
                </a:cubicBezTo>
                <a:cubicBezTo>
                  <a:pt x="187086" y="1555000"/>
                  <a:pt x="181070" y="1565985"/>
                  <a:pt x="177800" y="1577975"/>
                </a:cubicBezTo>
                <a:cubicBezTo>
                  <a:pt x="175504" y="1586395"/>
                  <a:pt x="171450" y="1603375"/>
                  <a:pt x="171450" y="1603375"/>
                </a:cubicBezTo>
                <a:cubicBezTo>
                  <a:pt x="172508" y="1611842"/>
                  <a:pt x="171755" y="1620740"/>
                  <a:pt x="174625" y="1628775"/>
                </a:cubicBezTo>
                <a:cubicBezTo>
                  <a:pt x="177192" y="1635962"/>
                  <a:pt x="184912" y="1640585"/>
                  <a:pt x="187325" y="1647825"/>
                </a:cubicBezTo>
                <a:lnTo>
                  <a:pt x="190500" y="1657350"/>
                </a:lnTo>
                <a:cubicBezTo>
                  <a:pt x="189442" y="1670050"/>
                  <a:pt x="188906" y="1682804"/>
                  <a:pt x="187325" y="1695450"/>
                </a:cubicBezTo>
                <a:cubicBezTo>
                  <a:pt x="186784" y="1699780"/>
                  <a:pt x="185404" y="1703970"/>
                  <a:pt x="184150" y="1708150"/>
                </a:cubicBezTo>
                <a:cubicBezTo>
                  <a:pt x="181265" y="1717767"/>
                  <a:pt x="177800" y="1727200"/>
                  <a:pt x="174625" y="1736725"/>
                </a:cubicBezTo>
                <a:cubicBezTo>
                  <a:pt x="166645" y="1760666"/>
                  <a:pt x="177410" y="1731156"/>
                  <a:pt x="165100" y="1755775"/>
                </a:cubicBezTo>
                <a:cubicBezTo>
                  <a:pt x="163603" y="1758768"/>
                  <a:pt x="163422" y="1762307"/>
                  <a:pt x="161925" y="1765300"/>
                </a:cubicBezTo>
                <a:cubicBezTo>
                  <a:pt x="160218" y="1768713"/>
                  <a:pt x="155575" y="1774825"/>
                  <a:pt x="155575" y="1774825"/>
                </a:cubicBezTo>
              </a:path>
            </a:pathLst>
          </a:cu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607D5A01-8EE2-1B51-54DE-BF49A4C29169}"/>
              </a:ext>
            </a:extLst>
          </p:cNvPr>
          <p:cNvSpPr/>
          <p:nvPr/>
        </p:nvSpPr>
        <p:spPr>
          <a:xfrm>
            <a:off x="6114921" y="1865539"/>
            <a:ext cx="250995" cy="520700"/>
          </a:xfrm>
          <a:custGeom>
            <a:avLst/>
            <a:gdLst>
              <a:gd name="connsiteX0" fmla="*/ 9525 w 250995"/>
              <a:gd name="connsiteY0" fmla="*/ 0 h 520700"/>
              <a:gd name="connsiteX1" fmla="*/ 120650 w 250995"/>
              <a:gd name="connsiteY1" fmla="*/ 9525 h 520700"/>
              <a:gd name="connsiteX2" fmla="*/ 171450 w 250995"/>
              <a:gd name="connsiteY2" fmla="*/ 38100 h 520700"/>
              <a:gd name="connsiteX3" fmla="*/ 234950 w 250995"/>
              <a:gd name="connsiteY3" fmla="*/ 98425 h 520700"/>
              <a:gd name="connsiteX4" fmla="*/ 250825 w 250995"/>
              <a:gd name="connsiteY4" fmla="*/ 193675 h 520700"/>
              <a:gd name="connsiteX5" fmla="*/ 228600 w 250995"/>
              <a:gd name="connsiteY5" fmla="*/ 292100 h 520700"/>
              <a:gd name="connsiteX6" fmla="*/ 184150 w 250995"/>
              <a:gd name="connsiteY6" fmla="*/ 346075 h 520700"/>
              <a:gd name="connsiteX7" fmla="*/ 120650 w 250995"/>
              <a:gd name="connsiteY7" fmla="*/ 390525 h 520700"/>
              <a:gd name="connsiteX8" fmla="*/ 88900 w 250995"/>
              <a:gd name="connsiteY8" fmla="*/ 412750 h 520700"/>
              <a:gd name="connsiteX9" fmla="*/ 57150 w 250995"/>
              <a:gd name="connsiteY9" fmla="*/ 447675 h 520700"/>
              <a:gd name="connsiteX10" fmla="*/ 28575 w 250995"/>
              <a:gd name="connsiteY10" fmla="*/ 488950 h 520700"/>
              <a:gd name="connsiteX11" fmla="*/ 0 w 250995"/>
              <a:gd name="connsiteY11" fmla="*/ 5207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995" h="520700">
                <a:moveTo>
                  <a:pt x="9525" y="0"/>
                </a:moveTo>
                <a:cubicBezTo>
                  <a:pt x="51594" y="1587"/>
                  <a:pt x="93663" y="3175"/>
                  <a:pt x="120650" y="9525"/>
                </a:cubicBezTo>
                <a:cubicBezTo>
                  <a:pt x="147637" y="15875"/>
                  <a:pt x="152400" y="23283"/>
                  <a:pt x="171450" y="38100"/>
                </a:cubicBezTo>
                <a:cubicBezTo>
                  <a:pt x="190500" y="52917"/>
                  <a:pt x="221721" y="72496"/>
                  <a:pt x="234950" y="98425"/>
                </a:cubicBezTo>
                <a:cubicBezTo>
                  <a:pt x="248179" y="124354"/>
                  <a:pt x="251883" y="161396"/>
                  <a:pt x="250825" y="193675"/>
                </a:cubicBezTo>
                <a:cubicBezTo>
                  <a:pt x="249767" y="225954"/>
                  <a:pt x="239712" y="266700"/>
                  <a:pt x="228600" y="292100"/>
                </a:cubicBezTo>
                <a:cubicBezTo>
                  <a:pt x="217488" y="317500"/>
                  <a:pt x="202142" y="329671"/>
                  <a:pt x="184150" y="346075"/>
                </a:cubicBezTo>
                <a:cubicBezTo>
                  <a:pt x="166158" y="362479"/>
                  <a:pt x="120650" y="390525"/>
                  <a:pt x="120650" y="390525"/>
                </a:cubicBezTo>
                <a:cubicBezTo>
                  <a:pt x="104775" y="401638"/>
                  <a:pt x="99483" y="403225"/>
                  <a:pt x="88900" y="412750"/>
                </a:cubicBezTo>
                <a:cubicBezTo>
                  <a:pt x="78317" y="422275"/>
                  <a:pt x="67204" y="434975"/>
                  <a:pt x="57150" y="447675"/>
                </a:cubicBezTo>
                <a:cubicBezTo>
                  <a:pt x="47096" y="460375"/>
                  <a:pt x="38100" y="476779"/>
                  <a:pt x="28575" y="488950"/>
                </a:cubicBezTo>
                <a:cubicBezTo>
                  <a:pt x="19050" y="501121"/>
                  <a:pt x="9525" y="510910"/>
                  <a:pt x="0" y="520700"/>
                </a:cubicBezTo>
              </a:path>
            </a:pathLst>
          </a:custGeom>
          <a:noFill/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2F39F437-05BB-FF09-F4C4-A7BF9B951A61}"/>
              </a:ext>
            </a:extLst>
          </p:cNvPr>
          <p:cNvSpPr/>
          <p:nvPr/>
        </p:nvSpPr>
        <p:spPr>
          <a:xfrm>
            <a:off x="6114921" y="1786166"/>
            <a:ext cx="368554" cy="727073"/>
          </a:xfrm>
          <a:custGeom>
            <a:avLst/>
            <a:gdLst>
              <a:gd name="connsiteX0" fmla="*/ 9525 w 250995"/>
              <a:gd name="connsiteY0" fmla="*/ 0 h 520700"/>
              <a:gd name="connsiteX1" fmla="*/ 120650 w 250995"/>
              <a:gd name="connsiteY1" fmla="*/ 9525 h 520700"/>
              <a:gd name="connsiteX2" fmla="*/ 171450 w 250995"/>
              <a:gd name="connsiteY2" fmla="*/ 38100 h 520700"/>
              <a:gd name="connsiteX3" fmla="*/ 234950 w 250995"/>
              <a:gd name="connsiteY3" fmla="*/ 98425 h 520700"/>
              <a:gd name="connsiteX4" fmla="*/ 250825 w 250995"/>
              <a:gd name="connsiteY4" fmla="*/ 193675 h 520700"/>
              <a:gd name="connsiteX5" fmla="*/ 228600 w 250995"/>
              <a:gd name="connsiteY5" fmla="*/ 292100 h 520700"/>
              <a:gd name="connsiteX6" fmla="*/ 184150 w 250995"/>
              <a:gd name="connsiteY6" fmla="*/ 346075 h 520700"/>
              <a:gd name="connsiteX7" fmla="*/ 120650 w 250995"/>
              <a:gd name="connsiteY7" fmla="*/ 390525 h 520700"/>
              <a:gd name="connsiteX8" fmla="*/ 88900 w 250995"/>
              <a:gd name="connsiteY8" fmla="*/ 412750 h 520700"/>
              <a:gd name="connsiteX9" fmla="*/ 57150 w 250995"/>
              <a:gd name="connsiteY9" fmla="*/ 447675 h 520700"/>
              <a:gd name="connsiteX10" fmla="*/ 28575 w 250995"/>
              <a:gd name="connsiteY10" fmla="*/ 488950 h 520700"/>
              <a:gd name="connsiteX11" fmla="*/ 0 w 250995"/>
              <a:gd name="connsiteY11" fmla="*/ 5207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995" h="520700">
                <a:moveTo>
                  <a:pt x="9525" y="0"/>
                </a:moveTo>
                <a:cubicBezTo>
                  <a:pt x="51594" y="1587"/>
                  <a:pt x="93663" y="3175"/>
                  <a:pt x="120650" y="9525"/>
                </a:cubicBezTo>
                <a:cubicBezTo>
                  <a:pt x="147637" y="15875"/>
                  <a:pt x="152400" y="23283"/>
                  <a:pt x="171450" y="38100"/>
                </a:cubicBezTo>
                <a:cubicBezTo>
                  <a:pt x="190500" y="52917"/>
                  <a:pt x="221721" y="72496"/>
                  <a:pt x="234950" y="98425"/>
                </a:cubicBezTo>
                <a:cubicBezTo>
                  <a:pt x="248179" y="124354"/>
                  <a:pt x="251883" y="161396"/>
                  <a:pt x="250825" y="193675"/>
                </a:cubicBezTo>
                <a:cubicBezTo>
                  <a:pt x="249767" y="225954"/>
                  <a:pt x="239712" y="266700"/>
                  <a:pt x="228600" y="292100"/>
                </a:cubicBezTo>
                <a:cubicBezTo>
                  <a:pt x="217488" y="317500"/>
                  <a:pt x="202142" y="329671"/>
                  <a:pt x="184150" y="346075"/>
                </a:cubicBezTo>
                <a:cubicBezTo>
                  <a:pt x="166158" y="362479"/>
                  <a:pt x="120650" y="390525"/>
                  <a:pt x="120650" y="390525"/>
                </a:cubicBezTo>
                <a:cubicBezTo>
                  <a:pt x="104775" y="401638"/>
                  <a:pt x="99483" y="403225"/>
                  <a:pt x="88900" y="412750"/>
                </a:cubicBezTo>
                <a:cubicBezTo>
                  <a:pt x="78317" y="422275"/>
                  <a:pt x="67204" y="434975"/>
                  <a:pt x="57150" y="447675"/>
                </a:cubicBezTo>
                <a:cubicBezTo>
                  <a:pt x="47096" y="460375"/>
                  <a:pt x="38100" y="476779"/>
                  <a:pt x="28575" y="488950"/>
                </a:cubicBezTo>
                <a:cubicBezTo>
                  <a:pt x="19050" y="501121"/>
                  <a:pt x="9525" y="510910"/>
                  <a:pt x="0" y="520700"/>
                </a:cubicBezTo>
              </a:path>
            </a:pathLst>
          </a:custGeom>
          <a:noFill/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22F3AF81-9471-2779-3B46-2DC62FCC2ED9}"/>
              </a:ext>
            </a:extLst>
          </p:cNvPr>
          <p:cNvSpPr/>
          <p:nvPr/>
        </p:nvSpPr>
        <p:spPr>
          <a:xfrm>
            <a:off x="6114921" y="1951249"/>
            <a:ext cx="158742" cy="304830"/>
          </a:xfrm>
          <a:custGeom>
            <a:avLst/>
            <a:gdLst>
              <a:gd name="connsiteX0" fmla="*/ 9525 w 250995"/>
              <a:gd name="connsiteY0" fmla="*/ 0 h 520700"/>
              <a:gd name="connsiteX1" fmla="*/ 120650 w 250995"/>
              <a:gd name="connsiteY1" fmla="*/ 9525 h 520700"/>
              <a:gd name="connsiteX2" fmla="*/ 171450 w 250995"/>
              <a:gd name="connsiteY2" fmla="*/ 38100 h 520700"/>
              <a:gd name="connsiteX3" fmla="*/ 234950 w 250995"/>
              <a:gd name="connsiteY3" fmla="*/ 98425 h 520700"/>
              <a:gd name="connsiteX4" fmla="*/ 250825 w 250995"/>
              <a:gd name="connsiteY4" fmla="*/ 193675 h 520700"/>
              <a:gd name="connsiteX5" fmla="*/ 228600 w 250995"/>
              <a:gd name="connsiteY5" fmla="*/ 292100 h 520700"/>
              <a:gd name="connsiteX6" fmla="*/ 184150 w 250995"/>
              <a:gd name="connsiteY6" fmla="*/ 346075 h 520700"/>
              <a:gd name="connsiteX7" fmla="*/ 120650 w 250995"/>
              <a:gd name="connsiteY7" fmla="*/ 390525 h 520700"/>
              <a:gd name="connsiteX8" fmla="*/ 88900 w 250995"/>
              <a:gd name="connsiteY8" fmla="*/ 412750 h 520700"/>
              <a:gd name="connsiteX9" fmla="*/ 57150 w 250995"/>
              <a:gd name="connsiteY9" fmla="*/ 447675 h 520700"/>
              <a:gd name="connsiteX10" fmla="*/ 28575 w 250995"/>
              <a:gd name="connsiteY10" fmla="*/ 488950 h 520700"/>
              <a:gd name="connsiteX11" fmla="*/ 0 w 250995"/>
              <a:gd name="connsiteY11" fmla="*/ 5207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995" h="520700">
                <a:moveTo>
                  <a:pt x="9525" y="0"/>
                </a:moveTo>
                <a:cubicBezTo>
                  <a:pt x="51594" y="1587"/>
                  <a:pt x="93663" y="3175"/>
                  <a:pt x="120650" y="9525"/>
                </a:cubicBezTo>
                <a:cubicBezTo>
                  <a:pt x="147637" y="15875"/>
                  <a:pt x="152400" y="23283"/>
                  <a:pt x="171450" y="38100"/>
                </a:cubicBezTo>
                <a:cubicBezTo>
                  <a:pt x="190500" y="52917"/>
                  <a:pt x="221721" y="72496"/>
                  <a:pt x="234950" y="98425"/>
                </a:cubicBezTo>
                <a:cubicBezTo>
                  <a:pt x="248179" y="124354"/>
                  <a:pt x="251883" y="161396"/>
                  <a:pt x="250825" y="193675"/>
                </a:cubicBezTo>
                <a:cubicBezTo>
                  <a:pt x="249767" y="225954"/>
                  <a:pt x="239712" y="266700"/>
                  <a:pt x="228600" y="292100"/>
                </a:cubicBezTo>
                <a:cubicBezTo>
                  <a:pt x="217488" y="317500"/>
                  <a:pt x="202142" y="329671"/>
                  <a:pt x="184150" y="346075"/>
                </a:cubicBezTo>
                <a:cubicBezTo>
                  <a:pt x="166158" y="362479"/>
                  <a:pt x="120650" y="390525"/>
                  <a:pt x="120650" y="390525"/>
                </a:cubicBezTo>
                <a:cubicBezTo>
                  <a:pt x="104775" y="401638"/>
                  <a:pt x="99483" y="403225"/>
                  <a:pt x="88900" y="412750"/>
                </a:cubicBezTo>
                <a:cubicBezTo>
                  <a:pt x="78317" y="422275"/>
                  <a:pt x="67204" y="434975"/>
                  <a:pt x="57150" y="447675"/>
                </a:cubicBezTo>
                <a:cubicBezTo>
                  <a:pt x="47096" y="460375"/>
                  <a:pt x="38100" y="476779"/>
                  <a:pt x="28575" y="488950"/>
                </a:cubicBezTo>
                <a:cubicBezTo>
                  <a:pt x="19050" y="501121"/>
                  <a:pt x="9525" y="510910"/>
                  <a:pt x="0" y="520700"/>
                </a:cubicBezTo>
              </a:path>
            </a:pathLst>
          </a:custGeom>
          <a:noFill/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137322DC-5D0E-8C7E-6EA2-6E05E1A098D9}"/>
              </a:ext>
            </a:extLst>
          </p:cNvPr>
          <p:cNvSpPr/>
          <p:nvPr/>
        </p:nvSpPr>
        <p:spPr>
          <a:xfrm>
            <a:off x="6124446" y="2544797"/>
            <a:ext cx="433476" cy="470106"/>
          </a:xfrm>
          <a:custGeom>
            <a:avLst/>
            <a:gdLst>
              <a:gd name="connsiteX0" fmla="*/ 3175 w 433476"/>
              <a:gd name="connsiteY0" fmla="*/ 63692 h 425245"/>
              <a:gd name="connsiteX1" fmla="*/ 142875 w 433476"/>
              <a:gd name="connsiteY1" fmla="*/ 12892 h 425245"/>
              <a:gd name="connsiteX2" fmla="*/ 238125 w 433476"/>
              <a:gd name="connsiteY2" fmla="*/ 192 h 425245"/>
              <a:gd name="connsiteX3" fmla="*/ 311150 w 433476"/>
              <a:gd name="connsiteY3" fmla="*/ 19242 h 425245"/>
              <a:gd name="connsiteX4" fmla="*/ 400050 w 433476"/>
              <a:gd name="connsiteY4" fmla="*/ 98617 h 425245"/>
              <a:gd name="connsiteX5" fmla="*/ 431800 w 433476"/>
              <a:gd name="connsiteY5" fmla="*/ 203392 h 425245"/>
              <a:gd name="connsiteX6" fmla="*/ 422275 w 433476"/>
              <a:gd name="connsiteY6" fmla="*/ 285942 h 425245"/>
              <a:gd name="connsiteX7" fmla="*/ 365125 w 433476"/>
              <a:gd name="connsiteY7" fmla="*/ 368492 h 425245"/>
              <a:gd name="connsiteX8" fmla="*/ 298450 w 433476"/>
              <a:gd name="connsiteY8" fmla="*/ 419292 h 425245"/>
              <a:gd name="connsiteX9" fmla="*/ 193675 w 433476"/>
              <a:gd name="connsiteY9" fmla="*/ 422467 h 425245"/>
              <a:gd name="connsiteX10" fmla="*/ 101600 w 433476"/>
              <a:gd name="connsiteY10" fmla="*/ 403417 h 425245"/>
              <a:gd name="connsiteX11" fmla="*/ 60325 w 433476"/>
              <a:gd name="connsiteY11" fmla="*/ 390717 h 425245"/>
              <a:gd name="connsiteX12" fmla="*/ 0 w 433476"/>
              <a:gd name="connsiteY12" fmla="*/ 355792 h 425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3476" h="425245">
                <a:moveTo>
                  <a:pt x="3175" y="63692"/>
                </a:moveTo>
                <a:cubicBezTo>
                  <a:pt x="53446" y="43583"/>
                  <a:pt x="103717" y="23475"/>
                  <a:pt x="142875" y="12892"/>
                </a:cubicBezTo>
                <a:cubicBezTo>
                  <a:pt x="182033" y="2309"/>
                  <a:pt x="210079" y="-866"/>
                  <a:pt x="238125" y="192"/>
                </a:cubicBezTo>
                <a:cubicBezTo>
                  <a:pt x="266171" y="1250"/>
                  <a:pt x="284163" y="2838"/>
                  <a:pt x="311150" y="19242"/>
                </a:cubicBezTo>
                <a:cubicBezTo>
                  <a:pt x="338137" y="35646"/>
                  <a:pt x="379942" y="67925"/>
                  <a:pt x="400050" y="98617"/>
                </a:cubicBezTo>
                <a:cubicBezTo>
                  <a:pt x="420158" y="129309"/>
                  <a:pt x="428096" y="172171"/>
                  <a:pt x="431800" y="203392"/>
                </a:cubicBezTo>
                <a:cubicBezTo>
                  <a:pt x="435504" y="234613"/>
                  <a:pt x="433387" y="258425"/>
                  <a:pt x="422275" y="285942"/>
                </a:cubicBezTo>
                <a:cubicBezTo>
                  <a:pt x="411163" y="313459"/>
                  <a:pt x="385762" y="346267"/>
                  <a:pt x="365125" y="368492"/>
                </a:cubicBezTo>
                <a:cubicBezTo>
                  <a:pt x="344488" y="390717"/>
                  <a:pt x="327025" y="410296"/>
                  <a:pt x="298450" y="419292"/>
                </a:cubicBezTo>
                <a:cubicBezTo>
                  <a:pt x="269875" y="428288"/>
                  <a:pt x="226483" y="425113"/>
                  <a:pt x="193675" y="422467"/>
                </a:cubicBezTo>
                <a:cubicBezTo>
                  <a:pt x="160867" y="419821"/>
                  <a:pt x="123825" y="408709"/>
                  <a:pt x="101600" y="403417"/>
                </a:cubicBezTo>
                <a:cubicBezTo>
                  <a:pt x="79375" y="398125"/>
                  <a:pt x="77258" y="398654"/>
                  <a:pt x="60325" y="390717"/>
                </a:cubicBezTo>
                <a:cubicBezTo>
                  <a:pt x="43392" y="382780"/>
                  <a:pt x="21696" y="369286"/>
                  <a:pt x="0" y="355792"/>
                </a:cubicBezTo>
              </a:path>
            </a:pathLst>
          </a:cu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D3F8BDBF-AFF7-9E2D-5FD0-AE54591A5358}"/>
              </a:ext>
            </a:extLst>
          </p:cNvPr>
          <p:cNvSpPr/>
          <p:nvPr/>
        </p:nvSpPr>
        <p:spPr>
          <a:xfrm>
            <a:off x="6121272" y="2697801"/>
            <a:ext cx="120632" cy="143358"/>
          </a:xfrm>
          <a:custGeom>
            <a:avLst/>
            <a:gdLst>
              <a:gd name="connsiteX0" fmla="*/ 3175 w 433476"/>
              <a:gd name="connsiteY0" fmla="*/ 63692 h 425245"/>
              <a:gd name="connsiteX1" fmla="*/ 142875 w 433476"/>
              <a:gd name="connsiteY1" fmla="*/ 12892 h 425245"/>
              <a:gd name="connsiteX2" fmla="*/ 238125 w 433476"/>
              <a:gd name="connsiteY2" fmla="*/ 192 h 425245"/>
              <a:gd name="connsiteX3" fmla="*/ 311150 w 433476"/>
              <a:gd name="connsiteY3" fmla="*/ 19242 h 425245"/>
              <a:gd name="connsiteX4" fmla="*/ 400050 w 433476"/>
              <a:gd name="connsiteY4" fmla="*/ 98617 h 425245"/>
              <a:gd name="connsiteX5" fmla="*/ 431800 w 433476"/>
              <a:gd name="connsiteY5" fmla="*/ 203392 h 425245"/>
              <a:gd name="connsiteX6" fmla="*/ 422275 w 433476"/>
              <a:gd name="connsiteY6" fmla="*/ 285942 h 425245"/>
              <a:gd name="connsiteX7" fmla="*/ 365125 w 433476"/>
              <a:gd name="connsiteY7" fmla="*/ 368492 h 425245"/>
              <a:gd name="connsiteX8" fmla="*/ 298450 w 433476"/>
              <a:gd name="connsiteY8" fmla="*/ 419292 h 425245"/>
              <a:gd name="connsiteX9" fmla="*/ 193675 w 433476"/>
              <a:gd name="connsiteY9" fmla="*/ 422467 h 425245"/>
              <a:gd name="connsiteX10" fmla="*/ 101600 w 433476"/>
              <a:gd name="connsiteY10" fmla="*/ 403417 h 425245"/>
              <a:gd name="connsiteX11" fmla="*/ 60325 w 433476"/>
              <a:gd name="connsiteY11" fmla="*/ 390717 h 425245"/>
              <a:gd name="connsiteX12" fmla="*/ 0 w 433476"/>
              <a:gd name="connsiteY12" fmla="*/ 355792 h 425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3476" h="425245">
                <a:moveTo>
                  <a:pt x="3175" y="63692"/>
                </a:moveTo>
                <a:cubicBezTo>
                  <a:pt x="53446" y="43583"/>
                  <a:pt x="103717" y="23475"/>
                  <a:pt x="142875" y="12892"/>
                </a:cubicBezTo>
                <a:cubicBezTo>
                  <a:pt x="182033" y="2309"/>
                  <a:pt x="210079" y="-866"/>
                  <a:pt x="238125" y="192"/>
                </a:cubicBezTo>
                <a:cubicBezTo>
                  <a:pt x="266171" y="1250"/>
                  <a:pt x="284163" y="2838"/>
                  <a:pt x="311150" y="19242"/>
                </a:cubicBezTo>
                <a:cubicBezTo>
                  <a:pt x="338137" y="35646"/>
                  <a:pt x="379942" y="67925"/>
                  <a:pt x="400050" y="98617"/>
                </a:cubicBezTo>
                <a:cubicBezTo>
                  <a:pt x="420158" y="129309"/>
                  <a:pt x="428096" y="172171"/>
                  <a:pt x="431800" y="203392"/>
                </a:cubicBezTo>
                <a:cubicBezTo>
                  <a:pt x="435504" y="234613"/>
                  <a:pt x="433387" y="258425"/>
                  <a:pt x="422275" y="285942"/>
                </a:cubicBezTo>
                <a:cubicBezTo>
                  <a:pt x="411163" y="313459"/>
                  <a:pt x="385762" y="346267"/>
                  <a:pt x="365125" y="368492"/>
                </a:cubicBezTo>
                <a:cubicBezTo>
                  <a:pt x="344488" y="390717"/>
                  <a:pt x="327025" y="410296"/>
                  <a:pt x="298450" y="419292"/>
                </a:cubicBezTo>
                <a:cubicBezTo>
                  <a:pt x="269875" y="428288"/>
                  <a:pt x="226483" y="425113"/>
                  <a:pt x="193675" y="422467"/>
                </a:cubicBezTo>
                <a:cubicBezTo>
                  <a:pt x="160867" y="419821"/>
                  <a:pt x="123825" y="408709"/>
                  <a:pt x="101600" y="403417"/>
                </a:cubicBezTo>
                <a:cubicBezTo>
                  <a:pt x="79375" y="398125"/>
                  <a:pt x="77258" y="398654"/>
                  <a:pt x="60325" y="390717"/>
                </a:cubicBezTo>
                <a:cubicBezTo>
                  <a:pt x="43392" y="382780"/>
                  <a:pt x="21696" y="369286"/>
                  <a:pt x="0" y="355792"/>
                </a:cubicBezTo>
              </a:path>
            </a:pathLst>
          </a:cu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DF940672-B86B-7EBD-A10C-441F899822D5}"/>
              </a:ext>
            </a:extLst>
          </p:cNvPr>
          <p:cNvSpPr/>
          <p:nvPr/>
        </p:nvSpPr>
        <p:spPr>
          <a:xfrm>
            <a:off x="6124446" y="2624569"/>
            <a:ext cx="241291" cy="294174"/>
          </a:xfrm>
          <a:custGeom>
            <a:avLst/>
            <a:gdLst>
              <a:gd name="connsiteX0" fmla="*/ 3175 w 433476"/>
              <a:gd name="connsiteY0" fmla="*/ 63692 h 425245"/>
              <a:gd name="connsiteX1" fmla="*/ 142875 w 433476"/>
              <a:gd name="connsiteY1" fmla="*/ 12892 h 425245"/>
              <a:gd name="connsiteX2" fmla="*/ 238125 w 433476"/>
              <a:gd name="connsiteY2" fmla="*/ 192 h 425245"/>
              <a:gd name="connsiteX3" fmla="*/ 311150 w 433476"/>
              <a:gd name="connsiteY3" fmla="*/ 19242 h 425245"/>
              <a:gd name="connsiteX4" fmla="*/ 400050 w 433476"/>
              <a:gd name="connsiteY4" fmla="*/ 98617 h 425245"/>
              <a:gd name="connsiteX5" fmla="*/ 431800 w 433476"/>
              <a:gd name="connsiteY5" fmla="*/ 203392 h 425245"/>
              <a:gd name="connsiteX6" fmla="*/ 422275 w 433476"/>
              <a:gd name="connsiteY6" fmla="*/ 285942 h 425245"/>
              <a:gd name="connsiteX7" fmla="*/ 365125 w 433476"/>
              <a:gd name="connsiteY7" fmla="*/ 368492 h 425245"/>
              <a:gd name="connsiteX8" fmla="*/ 298450 w 433476"/>
              <a:gd name="connsiteY8" fmla="*/ 419292 h 425245"/>
              <a:gd name="connsiteX9" fmla="*/ 193675 w 433476"/>
              <a:gd name="connsiteY9" fmla="*/ 422467 h 425245"/>
              <a:gd name="connsiteX10" fmla="*/ 101600 w 433476"/>
              <a:gd name="connsiteY10" fmla="*/ 403417 h 425245"/>
              <a:gd name="connsiteX11" fmla="*/ 60325 w 433476"/>
              <a:gd name="connsiteY11" fmla="*/ 390717 h 425245"/>
              <a:gd name="connsiteX12" fmla="*/ 0 w 433476"/>
              <a:gd name="connsiteY12" fmla="*/ 355792 h 425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3476" h="425245">
                <a:moveTo>
                  <a:pt x="3175" y="63692"/>
                </a:moveTo>
                <a:cubicBezTo>
                  <a:pt x="53446" y="43583"/>
                  <a:pt x="103717" y="23475"/>
                  <a:pt x="142875" y="12892"/>
                </a:cubicBezTo>
                <a:cubicBezTo>
                  <a:pt x="182033" y="2309"/>
                  <a:pt x="210079" y="-866"/>
                  <a:pt x="238125" y="192"/>
                </a:cubicBezTo>
                <a:cubicBezTo>
                  <a:pt x="266171" y="1250"/>
                  <a:pt x="284163" y="2838"/>
                  <a:pt x="311150" y="19242"/>
                </a:cubicBezTo>
                <a:cubicBezTo>
                  <a:pt x="338137" y="35646"/>
                  <a:pt x="379942" y="67925"/>
                  <a:pt x="400050" y="98617"/>
                </a:cubicBezTo>
                <a:cubicBezTo>
                  <a:pt x="420158" y="129309"/>
                  <a:pt x="428096" y="172171"/>
                  <a:pt x="431800" y="203392"/>
                </a:cubicBezTo>
                <a:cubicBezTo>
                  <a:pt x="435504" y="234613"/>
                  <a:pt x="433387" y="258425"/>
                  <a:pt x="422275" y="285942"/>
                </a:cubicBezTo>
                <a:cubicBezTo>
                  <a:pt x="411163" y="313459"/>
                  <a:pt x="385762" y="346267"/>
                  <a:pt x="365125" y="368492"/>
                </a:cubicBezTo>
                <a:cubicBezTo>
                  <a:pt x="344488" y="390717"/>
                  <a:pt x="327025" y="410296"/>
                  <a:pt x="298450" y="419292"/>
                </a:cubicBezTo>
                <a:cubicBezTo>
                  <a:pt x="269875" y="428288"/>
                  <a:pt x="226483" y="425113"/>
                  <a:pt x="193675" y="422467"/>
                </a:cubicBezTo>
                <a:cubicBezTo>
                  <a:pt x="160867" y="419821"/>
                  <a:pt x="123825" y="408709"/>
                  <a:pt x="101600" y="403417"/>
                </a:cubicBezTo>
                <a:cubicBezTo>
                  <a:pt x="79375" y="398125"/>
                  <a:pt x="77258" y="398654"/>
                  <a:pt x="60325" y="390717"/>
                </a:cubicBezTo>
                <a:cubicBezTo>
                  <a:pt x="43392" y="382780"/>
                  <a:pt x="21696" y="369286"/>
                  <a:pt x="0" y="355792"/>
                </a:cubicBezTo>
              </a:path>
            </a:pathLst>
          </a:cu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D4CB6E15-6187-A930-F476-D66B8E51AD00}"/>
              </a:ext>
            </a:extLst>
          </p:cNvPr>
          <p:cNvSpPr/>
          <p:nvPr/>
        </p:nvSpPr>
        <p:spPr>
          <a:xfrm>
            <a:off x="6124446" y="1697264"/>
            <a:ext cx="546121" cy="1393824"/>
          </a:xfrm>
          <a:custGeom>
            <a:avLst/>
            <a:gdLst>
              <a:gd name="connsiteX0" fmla="*/ 152400 w 546121"/>
              <a:gd name="connsiteY0" fmla="*/ 0 h 1368451"/>
              <a:gd name="connsiteX1" fmla="*/ 276225 w 546121"/>
              <a:gd name="connsiteY1" fmla="*/ 22225 h 1368451"/>
              <a:gd name="connsiteX2" fmla="*/ 361950 w 546121"/>
              <a:gd name="connsiteY2" fmla="*/ 79375 h 1368451"/>
              <a:gd name="connsiteX3" fmla="*/ 438150 w 546121"/>
              <a:gd name="connsiteY3" fmla="*/ 149225 h 1368451"/>
              <a:gd name="connsiteX4" fmla="*/ 476250 w 546121"/>
              <a:gd name="connsiteY4" fmla="*/ 234950 h 1368451"/>
              <a:gd name="connsiteX5" fmla="*/ 485775 w 546121"/>
              <a:gd name="connsiteY5" fmla="*/ 339725 h 1368451"/>
              <a:gd name="connsiteX6" fmla="*/ 469900 w 546121"/>
              <a:gd name="connsiteY6" fmla="*/ 466725 h 1368451"/>
              <a:gd name="connsiteX7" fmla="*/ 438150 w 546121"/>
              <a:gd name="connsiteY7" fmla="*/ 549275 h 1368451"/>
              <a:gd name="connsiteX8" fmla="*/ 374650 w 546121"/>
              <a:gd name="connsiteY8" fmla="*/ 628650 h 1368451"/>
              <a:gd name="connsiteX9" fmla="*/ 311150 w 546121"/>
              <a:gd name="connsiteY9" fmla="*/ 669925 h 1368451"/>
              <a:gd name="connsiteX10" fmla="*/ 222250 w 546121"/>
              <a:gd name="connsiteY10" fmla="*/ 717550 h 1368451"/>
              <a:gd name="connsiteX11" fmla="*/ 174625 w 546121"/>
              <a:gd name="connsiteY11" fmla="*/ 758825 h 1368451"/>
              <a:gd name="connsiteX12" fmla="*/ 142875 w 546121"/>
              <a:gd name="connsiteY12" fmla="*/ 784225 h 1368451"/>
              <a:gd name="connsiteX13" fmla="*/ 212725 w 546121"/>
              <a:gd name="connsiteY13" fmla="*/ 752475 h 1368451"/>
              <a:gd name="connsiteX14" fmla="*/ 314325 w 546121"/>
              <a:gd name="connsiteY14" fmla="*/ 742950 h 1368451"/>
              <a:gd name="connsiteX15" fmla="*/ 390525 w 546121"/>
              <a:gd name="connsiteY15" fmla="*/ 781050 h 1368451"/>
              <a:gd name="connsiteX16" fmla="*/ 463550 w 546121"/>
              <a:gd name="connsiteY16" fmla="*/ 831850 h 1368451"/>
              <a:gd name="connsiteX17" fmla="*/ 508000 w 546121"/>
              <a:gd name="connsiteY17" fmla="*/ 911225 h 1368451"/>
              <a:gd name="connsiteX18" fmla="*/ 523875 w 546121"/>
              <a:gd name="connsiteY18" fmla="*/ 974725 h 1368451"/>
              <a:gd name="connsiteX19" fmla="*/ 546100 w 546121"/>
              <a:gd name="connsiteY19" fmla="*/ 1057275 h 1368451"/>
              <a:gd name="connsiteX20" fmla="*/ 527050 w 546121"/>
              <a:gd name="connsiteY20" fmla="*/ 1155700 h 1368451"/>
              <a:gd name="connsiteX21" fmla="*/ 485775 w 546121"/>
              <a:gd name="connsiteY21" fmla="*/ 1241425 h 1368451"/>
              <a:gd name="connsiteX22" fmla="*/ 422275 w 546121"/>
              <a:gd name="connsiteY22" fmla="*/ 1301750 h 1368451"/>
              <a:gd name="connsiteX23" fmla="*/ 371475 w 546121"/>
              <a:gd name="connsiteY23" fmla="*/ 1336675 h 1368451"/>
              <a:gd name="connsiteX24" fmla="*/ 307975 w 546121"/>
              <a:gd name="connsiteY24" fmla="*/ 1355725 h 1368451"/>
              <a:gd name="connsiteX25" fmla="*/ 231775 w 546121"/>
              <a:gd name="connsiteY25" fmla="*/ 1368425 h 1368451"/>
              <a:gd name="connsiteX26" fmla="*/ 168275 w 546121"/>
              <a:gd name="connsiteY26" fmla="*/ 1358900 h 1368451"/>
              <a:gd name="connsiteX27" fmla="*/ 107950 w 546121"/>
              <a:gd name="connsiteY27" fmla="*/ 1352550 h 1368451"/>
              <a:gd name="connsiteX28" fmla="*/ 57150 w 546121"/>
              <a:gd name="connsiteY28" fmla="*/ 1339850 h 1368451"/>
              <a:gd name="connsiteX29" fmla="*/ 0 w 546121"/>
              <a:gd name="connsiteY29" fmla="*/ 1323975 h 1368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46121" h="1368451">
                <a:moveTo>
                  <a:pt x="152400" y="0"/>
                </a:moveTo>
                <a:cubicBezTo>
                  <a:pt x="196850" y="4498"/>
                  <a:pt x="241300" y="8996"/>
                  <a:pt x="276225" y="22225"/>
                </a:cubicBezTo>
                <a:cubicBezTo>
                  <a:pt x="311150" y="35454"/>
                  <a:pt x="334963" y="58208"/>
                  <a:pt x="361950" y="79375"/>
                </a:cubicBezTo>
                <a:cubicBezTo>
                  <a:pt x="388938" y="100542"/>
                  <a:pt x="419100" y="123296"/>
                  <a:pt x="438150" y="149225"/>
                </a:cubicBezTo>
                <a:cubicBezTo>
                  <a:pt x="457200" y="175154"/>
                  <a:pt x="468313" y="203200"/>
                  <a:pt x="476250" y="234950"/>
                </a:cubicBezTo>
                <a:cubicBezTo>
                  <a:pt x="484187" y="266700"/>
                  <a:pt x="486833" y="301096"/>
                  <a:pt x="485775" y="339725"/>
                </a:cubicBezTo>
                <a:cubicBezTo>
                  <a:pt x="484717" y="378354"/>
                  <a:pt x="477837" y="431800"/>
                  <a:pt x="469900" y="466725"/>
                </a:cubicBezTo>
                <a:cubicBezTo>
                  <a:pt x="461963" y="501650"/>
                  <a:pt x="454025" y="522288"/>
                  <a:pt x="438150" y="549275"/>
                </a:cubicBezTo>
                <a:cubicBezTo>
                  <a:pt x="422275" y="576263"/>
                  <a:pt x="395817" y="608542"/>
                  <a:pt x="374650" y="628650"/>
                </a:cubicBezTo>
                <a:cubicBezTo>
                  <a:pt x="353483" y="648758"/>
                  <a:pt x="336550" y="655108"/>
                  <a:pt x="311150" y="669925"/>
                </a:cubicBezTo>
                <a:cubicBezTo>
                  <a:pt x="285750" y="684742"/>
                  <a:pt x="245004" y="702733"/>
                  <a:pt x="222250" y="717550"/>
                </a:cubicBezTo>
                <a:cubicBezTo>
                  <a:pt x="199496" y="732367"/>
                  <a:pt x="187854" y="747713"/>
                  <a:pt x="174625" y="758825"/>
                </a:cubicBezTo>
                <a:cubicBezTo>
                  <a:pt x="161396" y="769937"/>
                  <a:pt x="136525" y="785283"/>
                  <a:pt x="142875" y="784225"/>
                </a:cubicBezTo>
                <a:cubicBezTo>
                  <a:pt x="149225" y="783167"/>
                  <a:pt x="184150" y="759354"/>
                  <a:pt x="212725" y="752475"/>
                </a:cubicBezTo>
                <a:cubicBezTo>
                  <a:pt x="241300" y="745596"/>
                  <a:pt x="284692" y="738188"/>
                  <a:pt x="314325" y="742950"/>
                </a:cubicBezTo>
                <a:cubicBezTo>
                  <a:pt x="343958" y="747712"/>
                  <a:pt x="365654" y="766233"/>
                  <a:pt x="390525" y="781050"/>
                </a:cubicBezTo>
                <a:cubicBezTo>
                  <a:pt x="415396" y="795867"/>
                  <a:pt x="443971" y="810154"/>
                  <a:pt x="463550" y="831850"/>
                </a:cubicBezTo>
                <a:cubicBezTo>
                  <a:pt x="483129" y="853546"/>
                  <a:pt x="497946" y="887413"/>
                  <a:pt x="508000" y="911225"/>
                </a:cubicBezTo>
                <a:cubicBezTo>
                  <a:pt x="518054" y="935037"/>
                  <a:pt x="517525" y="950383"/>
                  <a:pt x="523875" y="974725"/>
                </a:cubicBezTo>
                <a:cubicBezTo>
                  <a:pt x="530225" y="999067"/>
                  <a:pt x="545571" y="1027113"/>
                  <a:pt x="546100" y="1057275"/>
                </a:cubicBezTo>
                <a:cubicBezTo>
                  <a:pt x="546629" y="1087438"/>
                  <a:pt x="537104" y="1125008"/>
                  <a:pt x="527050" y="1155700"/>
                </a:cubicBezTo>
                <a:cubicBezTo>
                  <a:pt x="516996" y="1186392"/>
                  <a:pt x="503238" y="1217083"/>
                  <a:pt x="485775" y="1241425"/>
                </a:cubicBezTo>
                <a:cubicBezTo>
                  <a:pt x="468312" y="1265767"/>
                  <a:pt x="441325" y="1285875"/>
                  <a:pt x="422275" y="1301750"/>
                </a:cubicBezTo>
                <a:cubicBezTo>
                  <a:pt x="403225" y="1317625"/>
                  <a:pt x="390525" y="1327679"/>
                  <a:pt x="371475" y="1336675"/>
                </a:cubicBezTo>
                <a:cubicBezTo>
                  <a:pt x="352425" y="1345671"/>
                  <a:pt x="331258" y="1350433"/>
                  <a:pt x="307975" y="1355725"/>
                </a:cubicBezTo>
                <a:cubicBezTo>
                  <a:pt x="284692" y="1361017"/>
                  <a:pt x="255058" y="1367896"/>
                  <a:pt x="231775" y="1368425"/>
                </a:cubicBezTo>
                <a:cubicBezTo>
                  <a:pt x="208492" y="1368954"/>
                  <a:pt x="188912" y="1361546"/>
                  <a:pt x="168275" y="1358900"/>
                </a:cubicBezTo>
                <a:cubicBezTo>
                  <a:pt x="147638" y="1356254"/>
                  <a:pt x="126471" y="1355725"/>
                  <a:pt x="107950" y="1352550"/>
                </a:cubicBezTo>
                <a:cubicBezTo>
                  <a:pt x="89429" y="1349375"/>
                  <a:pt x="75142" y="1344613"/>
                  <a:pt x="57150" y="1339850"/>
                </a:cubicBezTo>
                <a:cubicBezTo>
                  <a:pt x="39158" y="1335088"/>
                  <a:pt x="19579" y="1329531"/>
                  <a:pt x="0" y="1323975"/>
                </a:cubicBezTo>
              </a:path>
            </a:pathLst>
          </a:cu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69E3CDF7-1DA6-06EA-D4A3-C52D08E8872A}"/>
              </a:ext>
            </a:extLst>
          </p:cNvPr>
          <p:cNvSpPr/>
          <p:nvPr/>
        </p:nvSpPr>
        <p:spPr>
          <a:xfrm>
            <a:off x="6121271" y="2030689"/>
            <a:ext cx="60753" cy="126950"/>
          </a:xfrm>
          <a:custGeom>
            <a:avLst/>
            <a:gdLst>
              <a:gd name="connsiteX0" fmla="*/ 3175 w 60753"/>
              <a:gd name="connsiteY0" fmla="*/ 3125 h 126950"/>
              <a:gd name="connsiteX1" fmla="*/ 53975 w 60753"/>
              <a:gd name="connsiteY1" fmla="*/ 9475 h 126950"/>
              <a:gd name="connsiteX2" fmla="*/ 57150 w 60753"/>
              <a:gd name="connsiteY2" fmla="*/ 82500 h 126950"/>
              <a:gd name="connsiteX3" fmla="*/ 25400 w 60753"/>
              <a:gd name="connsiteY3" fmla="*/ 95200 h 126950"/>
              <a:gd name="connsiteX4" fmla="*/ 0 w 60753"/>
              <a:gd name="connsiteY4" fmla="*/ 126950 h 12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53" h="126950">
                <a:moveTo>
                  <a:pt x="3175" y="3125"/>
                </a:moveTo>
                <a:cubicBezTo>
                  <a:pt x="24077" y="-315"/>
                  <a:pt x="44979" y="-3754"/>
                  <a:pt x="53975" y="9475"/>
                </a:cubicBezTo>
                <a:cubicBezTo>
                  <a:pt x="62971" y="22704"/>
                  <a:pt x="61913" y="68212"/>
                  <a:pt x="57150" y="82500"/>
                </a:cubicBezTo>
                <a:cubicBezTo>
                  <a:pt x="52387" y="96788"/>
                  <a:pt x="34925" y="87792"/>
                  <a:pt x="25400" y="95200"/>
                </a:cubicBezTo>
                <a:cubicBezTo>
                  <a:pt x="15875" y="102608"/>
                  <a:pt x="7937" y="114779"/>
                  <a:pt x="0" y="126950"/>
                </a:cubicBezTo>
              </a:path>
            </a:pathLst>
          </a:cu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F152BB52-3EB3-32E6-C372-6D15F348F500}"/>
              </a:ext>
            </a:extLst>
          </p:cNvPr>
          <p:cNvSpPr/>
          <p:nvPr/>
        </p:nvSpPr>
        <p:spPr>
          <a:xfrm>
            <a:off x="6127621" y="2918744"/>
            <a:ext cx="736450" cy="562870"/>
          </a:xfrm>
          <a:custGeom>
            <a:avLst/>
            <a:gdLst>
              <a:gd name="connsiteX0" fmla="*/ 0 w 736450"/>
              <a:gd name="connsiteY0" fmla="*/ 194570 h 562870"/>
              <a:gd name="connsiteX1" fmla="*/ 85725 w 736450"/>
              <a:gd name="connsiteY1" fmla="*/ 226320 h 562870"/>
              <a:gd name="connsiteX2" fmla="*/ 168275 w 736450"/>
              <a:gd name="connsiteY2" fmla="*/ 239020 h 562870"/>
              <a:gd name="connsiteX3" fmla="*/ 260350 w 736450"/>
              <a:gd name="connsiteY3" fmla="*/ 251720 h 562870"/>
              <a:gd name="connsiteX4" fmla="*/ 333375 w 736450"/>
              <a:gd name="connsiteY4" fmla="*/ 245370 h 562870"/>
              <a:gd name="connsiteX5" fmla="*/ 434975 w 736450"/>
              <a:gd name="connsiteY5" fmla="*/ 213620 h 562870"/>
              <a:gd name="connsiteX6" fmla="*/ 501650 w 736450"/>
              <a:gd name="connsiteY6" fmla="*/ 181870 h 562870"/>
              <a:gd name="connsiteX7" fmla="*/ 542925 w 736450"/>
              <a:gd name="connsiteY7" fmla="*/ 146945 h 562870"/>
              <a:gd name="connsiteX8" fmla="*/ 600075 w 736450"/>
              <a:gd name="connsiteY8" fmla="*/ 108845 h 562870"/>
              <a:gd name="connsiteX9" fmla="*/ 704850 w 736450"/>
              <a:gd name="connsiteY9" fmla="*/ 35820 h 562870"/>
              <a:gd name="connsiteX10" fmla="*/ 733425 w 736450"/>
              <a:gd name="connsiteY10" fmla="*/ 4070 h 562870"/>
              <a:gd name="connsiteX11" fmla="*/ 644525 w 736450"/>
              <a:gd name="connsiteY11" fmla="*/ 124720 h 562870"/>
              <a:gd name="connsiteX12" fmla="*/ 508000 w 736450"/>
              <a:gd name="connsiteY12" fmla="*/ 251720 h 562870"/>
              <a:gd name="connsiteX13" fmla="*/ 381000 w 736450"/>
              <a:gd name="connsiteY13" fmla="*/ 324745 h 562870"/>
              <a:gd name="connsiteX14" fmla="*/ 263525 w 736450"/>
              <a:gd name="connsiteY14" fmla="*/ 388245 h 562870"/>
              <a:gd name="connsiteX15" fmla="*/ 174625 w 736450"/>
              <a:gd name="connsiteY15" fmla="*/ 445395 h 562870"/>
              <a:gd name="connsiteX16" fmla="*/ 104775 w 736450"/>
              <a:gd name="connsiteY16" fmla="*/ 496195 h 562870"/>
              <a:gd name="connsiteX17" fmla="*/ 69850 w 736450"/>
              <a:gd name="connsiteY17" fmla="*/ 543820 h 562870"/>
              <a:gd name="connsiteX18" fmla="*/ 53975 w 736450"/>
              <a:gd name="connsiteY18" fmla="*/ 562870 h 56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6450" h="562870">
                <a:moveTo>
                  <a:pt x="0" y="194570"/>
                </a:moveTo>
                <a:cubicBezTo>
                  <a:pt x="28839" y="206741"/>
                  <a:pt x="57679" y="218912"/>
                  <a:pt x="85725" y="226320"/>
                </a:cubicBezTo>
                <a:cubicBezTo>
                  <a:pt x="113771" y="233728"/>
                  <a:pt x="168275" y="239020"/>
                  <a:pt x="168275" y="239020"/>
                </a:cubicBezTo>
                <a:cubicBezTo>
                  <a:pt x="197379" y="243253"/>
                  <a:pt x="232833" y="250662"/>
                  <a:pt x="260350" y="251720"/>
                </a:cubicBezTo>
                <a:cubicBezTo>
                  <a:pt x="287867" y="252778"/>
                  <a:pt x="304271" y="251720"/>
                  <a:pt x="333375" y="245370"/>
                </a:cubicBezTo>
                <a:cubicBezTo>
                  <a:pt x="362479" y="239020"/>
                  <a:pt x="406929" y="224203"/>
                  <a:pt x="434975" y="213620"/>
                </a:cubicBezTo>
                <a:cubicBezTo>
                  <a:pt x="463021" y="203037"/>
                  <a:pt x="483659" y="192982"/>
                  <a:pt x="501650" y="181870"/>
                </a:cubicBezTo>
                <a:cubicBezTo>
                  <a:pt x="519641" y="170758"/>
                  <a:pt x="526521" y="159116"/>
                  <a:pt x="542925" y="146945"/>
                </a:cubicBezTo>
                <a:cubicBezTo>
                  <a:pt x="559329" y="134774"/>
                  <a:pt x="573088" y="127366"/>
                  <a:pt x="600075" y="108845"/>
                </a:cubicBezTo>
                <a:cubicBezTo>
                  <a:pt x="627062" y="90324"/>
                  <a:pt x="682625" y="53282"/>
                  <a:pt x="704850" y="35820"/>
                </a:cubicBezTo>
                <a:cubicBezTo>
                  <a:pt x="727075" y="18358"/>
                  <a:pt x="743479" y="-10747"/>
                  <a:pt x="733425" y="4070"/>
                </a:cubicBezTo>
                <a:cubicBezTo>
                  <a:pt x="723371" y="18887"/>
                  <a:pt x="682096" y="83445"/>
                  <a:pt x="644525" y="124720"/>
                </a:cubicBezTo>
                <a:cubicBezTo>
                  <a:pt x="606954" y="165995"/>
                  <a:pt x="551921" y="218383"/>
                  <a:pt x="508000" y="251720"/>
                </a:cubicBezTo>
                <a:cubicBezTo>
                  <a:pt x="464079" y="285058"/>
                  <a:pt x="421746" y="301991"/>
                  <a:pt x="381000" y="324745"/>
                </a:cubicBezTo>
                <a:cubicBezTo>
                  <a:pt x="340254" y="347499"/>
                  <a:pt x="297921" y="368137"/>
                  <a:pt x="263525" y="388245"/>
                </a:cubicBezTo>
                <a:cubicBezTo>
                  <a:pt x="229129" y="408353"/>
                  <a:pt x="201083" y="427403"/>
                  <a:pt x="174625" y="445395"/>
                </a:cubicBezTo>
                <a:cubicBezTo>
                  <a:pt x="148167" y="463387"/>
                  <a:pt x="122238" y="479791"/>
                  <a:pt x="104775" y="496195"/>
                </a:cubicBezTo>
                <a:cubicBezTo>
                  <a:pt x="87313" y="512599"/>
                  <a:pt x="69850" y="543820"/>
                  <a:pt x="69850" y="543820"/>
                </a:cubicBezTo>
                <a:cubicBezTo>
                  <a:pt x="61383" y="554932"/>
                  <a:pt x="57679" y="558901"/>
                  <a:pt x="53975" y="562870"/>
                </a:cubicBezTo>
              </a:path>
            </a:pathLst>
          </a:cu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79DE4C4C-B334-5325-C82B-07250FDDC7C2}"/>
              </a:ext>
            </a:extLst>
          </p:cNvPr>
          <p:cNvSpPr/>
          <p:nvPr/>
        </p:nvSpPr>
        <p:spPr>
          <a:xfrm>
            <a:off x="6114921" y="3189514"/>
            <a:ext cx="353941" cy="282575"/>
          </a:xfrm>
          <a:custGeom>
            <a:avLst/>
            <a:gdLst>
              <a:gd name="connsiteX0" fmla="*/ 0 w 353941"/>
              <a:gd name="connsiteY0" fmla="*/ 0 h 282575"/>
              <a:gd name="connsiteX1" fmla="*/ 82550 w 353941"/>
              <a:gd name="connsiteY1" fmla="*/ 31750 h 282575"/>
              <a:gd name="connsiteX2" fmla="*/ 136525 w 353941"/>
              <a:gd name="connsiteY2" fmla="*/ 34925 h 282575"/>
              <a:gd name="connsiteX3" fmla="*/ 219075 w 353941"/>
              <a:gd name="connsiteY3" fmla="*/ 44450 h 282575"/>
              <a:gd name="connsiteX4" fmla="*/ 266700 w 353941"/>
              <a:gd name="connsiteY4" fmla="*/ 41275 h 282575"/>
              <a:gd name="connsiteX5" fmla="*/ 317500 w 353941"/>
              <a:gd name="connsiteY5" fmla="*/ 34925 h 282575"/>
              <a:gd name="connsiteX6" fmla="*/ 352425 w 353941"/>
              <a:gd name="connsiteY6" fmla="*/ 28575 h 282575"/>
              <a:gd name="connsiteX7" fmla="*/ 266700 w 353941"/>
              <a:gd name="connsiteY7" fmla="*/ 69850 h 282575"/>
              <a:gd name="connsiteX8" fmla="*/ 196850 w 353941"/>
              <a:gd name="connsiteY8" fmla="*/ 101600 h 282575"/>
              <a:gd name="connsiteX9" fmla="*/ 120650 w 353941"/>
              <a:gd name="connsiteY9" fmla="*/ 146050 h 282575"/>
              <a:gd name="connsiteX10" fmla="*/ 88900 w 353941"/>
              <a:gd name="connsiteY10" fmla="*/ 174625 h 282575"/>
              <a:gd name="connsiteX11" fmla="*/ 63500 w 353941"/>
              <a:gd name="connsiteY11" fmla="*/ 206375 h 282575"/>
              <a:gd name="connsiteX12" fmla="*/ 47625 w 353941"/>
              <a:gd name="connsiteY12" fmla="*/ 231775 h 282575"/>
              <a:gd name="connsiteX13" fmla="*/ 22225 w 353941"/>
              <a:gd name="connsiteY13" fmla="*/ 266700 h 282575"/>
              <a:gd name="connsiteX14" fmla="*/ 12700 w 353941"/>
              <a:gd name="connsiteY14" fmla="*/ 282575 h 28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3941" h="282575">
                <a:moveTo>
                  <a:pt x="0" y="0"/>
                </a:moveTo>
                <a:cubicBezTo>
                  <a:pt x="29898" y="12964"/>
                  <a:pt x="59796" y="25929"/>
                  <a:pt x="82550" y="31750"/>
                </a:cubicBezTo>
                <a:cubicBezTo>
                  <a:pt x="105304" y="37571"/>
                  <a:pt x="113771" y="32808"/>
                  <a:pt x="136525" y="34925"/>
                </a:cubicBezTo>
                <a:cubicBezTo>
                  <a:pt x="159279" y="37042"/>
                  <a:pt x="197379" y="43392"/>
                  <a:pt x="219075" y="44450"/>
                </a:cubicBezTo>
                <a:cubicBezTo>
                  <a:pt x="240771" y="45508"/>
                  <a:pt x="250296" y="42862"/>
                  <a:pt x="266700" y="41275"/>
                </a:cubicBezTo>
                <a:cubicBezTo>
                  <a:pt x="283104" y="39688"/>
                  <a:pt x="303213" y="37042"/>
                  <a:pt x="317500" y="34925"/>
                </a:cubicBezTo>
                <a:cubicBezTo>
                  <a:pt x="331788" y="32808"/>
                  <a:pt x="360892" y="22754"/>
                  <a:pt x="352425" y="28575"/>
                </a:cubicBezTo>
                <a:cubicBezTo>
                  <a:pt x="343958" y="34396"/>
                  <a:pt x="292629" y="57679"/>
                  <a:pt x="266700" y="69850"/>
                </a:cubicBezTo>
                <a:cubicBezTo>
                  <a:pt x="240771" y="82021"/>
                  <a:pt x="221192" y="88900"/>
                  <a:pt x="196850" y="101600"/>
                </a:cubicBezTo>
                <a:cubicBezTo>
                  <a:pt x="172508" y="114300"/>
                  <a:pt x="138642" y="133879"/>
                  <a:pt x="120650" y="146050"/>
                </a:cubicBezTo>
                <a:cubicBezTo>
                  <a:pt x="102658" y="158221"/>
                  <a:pt x="98425" y="164571"/>
                  <a:pt x="88900" y="174625"/>
                </a:cubicBezTo>
                <a:cubicBezTo>
                  <a:pt x="79375" y="184679"/>
                  <a:pt x="70379" y="196850"/>
                  <a:pt x="63500" y="206375"/>
                </a:cubicBezTo>
                <a:cubicBezTo>
                  <a:pt x="56621" y="215900"/>
                  <a:pt x="54504" y="221721"/>
                  <a:pt x="47625" y="231775"/>
                </a:cubicBezTo>
                <a:cubicBezTo>
                  <a:pt x="40746" y="241829"/>
                  <a:pt x="22225" y="266700"/>
                  <a:pt x="22225" y="266700"/>
                </a:cubicBezTo>
                <a:cubicBezTo>
                  <a:pt x="16404" y="275167"/>
                  <a:pt x="14552" y="278871"/>
                  <a:pt x="12700" y="282575"/>
                </a:cubicBezTo>
              </a:path>
            </a:pathLst>
          </a:cu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552C423D-4466-7CAC-5003-69955B021E0E}"/>
              </a:ext>
            </a:extLst>
          </p:cNvPr>
          <p:cNvSpPr/>
          <p:nvPr/>
        </p:nvSpPr>
        <p:spPr>
          <a:xfrm>
            <a:off x="6111746" y="3283147"/>
            <a:ext cx="117813" cy="112742"/>
          </a:xfrm>
          <a:custGeom>
            <a:avLst/>
            <a:gdLst>
              <a:gd name="connsiteX0" fmla="*/ 6350 w 117813"/>
              <a:gd name="connsiteY0" fmla="*/ 11142 h 112742"/>
              <a:gd name="connsiteX1" fmla="*/ 66675 w 117813"/>
              <a:gd name="connsiteY1" fmla="*/ 11142 h 112742"/>
              <a:gd name="connsiteX2" fmla="*/ 117475 w 117813"/>
              <a:gd name="connsiteY2" fmla="*/ 1617 h 112742"/>
              <a:gd name="connsiteX3" fmla="*/ 41275 w 117813"/>
              <a:gd name="connsiteY3" fmla="*/ 49242 h 112742"/>
              <a:gd name="connsiteX4" fmla="*/ 15875 w 117813"/>
              <a:gd name="connsiteY4" fmla="*/ 93692 h 112742"/>
              <a:gd name="connsiteX5" fmla="*/ 0 w 117813"/>
              <a:gd name="connsiteY5" fmla="*/ 112742 h 11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813" h="112742">
                <a:moveTo>
                  <a:pt x="6350" y="11142"/>
                </a:moveTo>
                <a:cubicBezTo>
                  <a:pt x="27252" y="11935"/>
                  <a:pt x="48154" y="12729"/>
                  <a:pt x="66675" y="11142"/>
                </a:cubicBezTo>
                <a:cubicBezTo>
                  <a:pt x="85196" y="9555"/>
                  <a:pt x="121708" y="-4733"/>
                  <a:pt x="117475" y="1617"/>
                </a:cubicBezTo>
                <a:cubicBezTo>
                  <a:pt x="113242" y="7967"/>
                  <a:pt x="58208" y="33896"/>
                  <a:pt x="41275" y="49242"/>
                </a:cubicBezTo>
                <a:cubicBezTo>
                  <a:pt x="24342" y="64588"/>
                  <a:pt x="15875" y="93692"/>
                  <a:pt x="15875" y="93692"/>
                </a:cubicBezTo>
                <a:cubicBezTo>
                  <a:pt x="8996" y="104275"/>
                  <a:pt x="4498" y="108508"/>
                  <a:pt x="0" y="112742"/>
                </a:cubicBezTo>
              </a:path>
            </a:pathLst>
          </a:cu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94A0AB7C-E795-77A4-ED70-D261876AED12}"/>
              </a:ext>
            </a:extLst>
          </p:cNvPr>
          <p:cNvSpPr/>
          <p:nvPr/>
        </p:nvSpPr>
        <p:spPr>
          <a:xfrm>
            <a:off x="5994271" y="2154464"/>
            <a:ext cx="123825" cy="133350"/>
          </a:xfrm>
          <a:custGeom>
            <a:avLst/>
            <a:gdLst>
              <a:gd name="connsiteX0" fmla="*/ 123825 w 123825"/>
              <a:gd name="connsiteY0" fmla="*/ 0 h 133350"/>
              <a:gd name="connsiteX1" fmla="*/ 88900 w 123825"/>
              <a:gd name="connsiteY1" fmla="*/ 38100 h 133350"/>
              <a:gd name="connsiteX2" fmla="*/ 50800 w 123825"/>
              <a:gd name="connsiteY2" fmla="*/ 73025 h 133350"/>
              <a:gd name="connsiteX3" fmla="*/ 28575 w 123825"/>
              <a:gd name="connsiteY3" fmla="*/ 95250 h 133350"/>
              <a:gd name="connsiteX4" fmla="*/ 0 w 123825"/>
              <a:gd name="connsiteY4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25" h="133350">
                <a:moveTo>
                  <a:pt x="123825" y="0"/>
                </a:moveTo>
                <a:cubicBezTo>
                  <a:pt x="112448" y="12964"/>
                  <a:pt x="101071" y="25929"/>
                  <a:pt x="88900" y="38100"/>
                </a:cubicBezTo>
                <a:cubicBezTo>
                  <a:pt x="76729" y="50271"/>
                  <a:pt x="60854" y="63500"/>
                  <a:pt x="50800" y="73025"/>
                </a:cubicBezTo>
                <a:cubicBezTo>
                  <a:pt x="40746" y="82550"/>
                  <a:pt x="37042" y="85196"/>
                  <a:pt x="28575" y="95250"/>
                </a:cubicBezTo>
                <a:cubicBezTo>
                  <a:pt x="20108" y="105304"/>
                  <a:pt x="10054" y="119327"/>
                  <a:pt x="0" y="133350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D01F34A0-D90F-529D-BF6A-736FE20EC77D}"/>
              </a:ext>
            </a:extLst>
          </p:cNvPr>
          <p:cNvSpPr/>
          <p:nvPr/>
        </p:nvSpPr>
        <p:spPr>
          <a:xfrm>
            <a:off x="6060489" y="2716439"/>
            <a:ext cx="67131" cy="103878"/>
          </a:xfrm>
          <a:custGeom>
            <a:avLst/>
            <a:gdLst>
              <a:gd name="connsiteX0" fmla="*/ 57613 w 67138"/>
              <a:gd name="connsiteY0" fmla="*/ 0 h 114300"/>
              <a:gd name="connsiteX1" fmla="*/ 13163 w 67138"/>
              <a:gd name="connsiteY1" fmla="*/ 28575 h 114300"/>
              <a:gd name="connsiteX2" fmla="*/ 463 w 67138"/>
              <a:gd name="connsiteY2" fmla="*/ 73025 h 114300"/>
              <a:gd name="connsiteX3" fmla="*/ 25863 w 67138"/>
              <a:gd name="connsiteY3" fmla="*/ 104775 h 114300"/>
              <a:gd name="connsiteX4" fmla="*/ 67138 w 67138"/>
              <a:gd name="connsiteY4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38" h="114300">
                <a:moveTo>
                  <a:pt x="57613" y="0"/>
                </a:moveTo>
                <a:cubicBezTo>
                  <a:pt x="40150" y="8202"/>
                  <a:pt x="22688" y="16404"/>
                  <a:pt x="13163" y="28575"/>
                </a:cubicBezTo>
                <a:cubicBezTo>
                  <a:pt x="3638" y="40746"/>
                  <a:pt x="-1654" y="60325"/>
                  <a:pt x="463" y="73025"/>
                </a:cubicBezTo>
                <a:cubicBezTo>
                  <a:pt x="2580" y="85725"/>
                  <a:pt x="14751" y="97896"/>
                  <a:pt x="25863" y="104775"/>
                </a:cubicBezTo>
                <a:cubicBezTo>
                  <a:pt x="36975" y="111654"/>
                  <a:pt x="52056" y="112977"/>
                  <a:pt x="67138" y="114300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DC672098-86E9-B318-109D-4F21D937815F}"/>
              </a:ext>
            </a:extLst>
          </p:cNvPr>
          <p:cNvSpPr/>
          <p:nvPr/>
        </p:nvSpPr>
        <p:spPr>
          <a:xfrm>
            <a:off x="6029156" y="2671983"/>
            <a:ext cx="82570" cy="190514"/>
          </a:xfrm>
          <a:custGeom>
            <a:avLst/>
            <a:gdLst>
              <a:gd name="connsiteX0" fmla="*/ 101660 w 101660"/>
              <a:gd name="connsiteY0" fmla="*/ 0 h 209550"/>
              <a:gd name="connsiteX1" fmla="*/ 19110 w 101660"/>
              <a:gd name="connsiteY1" fmla="*/ 41275 h 209550"/>
              <a:gd name="connsiteX2" fmla="*/ 60 w 101660"/>
              <a:gd name="connsiteY2" fmla="*/ 104775 h 209550"/>
              <a:gd name="connsiteX3" fmla="*/ 22285 w 101660"/>
              <a:gd name="connsiteY3" fmla="*/ 171450 h 209550"/>
              <a:gd name="connsiteX4" fmla="*/ 69910 w 101660"/>
              <a:gd name="connsiteY4" fmla="*/ 196850 h 209550"/>
              <a:gd name="connsiteX5" fmla="*/ 82610 w 101660"/>
              <a:gd name="connsiteY5" fmla="*/ 200025 h 209550"/>
              <a:gd name="connsiteX6" fmla="*/ 101660 w 101660"/>
              <a:gd name="connsiteY6" fmla="*/ 20955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660" h="209550">
                <a:moveTo>
                  <a:pt x="101660" y="0"/>
                </a:moveTo>
                <a:cubicBezTo>
                  <a:pt x="68851" y="11906"/>
                  <a:pt x="36043" y="23813"/>
                  <a:pt x="19110" y="41275"/>
                </a:cubicBezTo>
                <a:cubicBezTo>
                  <a:pt x="2177" y="58737"/>
                  <a:pt x="-469" y="83079"/>
                  <a:pt x="60" y="104775"/>
                </a:cubicBezTo>
                <a:cubicBezTo>
                  <a:pt x="589" y="126471"/>
                  <a:pt x="10643" y="156104"/>
                  <a:pt x="22285" y="171450"/>
                </a:cubicBezTo>
                <a:cubicBezTo>
                  <a:pt x="33927" y="186796"/>
                  <a:pt x="69910" y="196850"/>
                  <a:pt x="69910" y="196850"/>
                </a:cubicBezTo>
                <a:cubicBezTo>
                  <a:pt x="79964" y="201613"/>
                  <a:pt x="82610" y="200025"/>
                  <a:pt x="82610" y="200025"/>
                </a:cubicBezTo>
                <a:cubicBezTo>
                  <a:pt x="87902" y="202142"/>
                  <a:pt x="94781" y="205846"/>
                  <a:pt x="101660" y="209550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9B5B24AE-BC73-0930-0285-B13191DDB0E1}"/>
              </a:ext>
            </a:extLst>
          </p:cNvPr>
          <p:cNvSpPr/>
          <p:nvPr/>
        </p:nvSpPr>
        <p:spPr>
          <a:xfrm>
            <a:off x="5971597" y="2618014"/>
            <a:ext cx="149674" cy="317500"/>
          </a:xfrm>
          <a:custGeom>
            <a:avLst/>
            <a:gdLst>
              <a:gd name="connsiteX0" fmla="*/ 146499 w 149674"/>
              <a:gd name="connsiteY0" fmla="*/ 0 h 317500"/>
              <a:gd name="connsiteX1" fmla="*/ 89349 w 149674"/>
              <a:gd name="connsiteY1" fmla="*/ 25400 h 317500"/>
              <a:gd name="connsiteX2" fmla="*/ 32199 w 149674"/>
              <a:gd name="connsiteY2" fmla="*/ 57150 h 317500"/>
              <a:gd name="connsiteX3" fmla="*/ 449 w 149674"/>
              <a:gd name="connsiteY3" fmla="*/ 127000 h 317500"/>
              <a:gd name="connsiteX4" fmla="*/ 16324 w 149674"/>
              <a:gd name="connsiteY4" fmla="*/ 193675 h 317500"/>
              <a:gd name="connsiteX5" fmla="*/ 54424 w 149674"/>
              <a:gd name="connsiteY5" fmla="*/ 241300 h 317500"/>
              <a:gd name="connsiteX6" fmla="*/ 86174 w 149674"/>
              <a:gd name="connsiteY6" fmla="*/ 273050 h 317500"/>
              <a:gd name="connsiteX7" fmla="*/ 111574 w 149674"/>
              <a:gd name="connsiteY7" fmla="*/ 288925 h 317500"/>
              <a:gd name="connsiteX8" fmla="*/ 149674 w 149674"/>
              <a:gd name="connsiteY8" fmla="*/ 317500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674" h="317500">
                <a:moveTo>
                  <a:pt x="146499" y="0"/>
                </a:moveTo>
                <a:cubicBezTo>
                  <a:pt x="127449" y="7937"/>
                  <a:pt x="108399" y="15875"/>
                  <a:pt x="89349" y="25400"/>
                </a:cubicBezTo>
                <a:cubicBezTo>
                  <a:pt x="70299" y="34925"/>
                  <a:pt x="47016" y="40217"/>
                  <a:pt x="32199" y="57150"/>
                </a:cubicBezTo>
                <a:cubicBezTo>
                  <a:pt x="17382" y="74083"/>
                  <a:pt x="3095" y="104246"/>
                  <a:pt x="449" y="127000"/>
                </a:cubicBezTo>
                <a:cubicBezTo>
                  <a:pt x="-2197" y="149754"/>
                  <a:pt x="7328" y="174625"/>
                  <a:pt x="16324" y="193675"/>
                </a:cubicBezTo>
                <a:cubicBezTo>
                  <a:pt x="25320" y="212725"/>
                  <a:pt x="42782" y="228071"/>
                  <a:pt x="54424" y="241300"/>
                </a:cubicBezTo>
                <a:cubicBezTo>
                  <a:pt x="66066" y="254529"/>
                  <a:pt x="76649" y="265113"/>
                  <a:pt x="86174" y="273050"/>
                </a:cubicBezTo>
                <a:cubicBezTo>
                  <a:pt x="95699" y="280987"/>
                  <a:pt x="100991" y="281517"/>
                  <a:pt x="111574" y="288925"/>
                </a:cubicBezTo>
                <a:cubicBezTo>
                  <a:pt x="122157" y="296333"/>
                  <a:pt x="135915" y="306916"/>
                  <a:pt x="149674" y="317500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3F87154F-8464-31E7-D68E-69328CF7C711}"/>
              </a:ext>
            </a:extLst>
          </p:cNvPr>
          <p:cNvSpPr/>
          <p:nvPr/>
        </p:nvSpPr>
        <p:spPr>
          <a:xfrm>
            <a:off x="5165596" y="2792548"/>
            <a:ext cx="946150" cy="241391"/>
          </a:xfrm>
          <a:custGeom>
            <a:avLst/>
            <a:gdLst>
              <a:gd name="connsiteX0" fmla="*/ 946150 w 946150"/>
              <a:gd name="connsiteY0" fmla="*/ 241391 h 241391"/>
              <a:gd name="connsiteX1" fmla="*/ 844550 w 946150"/>
              <a:gd name="connsiteY1" fmla="*/ 203291 h 241391"/>
              <a:gd name="connsiteX2" fmla="*/ 768350 w 946150"/>
              <a:gd name="connsiteY2" fmla="*/ 165191 h 241391"/>
              <a:gd name="connsiteX3" fmla="*/ 660400 w 946150"/>
              <a:gd name="connsiteY3" fmla="*/ 114391 h 241391"/>
              <a:gd name="connsiteX4" fmla="*/ 555625 w 946150"/>
              <a:gd name="connsiteY4" fmla="*/ 73116 h 241391"/>
              <a:gd name="connsiteX5" fmla="*/ 473075 w 946150"/>
              <a:gd name="connsiteY5" fmla="*/ 57241 h 241391"/>
              <a:gd name="connsiteX6" fmla="*/ 390525 w 946150"/>
              <a:gd name="connsiteY6" fmla="*/ 31841 h 241391"/>
              <a:gd name="connsiteX7" fmla="*/ 292100 w 946150"/>
              <a:gd name="connsiteY7" fmla="*/ 19141 h 241391"/>
              <a:gd name="connsiteX8" fmla="*/ 184150 w 946150"/>
              <a:gd name="connsiteY8" fmla="*/ 6441 h 241391"/>
              <a:gd name="connsiteX9" fmla="*/ 69850 w 946150"/>
              <a:gd name="connsiteY9" fmla="*/ 91 h 241391"/>
              <a:gd name="connsiteX10" fmla="*/ 0 w 946150"/>
              <a:gd name="connsiteY10" fmla="*/ 3266 h 241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6150" h="241391">
                <a:moveTo>
                  <a:pt x="946150" y="241391"/>
                </a:moveTo>
                <a:cubicBezTo>
                  <a:pt x="910166" y="228691"/>
                  <a:pt x="874183" y="215991"/>
                  <a:pt x="844550" y="203291"/>
                </a:cubicBezTo>
                <a:cubicBezTo>
                  <a:pt x="814917" y="190591"/>
                  <a:pt x="799042" y="180008"/>
                  <a:pt x="768350" y="165191"/>
                </a:cubicBezTo>
                <a:cubicBezTo>
                  <a:pt x="737658" y="150374"/>
                  <a:pt x="695854" y="129737"/>
                  <a:pt x="660400" y="114391"/>
                </a:cubicBezTo>
                <a:cubicBezTo>
                  <a:pt x="624946" y="99045"/>
                  <a:pt x="586846" y="82641"/>
                  <a:pt x="555625" y="73116"/>
                </a:cubicBezTo>
                <a:cubicBezTo>
                  <a:pt x="524404" y="63591"/>
                  <a:pt x="500592" y="64120"/>
                  <a:pt x="473075" y="57241"/>
                </a:cubicBezTo>
                <a:cubicBezTo>
                  <a:pt x="445558" y="50362"/>
                  <a:pt x="420687" y="38191"/>
                  <a:pt x="390525" y="31841"/>
                </a:cubicBezTo>
                <a:cubicBezTo>
                  <a:pt x="360363" y="25491"/>
                  <a:pt x="292100" y="19141"/>
                  <a:pt x="292100" y="19141"/>
                </a:cubicBezTo>
                <a:cubicBezTo>
                  <a:pt x="257704" y="14908"/>
                  <a:pt x="221192" y="9616"/>
                  <a:pt x="184150" y="6441"/>
                </a:cubicBezTo>
                <a:cubicBezTo>
                  <a:pt x="147108" y="3266"/>
                  <a:pt x="100542" y="620"/>
                  <a:pt x="69850" y="91"/>
                </a:cubicBezTo>
                <a:cubicBezTo>
                  <a:pt x="39158" y="-438"/>
                  <a:pt x="19579" y="1414"/>
                  <a:pt x="0" y="3266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39E31ABF-403D-AE88-F71A-22226B5F162C}"/>
              </a:ext>
            </a:extLst>
          </p:cNvPr>
          <p:cNvSpPr/>
          <p:nvPr/>
        </p:nvSpPr>
        <p:spPr>
          <a:xfrm>
            <a:off x="5171946" y="2900193"/>
            <a:ext cx="942975" cy="203596"/>
          </a:xfrm>
          <a:custGeom>
            <a:avLst/>
            <a:gdLst>
              <a:gd name="connsiteX0" fmla="*/ 942975 w 942975"/>
              <a:gd name="connsiteY0" fmla="*/ 203596 h 203596"/>
              <a:gd name="connsiteX1" fmla="*/ 825500 w 942975"/>
              <a:gd name="connsiteY1" fmla="*/ 159146 h 203596"/>
              <a:gd name="connsiteX2" fmla="*/ 736600 w 942975"/>
              <a:gd name="connsiteY2" fmla="*/ 124221 h 203596"/>
              <a:gd name="connsiteX3" fmla="*/ 638175 w 942975"/>
              <a:gd name="connsiteY3" fmla="*/ 79771 h 203596"/>
              <a:gd name="connsiteX4" fmla="*/ 561975 w 942975"/>
              <a:gd name="connsiteY4" fmla="*/ 57546 h 203596"/>
              <a:gd name="connsiteX5" fmla="*/ 454025 w 942975"/>
              <a:gd name="connsiteY5" fmla="*/ 32146 h 203596"/>
              <a:gd name="connsiteX6" fmla="*/ 377825 w 942975"/>
              <a:gd name="connsiteY6" fmla="*/ 16271 h 203596"/>
              <a:gd name="connsiteX7" fmla="*/ 257175 w 942975"/>
              <a:gd name="connsiteY7" fmla="*/ 3571 h 203596"/>
              <a:gd name="connsiteX8" fmla="*/ 155575 w 942975"/>
              <a:gd name="connsiteY8" fmla="*/ 396 h 203596"/>
              <a:gd name="connsiteX9" fmla="*/ 66675 w 942975"/>
              <a:gd name="connsiteY9" fmla="*/ 396 h 203596"/>
              <a:gd name="connsiteX10" fmla="*/ 0 w 942975"/>
              <a:gd name="connsiteY10" fmla="*/ 3571 h 203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2975" h="203596">
                <a:moveTo>
                  <a:pt x="942975" y="203596"/>
                </a:moveTo>
                <a:lnTo>
                  <a:pt x="825500" y="159146"/>
                </a:lnTo>
                <a:cubicBezTo>
                  <a:pt x="791104" y="145917"/>
                  <a:pt x="767821" y="137450"/>
                  <a:pt x="736600" y="124221"/>
                </a:cubicBezTo>
                <a:cubicBezTo>
                  <a:pt x="705379" y="110992"/>
                  <a:pt x="667279" y="90883"/>
                  <a:pt x="638175" y="79771"/>
                </a:cubicBezTo>
                <a:cubicBezTo>
                  <a:pt x="609071" y="68658"/>
                  <a:pt x="592667" y="65483"/>
                  <a:pt x="561975" y="57546"/>
                </a:cubicBezTo>
                <a:cubicBezTo>
                  <a:pt x="531283" y="49609"/>
                  <a:pt x="484717" y="39025"/>
                  <a:pt x="454025" y="32146"/>
                </a:cubicBezTo>
                <a:cubicBezTo>
                  <a:pt x="423333" y="25267"/>
                  <a:pt x="410633" y="21034"/>
                  <a:pt x="377825" y="16271"/>
                </a:cubicBezTo>
                <a:cubicBezTo>
                  <a:pt x="345017" y="11508"/>
                  <a:pt x="294217" y="6217"/>
                  <a:pt x="257175" y="3571"/>
                </a:cubicBezTo>
                <a:cubicBezTo>
                  <a:pt x="220133" y="925"/>
                  <a:pt x="187325" y="925"/>
                  <a:pt x="155575" y="396"/>
                </a:cubicBezTo>
                <a:cubicBezTo>
                  <a:pt x="123825" y="-133"/>
                  <a:pt x="92604" y="-133"/>
                  <a:pt x="66675" y="396"/>
                </a:cubicBezTo>
                <a:cubicBezTo>
                  <a:pt x="40746" y="925"/>
                  <a:pt x="20373" y="2248"/>
                  <a:pt x="0" y="3571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A25E80B5-06D9-F0C4-5DB5-839EDB64D28D}"/>
              </a:ext>
            </a:extLst>
          </p:cNvPr>
          <p:cNvSpPr/>
          <p:nvPr/>
        </p:nvSpPr>
        <p:spPr>
          <a:xfrm>
            <a:off x="5171946" y="2503714"/>
            <a:ext cx="939800" cy="127000"/>
          </a:xfrm>
          <a:custGeom>
            <a:avLst/>
            <a:gdLst>
              <a:gd name="connsiteX0" fmla="*/ 939800 w 939800"/>
              <a:gd name="connsiteY0" fmla="*/ 0 h 127000"/>
              <a:gd name="connsiteX1" fmla="*/ 841375 w 939800"/>
              <a:gd name="connsiteY1" fmla="*/ 57150 h 127000"/>
              <a:gd name="connsiteX2" fmla="*/ 752475 w 939800"/>
              <a:gd name="connsiteY2" fmla="*/ 85725 h 127000"/>
              <a:gd name="connsiteX3" fmla="*/ 663575 w 939800"/>
              <a:gd name="connsiteY3" fmla="*/ 98425 h 127000"/>
              <a:gd name="connsiteX4" fmla="*/ 514350 w 939800"/>
              <a:gd name="connsiteY4" fmla="*/ 114300 h 127000"/>
              <a:gd name="connsiteX5" fmla="*/ 374650 w 939800"/>
              <a:gd name="connsiteY5" fmla="*/ 120650 h 127000"/>
              <a:gd name="connsiteX6" fmla="*/ 209550 w 939800"/>
              <a:gd name="connsiteY6" fmla="*/ 123825 h 127000"/>
              <a:gd name="connsiteX7" fmla="*/ 111125 w 939800"/>
              <a:gd name="connsiteY7" fmla="*/ 123825 h 127000"/>
              <a:gd name="connsiteX8" fmla="*/ 0 w 939800"/>
              <a:gd name="connsiteY8" fmla="*/ 12700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9800" h="127000">
                <a:moveTo>
                  <a:pt x="939800" y="0"/>
                </a:moveTo>
                <a:cubicBezTo>
                  <a:pt x="906198" y="21431"/>
                  <a:pt x="872596" y="42863"/>
                  <a:pt x="841375" y="57150"/>
                </a:cubicBezTo>
                <a:cubicBezTo>
                  <a:pt x="810154" y="71438"/>
                  <a:pt x="782108" y="78846"/>
                  <a:pt x="752475" y="85725"/>
                </a:cubicBezTo>
                <a:cubicBezTo>
                  <a:pt x="722842" y="92604"/>
                  <a:pt x="703262" y="93663"/>
                  <a:pt x="663575" y="98425"/>
                </a:cubicBezTo>
                <a:cubicBezTo>
                  <a:pt x="623887" y="103188"/>
                  <a:pt x="562504" y="110596"/>
                  <a:pt x="514350" y="114300"/>
                </a:cubicBezTo>
                <a:cubicBezTo>
                  <a:pt x="466196" y="118004"/>
                  <a:pt x="425450" y="119063"/>
                  <a:pt x="374650" y="120650"/>
                </a:cubicBezTo>
                <a:cubicBezTo>
                  <a:pt x="323850" y="122238"/>
                  <a:pt x="253471" y="123296"/>
                  <a:pt x="209550" y="123825"/>
                </a:cubicBezTo>
                <a:cubicBezTo>
                  <a:pt x="165629" y="124354"/>
                  <a:pt x="146050" y="123296"/>
                  <a:pt x="111125" y="123825"/>
                </a:cubicBezTo>
                <a:cubicBezTo>
                  <a:pt x="76200" y="124354"/>
                  <a:pt x="38100" y="125677"/>
                  <a:pt x="0" y="127000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F629F0E8-2722-CE55-520D-5AE6DA1C2C4A}"/>
              </a:ext>
            </a:extLst>
          </p:cNvPr>
          <p:cNvSpPr/>
          <p:nvPr/>
        </p:nvSpPr>
        <p:spPr>
          <a:xfrm>
            <a:off x="5175121" y="2383064"/>
            <a:ext cx="946150" cy="165405"/>
          </a:xfrm>
          <a:custGeom>
            <a:avLst/>
            <a:gdLst>
              <a:gd name="connsiteX0" fmla="*/ 946150 w 946150"/>
              <a:gd name="connsiteY0" fmla="*/ 0 h 165405"/>
              <a:gd name="connsiteX1" fmla="*/ 869950 w 946150"/>
              <a:gd name="connsiteY1" fmla="*/ 60325 h 165405"/>
              <a:gd name="connsiteX2" fmla="*/ 784225 w 946150"/>
              <a:gd name="connsiteY2" fmla="*/ 98425 h 165405"/>
              <a:gd name="connsiteX3" fmla="*/ 663575 w 946150"/>
              <a:gd name="connsiteY3" fmla="*/ 123825 h 165405"/>
              <a:gd name="connsiteX4" fmla="*/ 495300 w 946150"/>
              <a:gd name="connsiteY4" fmla="*/ 149225 h 165405"/>
              <a:gd name="connsiteX5" fmla="*/ 368300 w 946150"/>
              <a:gd name="connsiteY5" fmla="*/ 152400 h 165405"/>
              <a:gd name="connsiteX6" fmla="*/ 241300 w 946150"/>
              <a:gd name="connsiteY6" fmla="*/ 161925 h 165405"/>
              <a:gd name="connsiteX7" fmla="*/ 133350 w 946150"/>
              <a:gd name="connsiteY7" fmla="*/ 161925 h 165405"/>
              <a:gd name="connsiteX8" fmla="*/ 50800 w 946150"/>
              <a:gd name="connsiteY8" fmla="*/ 165100 h 165405"/>
              <a:gd name="connsiteX9" fmla="*/ 0 w 946150"/>
              <a:gd name="connsiteY9" fmla="*/ 165100 h 16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6150" h="165405">
                <a:moveTo>
                  <a:pt x="946150" y="0"/>
                </a:moveTo>
                <a:cubicBezTo>
                  <a:pt x="921543" y="21960"/>
                  <a:pt x="896937" y="43921"/>
                  <a:pt x="869950" y="60325"/>
                </a:cubicBezTo>
                <a:cubicBezTo>
                  <a:pt x="842963" y="76729"/>
                  <a:pt x="818621" y="87842"/>
                  <a:pt x="784225" y="98425"/>
                </a:cubicBezTo>
                <a:cubicBezTo>
                  <a:pt x="749829" y="109008"/>
                  <a:pt x="711729" y="115358"/>
                  <a:pt x="663575" y="123825"/>
                </a:cubicBezTo>
                <a:cubicBezTo>
                  <a:pt x="615421" y="132292"/>
                  <a:pt x="544512" y="144463"/>
                  <a:pt x="495300" y="149225"/>
                </a:cubicBezTo>
                <a:cubicBezTo>
                  <a:pt x="446087" y="153988"/>
                  <a:pt x="410633" y="150283"/>
                  <a:pt x="368300" y="152400"/>
                </a:cubicBezTo>
                <a:cubicBezTo>
                  <a:pt x="325967" y="154517"/>
                  <a:pt x="280458" y="160338"/>
                  <a:pt x="241300" y="161925"/>
                </a:cubicBezTo>
                <a:cubicBezTo>
                  <a:pt x="202142" y="163512"/>
                  <a:pt x="165100" y="161396"/>
                  <a:pt x="133350" y="161925"/>
                </a:cubicBezTo>
                <a:cubicBezTo>
                  <a:pt x="101600" y="162454"/>
                  <a:pt x="73025" y="164571"/>
                  <a:pt x="50800" y="165100"/>
                </a:cubicBezTo>
                <a:cubicBezTo>
                  <a:pt x="28575" y="165629"/>
                  <a:pt x="14287" y="165364"/>
                  <a:pt x="0" y="165100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1F8C90A1-551C-B4F7-A9A7-3F36A4DC312B}"/>
              </a:ext>
            </a:extLst>
          </p:cNvPr>
          <p:cNvSpPr/>
          <p:nvPr/>
        </p:nvSpPr>
        <p:spPr>
          <a:xfrm>
            <a:off x="5168771" y="2252889"/>
            <a:ext cx="942975" cy="212725"/>
          </a:xfrm>
          <a:custGeom>
            <a:avLst/>
            <a:gdLst>
              <a:gd name="connsiteX0" fmla="*/ 942975 w 942975"/>
              <a:gd name="connsiteY0" fmla="*/ 0 h 212725"/>
              <a:gd name="connsiteX1" fmla="*/ 882650 w 942975"/>
              <a:gd name="connsiteY1" fmla="*/ 69850 h 212725"/>
              <a:gd name="connsiteX2" fmla="*/ 784225 w 942975"/>
              <a:gd name="connsiteY2" fmla="*/ 139700 h 212725"/>
              <a:gd name="connsiteX3" fmla="*/ 657225 w 942975"/>
              <a:gd name="connsiteY3" fmla="*/ 177800 h 212725"/>
              <a:gd name="connsiteX4" fmla="*/ 549275 w 942975"/>
              <a:gd name="connsiteY4" fmla="*/ 193675 h 212725"/>
              <a:gd name="connsiteX5" fmla="*/ 438150 w 942975"/>
              <a:gd name="connsiteY5" fmla="*/ 203200 h 212725"/>
              <a:gd name="connsiteX6" fmla="*/ 307975 w 942975"/>
              <a:gd name="connsiteY6" fmla="*/ 206375 h 212725"/>
              <a:gd name="connsiteX7" fmla="*/ 127000 w 942975"/>
              <a:gd name="connsiteY7" fmla="*/ 212725 h 212725"/>
              <a:gd name="connsiteX8" fmla="*/ 44450 w 942975"/>
              <a:gd name="connsiteY8" fmla="*/ 206375 h 212725"/>
              <a:gd name="connsiteX9" fmla="*/ 0 w 942975"/>
              <a:gd name="connsiteY9" fmla="*/ 206375 h 21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2975" h="212725">
                <a:moveTo>
                  <a:pt x="942975" y="0"/>
                </a:moveTo>
                <a:cubicBezTo>
                  <a:pt x="926041" y="23283"/>
                  <a:pt x="909108" y="46567"/>
                  <a:pt x="882650" y="69850"/>
                </a:cubicBezTo>
                <a:cubicBezTo>
                  <a:pt x="856192" y="93133"/>
                  <a:pt x="821796" y="121708"/>
                  <a:pt x="784225" y="139700"/>
                </a:cubicBezTo>
                <a:cubicBezTo>
                  <a:pt x="746654" y="157692"/>
                  <a:pt x="696383" y="168804"/>
                  <a:pt x="657225" y="177800"/>
                </a:cubicBezTo>
                <a:cubicBezTo>
                  <a:pt x="618067" y="186796"/>
                  <a:pt x="585787" y="189442"/>
                  <a:pt x="549275" y="193675"/>
                </a:cubicBezTo>
                <a:cubicBezTo>
                  <a:pt x="512762" y="197908"/>
                  <a:pt x="478367" y="201083"/>
                  <a:pt x="438150" y="203200"/>
                </a:cubicBezTo>
                <a:cubicBezTo>
                  <a:pt x="397933" y="205317"/>
                  <a:pt x="307975" y="206375"/>
                  <a:pt x="307975" y="206375"/>
                </a:cubicBezTo>
                <a:cubicBezTo>
                  <a:pt x="256117" y="207963"/>
                  <a:pt x="170921" y="212725"/>
                  <a:pt x="127000" y="212725"/>
                </a:cubicBezTo>
                <a:cubicBezTo>
                  <a:pt x="83079" y="212725"/>
                  <a:pt x="65617" y="207433"/>
                  <a:pt x="44450" y="206375"/>
                </a:cubicBezTo>
                <a:cubicBezTo>
                  <a:pt x="23283" y="205317"/>
                  <a:pt x="11641" y="205846"/>
                  <a:pt x="0" y="206375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2BE5B81B-CB38-5E6A-3B02-7022702ED0B7}"/>
              </a:ext>
            </a:extLst>
          </p:cNvPr>
          <p:cNvSpPr/>
          <p:nvPr/>
        </p:nvSpPr>
        <p:spPr>
          <a:xfrm>
            <a:off x="5176161" y="2282338"/>
            <a:ext cx="812446" cy="101954"/>
          </a:xfrm>
          <a:custGeom>
            <a:avLst/>
            <a:gdLst>
              <a:gd name="connsiteX0" fmla="*/ 812446 w 812446"/>
              <a:gd name="connsiteY0" fmla="*/ 0 h 101954"/>
              <a:gd name="connsiteX1" fmla="*/ 720050 w 812446"/>
              <a:gd name="connsiteY1" fmla="*/ 60535 h 101954"/>
              <a:gd name="connsiteX2" fmla="*/ 624468 w 812446"/>
              <a:gd name="connsiteY2" fmla="*/ 79652 h 101954"/>
              <a:gd name="connsiteX3" fmla="*/ 506584 w 812446"/>
              <a:gd name="connsiteY3" fmla="*/ 92396 h 101954"/>
              <a:gd name="connsiteX4" fmla="*/ 375955 w 812446"/>
              <a:gd name="connsiteY4" fmla="*/ 98768 h 101954"/>
              <a:gd name="connsiteX5" fmla="*/ 251699 w 812446"/>
              <a:gd name="connsiteY5" fmla="*/ 101954 h 101954"/>
              <a:gd name="connsiteX6" fmla="*/ 152931 w 812446"/>
              <a:gd name="connsiteY6" fmla="*/ 98768 h 101954"/>
              <a:gd name="connsiteX7" fmla="*/ 70093 w 812446"/>
              <a:gd name="connsiteY7" fmla="*/ 95582 h 101954"/>
              <a:gd name="connsiteX8" fmla="*/ 0 w 812446"/>
              <a:gd name="connsiteY8" fmla="*/ 89210 h 10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446" h="101954">
                <a:moveTo>
                  <a:pt x="812446" y="0"/>
                </a:moveTo>
                <a:cubicBezTo>
                  <a:pt x="781913" y="23630"/>
                  <a:pt x="751380" y="47260"/>
                  <a:pt x="720050" y="60535"/>
                </a:cubicBezTo>
                <a:cubicBezTo>
                  <a:pt x="688720" y="73810"/>
                  <a:pt x="660046" y="74342"/>
                  <a:pt x="624468" y="79652"/>
                </a:cubicBezTo>
                <a:cubicBezTo>
                  <a:pt x="588890" y="84962"/>
                  <a:pt x="548003" y="89210"/>
                  <a:pt x="506584" y="92396"/>
                </a:cubicBezTo>
                <a:cubicBezTo>
                  <a:pt x="465165" y="95582"/>
                  <a:pt x="418436" y="97175"/>
                  <a:pt x="375955" y="98768"/>
                </a:cubicBezTo>
                <a:cubicBezTo>
                  <a:pt x="333474" y="100361"/>
                  <a:pt x="288870" y="101954"/>
                  <a:pt x="251699" y="101954"/>
                </a:cubicBezTo>
                <a:cubicBezTo>
                  <a:pt x="214528" y="101954"/>
                  <a:pt x="152931" y="98768"/>
                  <a:pt x="152931" y="98768"/>
                </a:cubicBezTo>
                <a:cubicBezTo>
                  <a:pt x="122663" y="97706"/>
                  <a:pt x="95581" y="97175"/>
                  <a:pt x="70093" y="95582"/>
                </a:cubicBezTo>
                <a:cubicBezTo>
                  <a:pt x="44604" y="93989"/>
                  <a:pt x="22302" y="91599"/>
                  <a:pt x="0" y="89210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941FB381-1DD8-1B34-9D20-04966752F75E}"/>
              </a:ext>
            </a:extLst>
          </p:cNvPr>
          <p:cNvSpPr/>
          <p:nvPr/>
        </p:nvSpPr>
        <p:spPr>
          <a:xfrm>
            <a:off x="5169789" y="1777996"/>
            <a:ext cx="943074" cy="58293"/>
          </a:xfrm>
          <a:custGeom>
            <a:avLst/>
            <a:gdLst>
              <a:gd name="connsiteX0" fmla="*/ 943074 w 943074"/>
              <a:gd name="connsiteY0" fmla="*/ 944 h 58293"/>
              <a:gd name="connsiteX1" fmla="*/ 796515 w 943074"/>
              <a:gd name="connsiteY1" fmla="*/ 944 h 58293"/>
              <a:gd name="connsiteX2" fmla="*/ 662701 w 943074"/>
              <a:gd name="connsiteY2" fmla="*/ 944 h 58293"/>
              <a:gd name="connsiteX3" fmla="*/ 468351 w 943074"/>
              <a:gd name="connsiteY3" fmla="*/ 13688 h 58293"/>
              <a:gd name="connsiteX4" fmla="*/ 299490 w 943074"/>
              <a:gd name="connsiteY4" fmla="*/ 32805 h 58293"/>
              <a:gd name="connsiteX5" fmla="*/ 165675 w 943074"/>
              <a:gd name="connsiteY5" fmla="*/ 48735 h 58293"/>
              <a:gd name="connsiteX6" fmla="*/ 76465 w 943074"/>
              <a:gd name="connsiteY6" fmla="*/ 55107 h 58293"/>
              <a:gd name="connsiteX7" fmla="*/ 0 w 943074"/>
              <a:gd name="connsiteY7" fmla="*/ 58293 h 5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3074" h="58293">
                <a:moveTo>
                  <a:pt x="943074" y="944"/>
                </a:moveTo>
                <a:lnTo>
                  <a:pt x="796515" y="944"/>
                </a:lnTo>
                <a:cubicBezTo>
                  <a:pt x="749786" y="944"/>
                  <a:pt x="717395" y="-1180"/>
                  <a:pt x="662701" y="944"/>
                </a:cubicBezTo>
                <a:cubicBezTo>
                  <a:pt x="608007" y="3068"/>
                  <a:pt x="528886" y="8378"/>
                  <a:pt x="468351" y="13688"/>
                </a:cubicBezTo>
                <a:cubicBezTo>
                  <a:pt x="407816" y="18998"/>
                  <a:pt x="299490" y="32805"/>
                  <a:pt x="299490" y="32805"/>
                </a:cubicBezTo>
                <a:lnTo>
                  <a:pt x="165675" y="48735"/>
                </a:lnTo>
                <a:cubicBezTo>
                  <a:pt x="128504" y="52452"/>
                  <a:pt x="104077" y="53514"/>
                  <a:pt x="76465" y="55107"/>
                </a:cubicBezTo>
                <a:cubicBezTo>
                  <a:pt x="48853" y="56700"/>
                  <a:pt x="24426" y="57496"/>
                  <a:pt x="0" y="58293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539186FD-9F89-7A90-9C3E-718C07C6944B}"/>
              </a:ext>
            </a:extLst>
          </p:cNvPr>
          <p:cNvSpPr/>
          <p:nvPr/>
        </p:nvSpPr>
        <p:spPr>
          <a:xfrm>
            <a:off x="5185719" y="1864905"/>
            <a:ext cx="933516" cy="66966"/>
          </a:xfrm>
          <a:custGeom>
            <a:avLst/>
            <a:gdLst>
              <a:gd name="connsiteX0" fmla="*/ 0 w 933516"/>
              <a:gd name="connsiteY0" fmla="*/ 66966 h 66966"/>
              <a:gd name="connsiteX1" fmla="*/ 108326 w 933516"/>
              <a:gd name="connsiteY1" fmla="*/ 60594 h 66966"/>
              <a:gd name="connsiteX2" fmla="*/ 219838 w 933516"/>
              <a:gd name="connsiteY2" fmla="*/ 47850 h 66966"/>
              <a:gd name="connsiteX3" fmla="*/ 366397 w 933516"/>
              <a:gd name="connsiteY3" fmla="*/ 25547 h 66966"/>
              <a:gd name="connsiteX4" fmla="*/ 471537 w 933516"/>
              <a:gd name="connsiteY4" fmla="*/ 12803 h 66966"/>
              <a:gd name="connsiteX5" fmla="*/ 557561 w 933516"/>
              <a:gd name="connsiteY5" fmla="*/ 3245 h 66966"/>
              <a:gd name="connsiteX6" fmla="*/ 627654 w 933516"/>
              <a:gd name="connsiteY6" fmla="*/ 6431 h 66966"/>
              <a:gd name="connsiteX7" fmla="*/ 761469 w 933516"/>
              <a:gd name="connsiteY7" fmla="*/ 59 h 66966"/>
              <a:gd name="connsiteX8" fmla="*/ 825190 w 933516"/>
              <a:gd name="connsiteY8" fmla="*/ 3245 h 66966"/>
              <a:gd name="connsiteX9" fmla="*/ 857051 w 933516"/>
              <a:gd name="connsiteY9" fmla="*/ 3245 h 66966"/>
              <a:gd name="connsiteX10" fmla="*/ 933516 w 933516"/>
              <a:gd name="connsiteY10" fmla="*/ 59 h 66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3516" h="66966">
                <a:moveTo>
                  <a:pt x="0" y="66966"/>
                </a:moveTo>
                <a:cubicBezTo>
                  <a:pt x="35843" y="65373"/>
                  <a:pt x="71686" y="63780"/>
                  <a:pt x="108326" y="60594"/>
                </a:cubicBezTo>
                <a:cubicBezTo>
                  <a:pt x="144966" y="57408"/>
                  <a:pt x="176826" y="53691"/>
                  <a:pt x="219838" y="47850"/>
                </a:cubicBezTo>
                <a:cubicBezTo>
                  <a:pt x="262850" y="42009"/>
                  <a:pt x="324447" y="31388"/>
                  <a:pt x="366397" y="25547"/>
                </a:cubicBezTo>
                <a:cubicBezTo>
                  <a:pt x="408347" y="19706"/>
                  <a:pt x="471537" y="12803"/>
                  <a:pt x="471537" y="12803"/>
                </a:cubicBezTo>
                <a:cubicBezTo>
                  <a:pt x="503398" y="9086"/>
                  <a:pt x="531542" y="4307"/>
                  <a:pt x="557561" y="3245"/>
                </a:cubicBezTo>
                <a:cubicBezTo>
                  <a:pt x="583580" y="2183"/>
                  <a:pt x="593669" y="6962"/>
                  <a:pt x="627654" y="6431"/>
                </a:cubicBezTo>
                <a:cubicBezTo>
                  <a:pt x="661639" y="5900"/>
                  <a:pt x="728546" y="590"/>
                  <a:pt x="761469" y="59"/>
                </a:cubicBezTo>
                <a:cubicBezTo>
                  <a:pt x="794392" y="-472"/>
                  <a:pt x="809260" y="2714"/>
                  <a:pt x="825190" y="3245"/>
                </a:cubicBezTo>
                <a:cubicBezTo>
                  <a:pt x="841120" y="3776"/>
                  <a:pt x="838997" y="3776"/>
                  <a:pt x="857051" y="3245"/>
                </a:cubicBezTo>
                <a:cubicBezTo>
                  <a:pt x="875105" y="2714"/>
                  <a:pt x="904310" y="1386"/>
                  <a:pt x="933516" y="59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58C59CDC-E519-57F0-28D7-BBFD1F4DBB3B}"/>
              </a:ext>
            </a:extLst>
          </p:cNvPr>
          <p:cNvSpPr/>
          <p:nvPr/>
        </p:nvSpPr>
        <p:spPr>
          <a:xfrm>
            <a:off x="5169789" y="1947801"/>
            <a:ext cx="949446" cy="92396"/>
          </a:xfrm>
          <a:custGeom>
            <a:avLst/>
            <a:gdLst>
              <a:gd name="connsiteX0" fmla="*/ 949446 w 949446"/>
              <a:gd name="connsiteY0" fmla="*/ 0 h 92396"/>
              <a:gd name="connsiteX1" fmla="*/ 751911 w 949446"/>
              <a:gd name="connsiteY1" fmla="*/ 3186 h 92396"/>
              <a:gd name="connsiteX2" fmla="*/ 649957 w 949446"/>
              <a:gd name="connsiteY2" fmla="*/ 6372 h 92396"/>
              <a:gd name="connsiteX3" fmla="*/ 541630 w 949446"/>
              <a:gd name="connsiteY3" fmla="*/ 15931 h 92396"/>
              <a:gd name="connsiteX4" fmla="*/ 369583 w 949446"/>
              <a:gd name="connsiteY4" fmla="*/ 38233 h 92396"/>
              <a:gd name="connsiteX5" fmla="*/ 264443 w 949446"/>
              <a:gd name="connsiteY5" fmla="*/ 57349 h 92396"/>
              <a:gd name="connsiteX6" fmla="*/ 165675 w 949446"/>
              <a:gd name="connsiteY6" fmla="*/ 70094 h 92396"/>
              <a:gd name="connsiteX7" fmla="*/ 41419 w 949446"/>
              <a:gd name="connsiteY7" fmla="*/ 86024 h 92396"/>
              <a:gd name="connsiteX8" fmla="*/ 0 w 949446"/>
              <a:gd name="connsiteY8" fmla="*/ 92396 h 92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9446" h="92396">
                <a:moveTo>
                  <a:pt x="949446" y="0"/>
                </a:moveTo>
                <a:lnTo>
                  <a:pt x="751911" y="3186"/>
                </a:lnTo>
                <a:cubicBezTo>
                  <a:pt x="701996" y="4248"/>
                  <a:pt x="685004" y="4248"/>
                  <a:pt x="649957" y="6372"/>
                </a:cubicBezTo>
                <a:cubicBezTo>
                  <a:pt x="614910" y="8496"/>
                  <a:pt x="588359" y="10621"/>
                  <a:pt x="541630" y="15931"/>
                </a:cubicBezTo>
                <a:cubicBezTo>
                  <a:pt x="494901" y="21241"/>
                  <a:pt x="415781" y="31330"/>
                  <a:pt x="369583" y="38233"/>
                </a:cubicBezTo>
                <a:cubicBezTo>
                  <a:pt x="323385" y="45136"/>
                  <a:pt x="298428" y="52039"/>
                  <a:pt x="264443" y="57349"/>
                </a:cubicBezTo>
                <a:cubicBezTo>
                  <a:pt x="230458" y="62659"/>
                  <a:pt x="165675" y="70094"/>
                  <a:pt x="165675" y="70094"/>
                </a:cubicBezTo>
                <a:lnTo>
                  <a:pt x="41419" y="86024"/>
                </a:lnTo>
                <a:cubicBezTo>
                  <a:pt x="13807" y="89741"/>
                  <a:pt x="6903" y="91068"/>
                  <a:pt x="0" y="92396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2E2F4EF2-1B99-0AA1-32D5-DA59F2DE50EE}"/>
              </a:ext>
            </a:extLst>
          </p:cNvPr>
          <p:cNvSpPr/>
          <p:nvPr/>
        </p:nvSpPr>
        <p:spPr>
          <a:xfrm>
            <a:off x="5176161" y="2030639"/>
            <a:ext cx="939888" cy="121070"/>
          </a:xfrm>
          <a:custGeom>
            <a:avLst/>
            <a:gdLst>
              <a:gd name="connsiteX0" fmla="*/ 939888 w 939888"/>
              <a:gd name="connsiteY0" fmla="*/ 0 h 121070"/>
              <a:gd name="connsiteX1" fmla="*/ 812446 w 939888"/>
              <a:gd name="connsiteY1" fmla="*/ 3186 h 121070"/>
              <a:gd name="connsiteX2" fmla="*/ 704120 w 939888"/>
              <a:gd name="connsiteY2" fmla="*/ 15930 h 121070"/>
              <a:gd name="connsiteX3" fmla="*/ 560747 w 939888"/>
              <a:gd name="connsiteY3" fmla="*/ 28675 h 121070"/>
              <a:gd name="connsiteX4" fmla="*/ 455607 w 939888"/>
              <a:gd name="connsiteY4" fmla="*/ 44605 h 121070"/>
              <a:gd name="connsiteX5" fmla="*/ 328164 w 939888"/>
              <a:gd name="connsiteY5" fmla="*/ 66907 h 121070"/>
              <a:gd name="connsiteX6" fmla="*/ 229396 w 939888"/>
              <a:gd name="connsiteY6" fmla="*/ 86024 h 121070"/>
              <a:gd name="connsiteX7" fmla="*/ 137001 w 939888"/>
              <a:gd name="connsiteY7" fmla="*/ 101954 h 121070"/>
              <a:gd name="connsiteX8" fmla="*/ 57349 w 939888"/>
              <a:gd name="connsiteY8" fmla="*/ 111512 h 121070"/>
              <a:gd name="connsiteX9" fmla="*/ 0 w 939888"/>
              <a:gd name="connsiteY9" fmla="*/ 121070 h 121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9888" h="121070">
                <a:moveTo>
                  <a:pt x="939888" y="0"/>
                </a:moveTo>
                <a:cubicBezTo>
                  <a:pt x="895814" y="265"/>
                  <a:pt x="851741" y="531"/>
                  <a:pt x="812446" y="3186"/>
                </a:cubicBezTo>
                <a:cubicBezTo>
                  <a:pt x="773151" y="5841"/>
                  <a:pt x="746070" y="11682"/>
                  <a:pt x="704120" y="15930"/>
                </a:cubicBezTo>
                <a:cubicBezTo>
                  <a:pt x="662170" y="20178"/>
                  <a:pt x="602166" y="23896"/>
                  <a:pt x="560747" y="28675"/>
                </a:cubicBezTo>
                <a:cubicBezTo>
                  <a:pt x="519328" y="33454"/>
                  <a:pt x="494371" y="38233"/>
                  <a:pt x="455607" y="44605"/>
                </a:cubicBezTo>
                <a:cubicBezTo>
                  <a:pt x="416843" y="50977"/>
                  <a:pt x="365866" y="60004"/>
                  <a:pt x="328164" y="66907"/>
                </a:cubicBezTo>
                <a:cubicBezTo>
                  <a:pt x="290462" y="73810"/>
                  <a:pt x="261256" y="80183"/>
                  <a:pt x="229396" y="86024"/>
                </a:cubicBezTo>
                <a:cubicBezTo>
                  <a:pt x="197536" y="91865"/>
                  <a:pt x="165675" y="97706"/>
                  <a:pt x="137001" y="101954"/>
                </a:cubicBezTo>
                <a:cubicBezTo>
                  <a:pt x="108327" y="106202"/>
                  <a:pt x="80183" y="108326"/>
                  <a:pt x="57349" y="111512"/>
                </a:cubicBezTo>
                <a:cubicBezTo>
                  <a:pt x="34515" y="114698"/>
                  <a:pt x="17257" y="117884"/>
                  <a:pt x="0" y="121070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2AB95156-2148-764D-51E2-F29F7B21378F}"/>
              </a:ext>
            </a:extLst>
          </p:cNvPr>
          <p:cNvSpPr/>
          <p:nvPr/>
        </p:nvSpPr>
        <p:spPr>
          <a:xfrm>
            <a:off x="5176161" y="2116474"/>
            <a:ext cx="884757" cy="201524"/>
          </a:xfrm>
          <a:custGeom>
            <a:avLst/>
            <a:gdLst>
              <a:gd name="connsiteX0" fmla="*/ 6372 w 884757"/>
              <a:gd name="connsiteY0" fmla="*/ 105329 h 201524"/>
              <a:gd name="connsiteX1" fmla="*/ 133815 w 884757"/>
              <a:gd name="connsiteY1" fmla="*/ 89398 h 201524"/>
              <a:gd name="connsiteX2" fmla="*/ 274001 w 884757"/>
              <a:gd name="connsiteY2" fmla="*/ 63910 h 201524"/>
              <a:gd name="connsiteX3" fmla="*/ 407816 w 884757"/>
              <a:gd name="connsiteY3" fmla="*/ 38421 h 201524"/>
              <a:gd name="connsiteX4" fmla="*/ 497026 w 884757"/>
              <a:gd name="connsiteY4" fmla="*/ 28863 h 201524"/>
              <a:gd name="connsiteX5" fmla="*/ 614910 w 884757"/>
              <a:gd name="connsiteY5" fmla="*/ 16119 h 201524"/>
              <a:gd name="connsiteX6" fmla="*/ 681817 w 884757"/>
              <a:gd name="connsiteY6" fmla="*/ 9747 h 201524"/>
              <a:gd name="connsiteX7" fmla="*/ 751911 w 884757"/>
              <a:gd name="connsiteY7" fmla="*/ 189 h 201524"/>
              <a:gd name="connsiteX8" fmla="*/ 815632 w 884757"/>
              <a:gd name="connsiteY8" fmla="*/ 3375 h 201524"/>
              <a:gd name="connsiteX9" fmla="*/ 882539 w 884757"/>
              <a:gd name="connsiteY9" fmla="*/ 3375 h 201524"/>
              <a:gd name="connsiteX10" fmla="*/ 860237 w 884757"/>
              <a:gd name="connsiteY10" fmla="*/ 38421 h 201524"/>
              <a:gd name="connsiteX11" fmla="*/ 777399 w 884757"/>
              <a:gd name="connsiteY11" fmla="*/ 92585 h 201524"/>
              <a:gd name="connsiteX12" fmla="*/ 716864 w 884757"/>
              <a:gd name="connsiteY12" fmla="*/ 127631 h 201524"/>
              <a:gd name="connsiteX13" fmla="*/ 637212 w 884757"/>
              <a:gd name="connsiteY13" fmla="*/ 165864 h 201524"/>
              <a:gd name="connsiteX14" fmla="*/ 525700 w 884757"/>
              <a:gd name="connsiteY14" fmla="*/ 191352 h 201524"/>
              <a:gd name="connsiteX15" fmla="*/ 388700 w 884757"/>
              <a:gd name="connsiteY15" fmla="*/ 194539 h 201524"/>
              <a:gd name="connsiteX16" fmla="*/ 235769 w 884757"/>
              <a:gd name="connsiteY16" fmla="*/ 200911 h 201524"/>
              <a:gd name="connsiteX17" fmla="*/ 137001 w 884757"/>
              <a:gd name="connsiteY17" fmla="*/ 200911 h 201524"/>
              <a:gd name="connsiteX18" fmla="*/ 63721 w 884757"/>
              <a:gd name="connsiteY18" fmla="*/ 197725 h 201524"/>
              <a:gd name="connsiteX19" fmla="*/ 0 w 884757"/>
              <a:gd name="connsiteY19" fmla="*/ 191352 h 20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84757" h="201524">
                <a:moveTo>
                  <a:pt x="6372" y="105329"/>
                </a:moveTo>
                <a:cubicBezTo>
                  <a:pt x="47791" y="100815"/>
                  <a:pt x="89210" y="96301"/>
                  <a:pt x="133815" y="89398"/>
                </a:cubicBezTo>
                <a:cubicBezTo>
                  <a:pt x="178420" y="82495"/>
                  <a:pt x="274001" y="63910"/>
                  <a:pt x="274001" y="63910"/>
                </a:cubicBezTo>
                <a:cubicBezTo>
                  <a:pt x="319668" y="55414"/>
                  <a:pt x="370645" y="44262"/>
                  <a:pt x="407816" y="38421"/>
                </a:cubicBezTo>
                <a:cubicBezTo>
                  <a:pt x="444987" y="32580"/>
                  <a:pt x="497026" y="28863"/>
                  <a:pt x="497026" y="28863"/>
                </a:cubicBezTo>
                <a:lnTo>
                  <a:pt x="614910" y="16119"/>
                </a:lnTo>
                <a:cubicBezTo>
                  <a:pt x="645708" y="12933"/>
                  <a:pt x="658984" y="12402"/>
                  <a:pt x="681817" y="9747"/>
                </a:cubicBezTo>
                <a:cubicBezTo>
                  <a:pt x="704651" y="7092"/>
                  <a:pt x="729609" y="1251"/>
                  <a:pt x="751911" y="189"/>
                </a:cubicBezTo>
                <a:cubicBezTo>
                  <a:pt x="774213" y="-873"/>
                  <a:pt x="793861" y="2844"/>
                  <a:pt x="815632" y="3375"/>
                </a:cubicBezTo>
                <a:cubicBezTo>
                  <a:pt x="837403" y="3906"/>
                  <a:pt x="875105" y="-2466"/>
                  <a:pt x="882539" y="3375"/>
                </a:cubicBezTo>
                <a:cubicBezTo>
                  <a:pt x="889973" y="9216"/>
                  <a:pt x="877760" y="23553"/>
                  <a:pt x="860237" y="38421"/>
                </a:cubicBezTo>
                <a:cubicBezTo>
                  <a:pt x="842714" y="53289"/>
                  <a:pt x="801294" y="77717"/>
                  <a:pt x="777399" y="92585"/>
                </a:cubicBezTo>
                <a:cubicBezTo>
                  <a:pt x="753504" y="107453"/>
                  <a:pt x="740229" y="115418"/>
                  <a:pt x="716864" y="127631"/>
                </a:cubicBezTo>
                <a:cubicBezTo>
                  <a:pt x="693500" y="139844"/>
                  <a:pt x="669073" y="155244"/>
                  <a:pt x="637212" y="165864"/>
                </a:cubicBezTo>
                <a:cubicBezTo>
                  <a:pt x="605351" y="176484"/>
                  <a:pt x="567119" y="186573"/>
                  <a:pt x="525700" y="191352"/>
                </a:cubicBezTo>
                <a:cubicBezTo>
                  <a:pt x="484281" y="196131"/>
                  <a:pt x="388700" y="194539"/>
                  <a:pt x="388700" y="194539"/>
                </a:cubicBezTo>
                <a:lnTo>
                  <a:pt x="235769" y="200911"/>
                </a:lnTo>
                <a:cubicBezTo>
                  <a:pt x="193819" y="201973"/>
                  <a:pt x="165676" y="201442"/>
                  <a:pt x="137001" y="200911"/>
                </a:cubicBezTo>
                <a:cubicBezTo>
                  <a:pt x="108326" y="200380"/>
                  <a:pt x="86554" y="199318"/>
                  <a:pt x="63721" y="197725"/>
                </a:cubicBezTo>
                <a:cubicBezTo>
                  <a:pt x="40888" y="196132"/>
                  <a:pt x="20444" y="193742"/>
                  <a:pt x="0" y="191352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E0BEB726-FCF1-E83A-A40C-E64E4982282A}"/>
              </a:ext>
            </a:extLst>
          </p:cNvPr>
          <p:cNvSpPr/>
          <p:nvPr/>
        </p:nvSpPr>
        <p:spPr>
          <a:xfrm>
            <a:off x="5373683" y="2181560"/>
            <a:ext cx="478163" cy="79312"/>
          </a:xfrm>
          <a:custGeom>
            <a:avLst/>
            <a:gdLst>
              <a:gd name="connsiteX0" fmla="*/ 14 w 478163"/>
              <a:gd name="connsiteY0" fmla="*/ 68917 h 79312"/>
              <a:gd name="connsiteX1" fmla="*/ 89224 w 478163"/>
              <a:gd name="connsiteY1" fmla="*/ 52987 h 79312"/>
              <a:gd name="connsiteX2" fmla="*/ 156131 w 478163"/>
              <a:gd name="connsiteY2" fmla="*/ 40243 h 79312"/>
              <a:gd name="connsiteX3" fmla="*/ 254899 w 478163"/>
              <a:gd name="connsiteY3" fmla="*/ 30685 h 79312"/>
              <a:gd name="connsiteX4" fmla="*/ 366411 w 478163"/>
              <a:gd name="connsiteY4" fmla="*/ 14754 h 79312"/>
              <a:gd name="connsiteX5" fmla="*/ 433318 w 478163"/>
              <a:gd name="connsiteY5" fmla="*/ 8382 h 79312"/>
              <a:gd name="connsiteX6" fmla="*/ 477923 w 478163"/>
              <a:gd name="connsiteY6" fmla="*/ 2010 h 79312"/>
              <a:gd name="connsiteX7" fmla="*/ 414202 w 478163"/>
              <a:gd name="connsiteY7" fmla="*/ 46615 h 79312"/>
              <a:gd name="connsiteX8" fmla="*/ 305876 w 478163"/>
              <a:gd name="connsiteY8" fmla="*/ 65731 h 79312"/>
              <a:gd name="connsiteX9" fmla="*/ 178433 w 478163"/>
              <a:gd name="connsiteY9" fmla="*/ 78476 h 79312"/>
              <a:gd name="connsiteX10" fmla="*/ 82851 w 478163"/>
              <a:gd name="connsiteY10" fmla="*/ 78476 h 79312"/>
              <a:gd name="connsiteX11" fmla="*/ 14 w 478163"/>
              <a:gd name="connsiteY11" fmla="*/ 68917 h 79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8163" h="79312">
                <a:moveTo>
                  <a:pt x="14" y="68917"/>
                </a:moveTo>
                <a:cubicBezTo>
                  <a:pt x="1076" y="64669"/>
                  <a:pt x="89224" y="52987"/>
                  <a:pt x="89224" y="52987"/>
                </a:cubicBezTo>
                <a:cubicBezTo>
                  <a:pt x="115243" y="48208"/>
                  <a:pt x="128519" y="43960"/>
                  <a:pt x="156131" y="40243"/>
                </a:cubicBezTo>
                <a:cubicBezTo>
                  <a:pt x="183743" y="36526"/>
                  <a:pt x="219852" y="34933"/>
                  <a:pt x="254899" y="30685"/>
                </a:cubicBezTo>
                <a:cubicBezTo>
                  <a:pt x="289946" y="26437"/>
                  <a:pt x="336675" y="18471"/>
                  <a:pt x="366411" y="14754"/>
                </a:cubicBezTo>
                <a:cubicBezTo>
                  <a:pt x="396147" y="11037"/>
                  <a:pt x="414733" y="10506"/>
                  <a:pt x="433318" y="8382"/>
                </a:cubicBezTo>
                <a:cubicBezTo>
                  <a:pt x="451903" y="6258"/>
                  <a:pt x="481109" y="-4362"/>
                  <a:pt x="477923" y="2010"/>
                </a:cubicBezTo>
                <a:cubicBezTo>
                  <a:pt x="474737" y="8382"/>
                  <a:pt x="442877" y="35995"/>
                  <a:pt x="414202" y="46615"/>
                </a:cubicBezTo>
                <a:cubicBezTo>
                  <a:pt x="385528" y="57235"/>
                  <a:pt x="345171" y="60421"/>
                  <a:pt x="305876" y="65731"/>
                </a:cubicBezTo>
                <a:cubicBezTo>
                  <a:pt x="266581" y="71041"/>
                  <a:pt x="215604" y="76352"/>
                  <a:pt x="178433" y="78476"/>
                </a:cubicBezTo>
                <a:cubicBezTo>
                  <a:pt x="141262" y="80600"/>
                  <a:pt x="110994" y="77945"/>
                  <a:pt x="82851" y="78476"/>
                </a:cubicBezTo>
                <a:cubicBezTo>
                  <a:pt x="54708" y="79007"/>
                  <a:pt x="-1048" y="73165"/>
                  <a:pt x="14" y="68917"/>
                </a:cubicBezTo>
                <a:close/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5E138172-2F16-B208-3DF9-0D3894E34C3B}"/>
              </a:ext>
            </a:extLst>
          </p:cNvPr>
          <p:cNvSpPr/>
          <p:nvPr/>
        </p:nvSpPr>
        <p:spPr>
          <a:xfrm>
            <a:off x="5411480" y="2672097"/>
            <a:ext cx="542822" cy="209778"/>
          </a:xfrm>
          <a:custGeom>
            <a:avLst/>
            <a:gdLst>
              <a:gd name="connsiteX0" fmla="*/ 450 w 542822"/>
              <a:gd name="connsiteY0" fmla="*/ 40359 h 209778"/>
              <a:gd name="connsiteX1" fmla="*/ 134264 w 542822"/>
              <a:gd name="connsiteY1" fmla="*/ 40359 h 209778"/>
              <a:gd name="connsiteX2" fmla="*/ 268079 w 542822"/>
              <a:gd name="connsiteY2" fmla="*/ 30801 h 209778"/>
              <a:gd name="connsiteX3" fmla="*/ 385963 w 542822"/>
              <a:gd name="connsiteY3" fmla="*/ 24429 h 209778"/>
              <a:gd name="connsiteX4" fmla="*/ 484731 w 542822"/>
              <a:gd name="connsiteY4" fmla="*/ 5313 h 209778"/>
              <a:gd name="connsiteX5" fmla="*/ 507034 w 542822"/>
              <a:gd name="connsiteY5" fmla="*/ 2127 h 209778"/>
              <a:gd name="connsiteX6" fmla="*/ 487917 w 542822"/>
              <a:gd name="connsiteY6" fmla="*/ 33987 h 209778"/>
              <a:gd name="connsiteX7" fmla="*/ 484731 w 542822"/>
              <a:gd name="connsiteY7" fmla="*/ 78592 h 209778"/>
              <a:gd name="connsiteX8" fmla="*/ 487917 w 542822"/>
              <a:gd name="connsiteY8" fmla="*/ 113639 h 209778"/>
              <a:gd name="connsiteX9" fmla="*/ 507034 w 542822"/>
              <a:gd name="connsiteY9" fmla="*/ 145499 h 209778"/>
              <a:gd name="connsiteX10" fmla="*/ 526150 w 542822"/>
              <a:gd name="connsiteY10" fmla="*/ 180546 h 209778"/>
              <a:gd name="connsiteX11" fmla="*/ 535708 w 542822"/>
              <a:gd name="connsiteY11" fmla="*/ 199663 h 209778"/>
              <a:gd name="connsiteX12" fmla="*/ 538894 w 542822"/>
              <a:gd name="connsiteY12" fmla="*/ 209221 h 209778"/>
              <a:gd name="connsiteX13" fmla="*/ 478359 w 542822"/>
              <a:gd name="connsiteY13" fmla="*/ 183732 h 209778"/>
              <a:gd name="connsiteX14" fmla="*/ 417824 w 542822"/>
              <a:gd name="connsiteY14" fmla="*/ 151872 h 209778"/>
              <a:gd name="connsiteX15" fmla="*/ 350916 w 542822"/>
              <a:gd name="connsiteY15" fmla="*/ 126383 h 209778"/>
              <a:gd name="connsiteX16" fmla="*/ 268079 w 542822"/>
              <a:gd name="connsiteY16" fmla="*/ 104081 h 209778"/>
              <a:gd name="connsiteX17" fmla="*/ 188427 w 542822"/>
              <a:gd name="connsiteY17" fmla="*/ 88150 h 209778"/>
              <a:gd name="connsiteX18" fmla="*/ 92845 w 542822"/>
              <a:gd name="connsiteY18" fmla="*/ 69034 h 209778"/>
              <a:gd name="connsiteX19" fmla="*/ 450 w 542822"/>
              <a:gd name="connsiteY19" fmla="*/ 40359 h 20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2822" h="209778">
                <a:moveTo>
                  <a:pt x="450" y="40359"/>
                </a:moveTo>
                <a:cubicBezTo>
                  <a:pt x="7353" y="35580"/>
                  <a:pt x="89659" y="41952"/>
                  <a:pt x="134264" y="40359"/>
                </a:cubicBezTo>
                <a:cubicBezTo>
                  <a:pt x="178869" y="38766"/>
                  <a:pt x="268079" y="30801"/>
                  <a:pt x="268079" y="30801"/>
                </a:cubicBezTo>
                <a:cubicBezTo>
                  <a:pt x="310029" y="28146"/>
                  <a:pt x="349854" y="28677"/>
                  <a:pt x="385963" y="24429"/>
                </a:cubicBezTo>
                <a:cubicBezTo>
                  <a:pt x="422072" y="20181"/>
                  <a:pt x="464552" y="9030"/>
                  <a:pt x="484731" y="5313"/>
                </a:cubicBezTo>
                <a:cubicBezTo>
                  <a:pt x="504910" y="1596"/>
                  <a:pt x="506503" y="-2652"/>
                  <a:pt x="507034" y="2127"/>
                </a:cubicBezTo>
                <a:cubicBezTo>
                  <a:pt x="507565" y="6906"/>
                  <a:pt x="491634" y="21243"/>
                  <a:pt x="487917" y="33987"/>
                </a:cubicBezTo>
                <a:cubicBezTo>
                  <a:pt x="484200" y="46731"/>
                  <a:pt x="484731" y="65317"/>
                  <a:pt x="484731" y="78592"/>
                </a:cubicBezTo>
                <a:cubicBezTo>
                  <a:pt x="484731" y="91867"/>
                  <a:pt x="484200" y="102488"/>
                  <a:pt x="487917" y="113639"/>
                </a:cubicBezTo>
                <a:cubicBezTo>
                  <a:pt x="491634" y="124790"/>
                  <a:pt x="500662" y="134348"/>
                  <a:pt x="507034" y="145499"/>
                </a:cubicBezTo>
                <a:cubicBezTo>
                  <a:pt x="513406" y="156650"/>
                  <a:pt x="526150" y="180546"/>
                  <a:pt x="526150" y="180546"/>
                </a:cubicBezTo>
                <a:cubicBezTo>
                  <a:pt x="530929" y="189573"/>
                  <a:pt x="535708" y="199663"/>
                  <a:pt x="535708" y="199663"/>
                </a:cubicBezTo>
                <a:cubicBezTo>
                  <a:pt x="537832" y="204442"/>
                  <a:pt x="548452" y="211876"/>
                  <a:pt x="538894" y="209221"/>
                </a:cubicBezTo>
                <a:cubicBezTo>
                  <a:pt x="529336" y="206566"/>
                  <a:pt x="498537" y="193290"/>
                  <a:pt x="478359" y="183732"/>
                </a:cubicBezTo>
                <a:cubicBezTo>
                  <a:pt x="458181" y="174174"/>
                  <a:pt x="439064" y="161430"/>
                  <a:pt x="417824" y="151872"/>
                </a:cubicBezTo>
                <a:cubicBezTo>
                  <a:pt x="396584" y="142314"/>
                  <a:pt x="375873" y="134348"/>
                  <a:pt x="350916" y="126383"/>
                </a:cubicBezTo>
                <a:cubicBezTo>
                  <a:pt x="325959" y="118418"/>
                  <a:pt x="295161" y="110453"/>
                  <a:pt x="268079" y="104081"/>
                </a:cubicBezTo>
                <a:cubicBezTo>
                  <a:pt x="240998" y="97709"/>
                  <a:pt x="188427" y="88150"/>
                  <a:pt x="188427" y="88150"/>
                </a:cubicBezTo>
                <a:cubicBezTo>
                  <a:pt x="159221" y="82309"/>
                  <a:pt x="117802" y="73282"/>
                  <a:pt x="92845" y="69034"/>
                </a:cubicBezTo>
                <a:cubicBezTo>
                  <a:pt x="67888" y="64786"/>
                  <a:pt x="-6453" y="45138"/>
                  <a:pt x="450" y="40359"/>
                </a:cubicBezTo>
                <a:close/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7D138F71-5DF4-AAAE-6F13-5483847BF58F}"/>
              </a:ext>
            </a:extLst>
          </p:cNvPr>
          <p:cNvSpPr/>
          <p:nvPr/>
        </p:nvSpPr>
        <p:spPr>
          <a:xfrm>
            <a:off x="5172975" y="3027336"/>
            <a:ext cx="943074" cy="156658"/>
          </a:xfrm>
          <a:custGeom>
            <a:avLst/>
            <a:gdLst>
              <a:gd name="connsiteX0" fmla="*/ 943074 w 943074"/>
              <a:gd name="connsiteY0" fmla="*/ 156658 h 156658"/>
              <a:gd name="connsiteX1" fmla="*/ 857051 w 943074"/>
              <a:gd name="connsiteY1" fmla="*/ 127983 h 156658"/>
              <a:gd name="connsiteX2" fmla="*/ 799702 w 943074"/>
              <a:gd name="connsiteY2" fmla="*/ 108867 h 156658"/>
              <a:gd name="connsiteX3" fmla="*/ 716864 w 943074"/>
              <a:gd name="connsiteY3" fmla="*/ 80192 h 156658"/>
              <a:gd name="connsiteX4" fmla="*/ 637212 w 943074"/>
              <a:gd name="connsiteY4" fmla="*/ 57890 h 156658"/>
              <a:gd name="connsiteX5" fmla="*/ 548003 w 943074"/>
              <a:gd name="connsiteY5" fmla="*/ 35587 h 156658"/>
              <a:gd name="connsiteX6" fmla="*/ 423746 w 943074"/>
              <a:gd name="connsiteY6" fmla="*/ 6913 h 156658"/>
              <a:gd name="connsiteX7" fmla="*/ 337722 w 943074"/>
              <a:gd name="connsiteY7" fmla="*/ 3727 h 156658"/>
              <a:gd name="connsiteX8" fmla="*/ 219838 w 943074"/>
              <a:gd name="connsiteY8" fmla="*/ 3727 h 156658"/>
              <a:gd name="connsiteX9" fmla="*/ 95582 w 943074"/>
              <a:gd name="connsiteY9" fmla="*/ 541 h 156658"/>
              <a:gd name="connsiteX10" fmla="*/ 0 w 943074"/>
              <a:gd name="connsiteY10" fmla="*/ 16471 h 156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3074" h="156658">
                <a:moveTo>
                  <a:pt x="943074" y="156658"/>
                </a:moveTo>
                <a:lnTo>
                  <a:pt x="857051" y="127983"/>
                </a:lnTo>
                <a:lnTo>
                  <a:pt x="799702" y="108867"/>
                </a:lnTo>
                <a:cubicBezTo>
                  <a:pt x="776337" y="100902"/>
                  <a:pt x="743946" y="88688"/>
                  <a:pt x="716864" y="80192"/>
                </a:cubicBezTo>
                <a:cubicBezTo>
                  <a:pt x="689782" y="71696"/>
                  <a:pt x="665355" y="65324"/>
                  <a:pt x="637212" y="57890"/>
                </a:cubicBezTo>
                <a:cubicBezTo>
                  <a:pt x="609069" y="50456"/>
                  <a:pt x="548003" y="35587"/>
                  <a:pt x="548003" y="35587"/>
                </a:cubicBezTo>
                <a:cubicBezTo>
                  <a:pt x="512425" y="27091"/>
                  <a:pt x="458793" y="12223"/>
                  <a:pt x="423746" y="6913"/>
                </a:cubicBezTo>
                <a:cubicBezTo>
                  <a:pt x="388699" y="1603"/>
                  <a:pt x="371707" y="4258"/>
                  <a:pt x="337722" y="3727"/>
                </a:cubicBezTo>
                <a:cubicBezTo>
                  <a:pt x="303737" y="3196"/>
                  <a:pt x="260195" y="4258"/>
                  <a:pt x="219838" y="3727"/>
                </a:cubicBezTo>
                <a:cubicBezTo>
                  <a:pt x="179481" y="3196"/>
                  <a:pt x="132222" y="-1583"/>
                  <a:pt x="95582" y="541"/>
                </a:cubicBezTo>
                <a:cubicBezTo>
                  <a:pt x="58942" y="2665"/>
                  <a:pt x="29471" y="9568"/>
                  <a:pt x="0" y="16471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085FEA42-3639-EBBA-3195-A4393FF0B483}"/>
              </a:ext>
            </a:extLst>
          </p:cNvPr>
          <p:cNvSpPr/>
          <p:nvPr/>
        </p:nvSpPr>
        <p:spPr>
          <a:xfrm>
            <a:off x="5172975" y="3240502"/>
            <a:ext cx="939888" cy="48632"/>
          </a:xfrm>
          <a:custGeom>
            <a:avLst/>
            <a:gdLst>
              <a:gd name="connsiteX0" fmla="*/ 939888 w 939888"/>
              <a:gd name="connsiteY0" fmla="*/ 48632 h 48632"/>
              <a:gd name="connsiteX1" fmla="*/ 755097 w 939888"/>
              <a:gd name="connsiteY1" fmla="*/ 32701 h 48632"/>
              <a:gd name="connsiteX2" fmla="*/ 649957 w 939888"/>
              <a:gd name="connsiteY2" fmla="*/ 19957 h 48632"/>
              <a:gd name="connsiteX3" fmla="*/ 474723 w 939888"/>
              <a:gd name="connsiteY3" fmla="*/ 4027 h 48632"/>
              <a:gd name="connsiteX4" fmla="*/ 363211 w 939888"/>
              <a:gd name="connsiteY4" fmla="*/ 841 h 48632"/>
              <a:gd name="connsiteX5" fmla="*/ 219838 w 939888"/>
              <a:gd name="connsiteY5" fmla="*/ 841 h 48632"/>
              <a:gd name="connsiteX6" fmla="*/ 130628 w 939888"/>
              <a:gd name="connsiteY6" fmla="*/ 10399 h 48632"/>
              <a:gd name="connsiteX7" fmla="*/ 50977 w 939888"/>
              <a:gd name="connsiteY7" fmla="*/ 16771 h 48632"/>
              <a:gd name="connsiteX8" fmla="*/ 0 w 939888"/>
              <a:gd name="connsiteY8" fmla="*/ 16771 h 4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9888" h="48632">
                <a:moveTo>
                  <a:pt x="939888" y="48632"/>
                </a:moveTo>
                <a:lnTo>
                  <a:pt x="755097" y="32701"/>
                </a:lnTo>
                <a:cubicBezTo>
                  <a:pt x="706775" y="27922"/>
                  <a:pt x="696686" y="24736"/>
                  <a:pt x="649957" y="19957"/>
                </a:cubicBezTo>
                <a:cubicBezTo>
                  <a:pt x="603228" y="15178"/>
                  <a:pt x="522514" y="7213"/>
                  <a:pt x="474723" y="4027"/>
                </a:cubicBezTo>
                <a:cubicBezTo>
                  <a:pt x="426932" y="841"/>
                  <a:pt x="405692" y="1372"/>
                  <a:pt x="363211" y="841"/>
                </a:cubicBezTo>
                <a:cubicBezTo>
                  <a:pt x="320730" y="310"/>
                  <a:pt x="258602" y="-752"/>
                  <a:pt x="219838" y="841"/>
                </a:cubicBezTo>
                <a:cubicBezTo>
                  <a:pt x="181074" y="2434"/>
                  <a:pt x="158771" y="7744"/>
                  <a:pt x="130628" y="10399"/>
                </a:cubicBezTo>
                <a:cubicBezTo>
                  <a:pt x="102485" y="13054"/>
                  <a:pt x="72748" y="15709"/>
                  <a:pt x="50977" y="16771"/>
                </a:cubicBezTo>
                <a:cubicBezTo>
                  <a:pt x="29206" y="17833"/>
                  <a:pt x="14603" y="17302"/>
                  <a:pt x="0" y="16771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ED434C93-577C-564A-73D4-D3893A98A2AE}"/>
              </a:ext>
            </a:extLst>
          </p:cNvPr>
          <p:cNvSpPr/>
          <p:nvPr/>
        </p:nvSpPr>
        <p:spPr>
          <a:xfrm>
            <a:off x="6042770" y="3391088"/>
            <a:ext cx="63721" cy="86023"/>
          </a:xfrm>
          <a:custGeom>
            <a:avLst/>
            <a:gdLst>
              <a:gd name="connsiteX0" fmla="*/ 63721 w 63721"/>
              <a:gd name="connsiteY0" fmla="*/ 0 h 86023"/>
              <a:gd name="connsiteX1" fmla="*/ 19116 w 63721"/>
              <a:gd name="connsiteY1" fmla="*/ 54163 h 86023"/>
              <a:gd name="connsiteX2" fmla="*/ 0 w 63721"/>
              <a:gd name="connsiteY2" fmla="*/ 86023 h 86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21" h="86023">
                <a:moveTo>
                  <a:pt x="63721" y="0"/>
                </a:moveTo>
                <a:cubicBezTo>
                  <a:pt x="46728" y="19913"/>
                  <a:pt x="29736" y="39826"/>
                  <a:pt x="19116" y="54163"/>
                </a:cubicBezTo>
                <a:cubicBezTo>
                  <a:pt x="8496" y="68500"/>
                  <a:pt x="4248" y="77261"/>
                  <a:pt x="0" y="86023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D8EE96A3-6743-C205-3E11-B01F45B1C3B9}"/>
              </a:ext>
            </a:extLst>
          </p:cNvPr>
          <p:cNvSpPr/>
          <p:nvPr/>
        </p:nvSpPr>
        <p:spPr>
          <a:xfrm>
            <a:off x="5188905" y="3371971"/>
            <a:ext cx="813149" cy="95582"/>
          </a:xfrm>
          <a:custGeom>
            <a:avLst/>
            <a:gdLst>
              <a:gd name="connsiteX0" fmla="*/ 0 w 813149"/>
              <a:gd name="connsiteY0" fmla="*/ 44605 h 95582"/>
              <a:gd name="connsiteX1" fmla="*/ 124257 w 813149"/>
              <a:gd name="connsiteY1" fmla="*/ 15931 h 95582"/>
              <a:gd name="connsiteX2" fmla="*/ 245327 w 813149"/>
              <a:gd name="connsiteY2" fmla="*/ 3186 h 95582"/>
              <a:gd name="connsiteX3" fmla="*/ 395072 w 813149"/>
              <a:gd name="connsiteY3" fmla="*/ 0 h 95582"/>
              <a:gd name="connsiteX4" fmla="*/ 557561 w 813149"/>
              <a:gd name="connsiteY4" fmla="*/ 3186 h 95582"/>
              <a:gd name="connsiteX5" fmla="*/ 678632 w 813149"/>
              <a:gd name="connsiteY5" fmla="*/ 9559 h 95582"/>
              <a:gd name="connsiteX6" fmla="*/ 764655 w 813149"/>
              <a:gd name="connsiteY6" fmla="*/ 6373 h 95582"/>
              <a:gd name="connsiteX7" fmla="*/ 812446 w 813149"/>
              <a:gd name="connsiteY7" fmla="*/ 6373 h 95582"/>
              <a:gd name="connsiteX8" fmla="*/ 790144 w 813149"/>
              <a:gd name="connsiteY8" fmla="*/ 19117 h 95582"/>
              <a:gd name="connsiteX9" fmla="*/ 748725 w 813149"/>
              <a:gd name="connsiteY9" fmla="*/ 47791 h 95582"/>
              <a:gd name="connsiteX10" fmla="*/ 710492 w 813149"/>
              <a:gd name="connsiteY10" fmla="*/ 73280 h 95582"/>
              <a:gd name="connsiteX11" fmla="*/ 691376 w 813149"/>
              <a:gd name="connsiteY11" fmla="*/ 95582 h 95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3149" h="95582">
                <a:moveTo>
                  <a:pt x="0" y="44605"/>
                </a:moveTo>
                <a:cubicBezTo>
                  <a:pt x="41684" y="33719"/>
                  <a:pt x="83369" y="22834"/>
                  <a:pt x="124257" y="15931"/>
                </a:cubicBezTo>
                <a:cubicBezTo>
                  <a:pt x="165145" y="9028"/>
                  <a:pt x="200191" y="5841"/>
                  <a:pt x="245327" y="3186"/>
                </a:cubicBezTo>
                <a:cubicBezTo>
                  <a:pt x="290463" y="531"/>
                  <a:pt x="343033" y="0"/>
                  <a:pt x="395072" y="0"/>
                </a:cubicBezTo>
                <a:cubicBezTo>
                  <a:pt x="447111" y="0"/>
                  <a:pt x="510301" y="1593"/>
                  <a:pt x="557561" y="3186"/>
                </a:cubicBezTo>
                <a:cubicBezTo>
                  <a:pt x="604821" y="4779"/>
                  <a:pt x="644116" y="9028"/>
                  <a:pt x="678632" y="9559"/>
                </a:cubicBezTo>
                <a:cubicBezTo>
                  <a:pt x="713148" y="10090"/>
                  <a:pt x="742353" y="6904"/>
                  <a:pt x="764655" y="6373"/>
                </a:cubicBezTo>
                <a:cubicBezTo>
                  <a:pt x="786957" y="5842"/>
                  <a:pt x="808198" y="4249"/>
                  <a:pt x="812446" y="6373"/>
                </a:cubicBezTo>
                <a:cubicBezTo>
                  <a:pt x="816694" y="8497"/>
                  <a:pt x="800764" y="12214"/>
                  <a:pt x="790144" y="19117"/>
                </a:cubicBezTo>
                <a:cubicBezTo>
                  <a:pt x="779524" y="26020"/>
                  <a:pt x="762000" y="38764"/>
                  <a:pt x="748725" y="47791"/>
                </a:cubicBezTo>
                <a:cubicBezTo>
                  <a:pt x="735450" y="56818"/>
                  <a:pt x="720050" y="65315"/>
                  <a:pt x="710492" y="73280"/>
                </a:cubicBezTo>
                <a:cubicBezTo>
                  <a:pt x="700934" y="81245"/>
                  <a:pt x="696155" y="88413"/>
                  <a:pt x="691376" y="95582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0610385B-FB5D-2BDB-B019-3C642D929E24}"/>
              </a:ext>
            </a:extLst>
          </p:cNvPr>
          <p:cNvSpPr/>
          <p:nvPr/>
        </p:nvSpPr>
        <p:spPr>
          <a:xfrm>
            <a:off x="5422771" y="3439486"/>
            <a:ext cx="358828" cy="35778"/>
          </a:xfrm>
          <a:custGeom>
            <a:avLst/>
            <a:gdLst>
              <a:gd name="connsiteX0" fmla="*/ 0 w 358828"/>
              <a:gd name="connsiteY0" fmla="*/ 35778 h 35778"/>
              <a:gd name="connsiteX1" fmla="*/ 120650 w 358828"/>
              <a:gd name="connsiteY1" fmla="*/ 7203 h 35778"/>
              <a:gd name="connsiteX2" fmla="*/ 171450 w 358828"/>
              <a:gd name="connsiteY2" fmla="*/ 7203 h 35778"/>
              <a:gd name="connsiteX3" fmla="*/ 273050 w 358828"/>
              <a:gd name="connsiteY3" fmla="*/ 4028 h 35778"/>
              <a:gd name="connsiteX4" fmla="*/ 323850 w 358828"/>
              <a:gd name="connsiteY4" fmla="*/ 7203 h 35778"/>
              <a:gd name="connsiteX5" fmla="*/ 358775 w 358828"/>
              <a:gd name="connsiteY5" fmla="*/ 853 h 35778"/>
              <a:gd name="connsiteX6" fmla="*/ 330200 w 358828"/>
              <a:gd name="connsiteY6" fmla="*/ 29428 h 35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828" h="35778">
                <a:moveTo>
                  <a:pt x="0" y="35778"/>
                </a:moveTo>
                <a:cubicBezTo>
                  <a:pt x="46037" y="23871"/>
                  <a:pt x="92075" y="11965"/>
                  <a:pt x="120650" y="7203"/>
                </a:cubicBezTo>
                <a:cubicBezTo>
                  <a:pt x="149225" y="2441"/>
                  <a:pt x="146050" y="7732"/>
                  <a:pt x="171450" y="7203"/>
                </a:cubicBezTo>
                <a:cubicBezTo>
                  <a:pt x="196850" y="6674"/>
                  <a:pt x="247650" y="4028"/>
                  <a:pt x="273050" y="4028"/>
                </a:cubicBezTo>
                <a:cubicBezTo>
                  <a:pt x="298450" y="4028"/>
                  <a:pt x="309563" y="7732"/>
                  <a:pt x="323850" y="7203"/>
                </a:cubicBezTo>
                <a:cubicBezTo>
                  <a:pt x="338138" y="6674"/>
                  <a:pt x="357717" y="-2851"/>
                  <a:pt x="358775" y="853"/>
                </a:cubicBezTo>
                <a:cubicBezTo>
                  <a:pt x="359833" y="4557"/>
                  <a:pt x="345016" y="16992"/>
                  <a:pt x="330200" y="29428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9737B91-81DE-F560-6CD1-322375E221A9}"/>
              </a:ext>
            </a:extLst>
          </p:cNvPr>
          <p:cNvGrpSpPr/>
          <p:nvPr/>
        </p:nvGrpSpPr>
        <p:grpSpPr>
          <a:xfrm>
            <a:off x="1026459" y="3871687"/>
            <a:ext cx="2657269" cy="2093243"/>
            <a:chOff x="1026459" y="3871687"/>
            <a:chExt cx="2657269" cy="2093243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193A8B1-B883-780D-B8BD-9212B2FA7401}"/>
                </a:ext>
              </a:extLst>
            </p:cNvPr>
            <p:cNvGrpSpPr/>
            <p:nvPr/>
          </p:nvGrpSpPr>
          <p:grpSpPr>
            <a:xfrm>
              <a:off x="1038225" y="4171055"/>
              <a:ext cx="2645503" cy="1793875"/>
              <a:chOff x="3941160" y="2400300"/>
              <a:chExt cx="2645503" cy="1793875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E9656790-6B4A-6B5B-63A3-5ED103F103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9025" y="2400300"/>
                <a:ext cx="0" cy="1784350"/>
              </a:xfrm>
              <a:prstGeom prst="line">
                <a:avLst/>
              </a:prstGeom>
              <a:ln w="127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0BC0EB88-C294-D634-81C5-166B15AAC624}"/>
                  </a:ext>
                </a:extLst>
              </p:cNvPr>
              <p:cNvCxnSpPr/>
              <p:nvPr/>
            </p:nvCxnSpPr>
            <p:spPr>
              <a:xfrm>
                <a:off x="3956050" y="2400300"/>
                <a:ext cx="2381250" cy="0"/>
              </a:xfrm>
              <a:prstGeom prst="line">
                <a:avLst/>
              </a:prstGeom>
              <a:ln w="127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B379A09A-6F27-5EA1-D859-131C55DB6D75}"/>
                  </a:ext>
                </a:extLst>
              </p:cNvPr>
              <p:cNvCxnSpPr/>
              <p:nvPr/>
            </p:nvCxnSpPr>
            <p:spPr>
              <a:xfrm>
                <a:off x="3956050" y="2400300"/>
                <a:ext cx="0" cy="17843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D1274DA9-D5AE-916D-DC2F-1CF58C56222D}"/>
                  </a:ext>
                </a:extLst>
              </p:cNvPr>
              <p:cNvCxnSpPr/>
              <p:nvPr/>
            </p:nvCxnSpPr>
            <p:spPr>
              <a:xfrm>
                <a:off x="3956050" y="4184650"/>
                <a:ext cx="2514600" cy="0"/>
              </a:xfrm>
              <a:prstGeom prst="line">
                <a:avLst/>
              </a:prstGeom>
              <a:ln w="127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D5A36412-9E02-5D9E-E095-983D75C3F356}"/>
                  </a:ext>
                </a:extLst>
              </p:cNvPr>
              <p:cNvSpPr/>
              <p:nvPr/>
            </p:nvSpPr>
            <p:spPr>
              <a:xfrm>
                <a:off x="6311900" y="2406650"/>
                <a:ext cx="274763" cy="1774825"/>
              </a:xfrm>
              <a:custGeom>
                <a:avLst/>
                <a:gdLst>
                  <a:gd name="connsiteX0" fmla="*/ 22225 w 274763"/>
                  <a:gd name="connsiteY0" fmla="*/ 0 h 1774825"/>
                  <a:gd name="connsiteX1" fmla="*/ 9525 w 274763"/>
                  <a:gd name="connsiteY1" fmla="*/ 41275 h 1774825"/>
                  <a:gd name="connsiteX2" fmla="*/ 0 w 274763"/>
                  <a:gd name="connsiteY2" fmla="*/ 60325 h 1774825"/>
                  <a:gd name="connsiteX3" fmla="*/ 3175 w 274763"/>
                  <a:gd name="connsiteY3" fmla="*/ 85725 h 1774825"/>
                  <a:gd name="connsiteX4" fmla="*/ 25400 w 274763"/>
                  <a:gd name="connsiteY4" fmla="*/ 111125 h 1774825"/>
                  <a:gd name="connsiteX5" fmla="*/ 44450 w 274763"/>
                  <a:gd name="connsiteY5" fmla="*/ 120650 h 1774825"/>
                  <a:gd name="connsiteX6" fmla="*/ 69850 w 274763"/>
                  <a:gd name="connsiteY6" fmla="*/ 149225 h 1774825"/>
                  <a:gd name="connsiteX7" fmla="*/ 63500 w 274763"/>
                  <a:gd name="connsiteY7" fmla="*/ 219075 h 1774825"/>
                  <a:gd name="connsiteX8" fmla="*/ 57150 w 274763"/>
                  <a:gd name="connsiteY8" fmla="*/ 263525 h 1774825"/>
                  <a:gd name="connsiteX9" fmla="*/ 53975 w 274763"/>
                  <a:gd name="connsiteY9" fmla="*/ 301625 h 1774825"/>
                  <a:gd name="connsiteX10" fmla="*/ 57150 w 274763"/>
                  <a:gd name="connsiteY10" fmla="*/ 390525 h 1774825"/>
                  <a:gd name="connsiteX11" fmla="*/ 63500 w 274763"/>
                  <a:gd name="connsiteY11" fmla="*/ 403225 h 1774825"/>
                  <a:gd name="connsiteX12" fmla="*/ 88900 w 274763"/>
                  <a:gd name="connsiteY12" fmla="*/ 415925 h 1774825"/>
                  <a:gd name="connsiteX13" fmla="*/ 101600 w 274763"/>
                  <a:gd name="connsiteY13" fmla="*/ 422275 h 1774825"/>
                  <a:gd name="connsiteX14" fmla="*/ 120650 w 274763"/>
                  <a:gd name="connsiteY14" fmla="*/ 428625 h 1774825"/>
                  <a:gd name="connsiteX15" fmla="*/ 130175 w 274763"/>
                  <a:gd name="connsiteY15" fmla="*/ 431800 h 1774825"/>
                  <a:gd name="connsiteX16" fmla="*/ 139700 w 274763"/>
                  <a:gd name="connsiteY16" fmla="*/ 441325 h 1774825"/>
                  <a:gd name="connsiteX17" fmla="*/ 142875 w 274763"/>
                  <a:gd name="connsiteY17" fmla="*/ 485775 h 1774825"/>
                  <a:gd name="connsiteX18" fmla="*/ 139700 w 274763"/>
                  <a:gd name="connsiteY18" fmla="*/ 501650 h 1774825"/>
                  <a:gd name="connsiteX19" fmla="*/ 133350 w 274763"/>
                  <a:gd name="connsiteY19" fmla="*/ 520700 h 1774825"/>
                  <a:gd name="connsiteX20" fmla="*/ 139700 w 274763"/>
                  <a:gd name="connsiteY20" fmla="*/ 669925 h 1774825"/>
                  <a:gd name="connsiteX21" fmla="*/ 142875 w 274763"/>
                  <a:gd name="connsiteY21" fmla="*/ 708025 h 1774825"/>
                  <a:gd name="connsiteX22" fmla="*/ 152400 w 274763"/>
                  <a:gd name="connsiteY22" fmla="*/ 717550 h 1774825"/>
                  <a:gd name="connsiteX23" fmla="*/ 184150 w 274763"/>
                  <a:gd name="connsiteY23" fmla="*/ 727075 h 1774825"/>
                  <a:gd name="connsiteX24" fmla="*/ 206375 w 274763"/>
                  <a:gd name="connsiteY24" fmla="*/ 733425 h 1774825"/>
                  <a:gd name="connsiteX25" fmla="*/ 215900 w 274763"/>
                  <a:gd name="connsiteY25" fmla="*/ 742950 h 1774825"/>
                  <a:gd name="connsiteX26" fmla="*/ 225425 w 274763"/>
                  <a:gd name="connsiteY26" fmla="*/ 749300 h 1774825"/>
                  <a:gd name="connsiteX27" fmla="*/ 228600 w 274763"/>
                  <a:gd name="connsiteY27" fmla="*/ 758825 h 1774825"/>
                  <a:gd name="connsiteX28" fmla="*/ 234950 w 274763"/>
                  <a:gd name="connsiteY28" fmla="*/ 768350 h 1774825"/>
                  <a:gd name="connsiteX29" fmla="*/ 231775 w 274763"/>
                  <a:gd name="connsiteY29" fmla="*/ 803275 h 1774825"/>
                  <a:gd name="connsiteX30" fmla="*/ 228600 w 274763"/>
                  <a:gd name="connsiteY30" fmla="*/ 815975 h 1774825"/>
                  <a:gd name="connsiteX31" fmla="*/ 225425 w 274763"/>
                  <a:gd name="connsiteY31" fmla="*/ 841375 h 1774825"/>
                  <a:gd name="connsiteX32" fmla="*/ 219075 w 274763"/>
                  <a:gd name="connsiteY32" fmla="*/ 898525 h 1774825"/>
                  <a:gd name="connsiteX33" fmla="*/ 212725 w 274763"/>
                  <a:gd name="connsiteY33" fmla="*/ 977900 h 1774825"/>
                  <a:gd name="connsiteX34" fmla="*/ 206375 w 274763"/>
                  <a:gd name="connsiteY34" fmla="*/ 996950 h 1774825"/>
                  <a:gd name="connsiteX35" fmla="*/ 196850 w 274763"/>
                  <a:gd name="connsiteY35" fmla="*/ 1025525 h 1774825"/>
                  <a:gd name="connsiteX36" fmla="*/ 193675 w 274763"/>
                  <a:gd name="connsiteY36" fmla="*/ 1035050 h 1774825"/>
                  <a:gd name="connsiteX37" fmla="*/ 190500 w 274763"/>
                  <a:gd name="connsiteY37" fmla="*/ 1044575 h 1774825"/>
                  <a:gd name="connsiteX38" fmla="*/ 193675 w 274763"/>
                  <a:gd name="connsiteY38" fmla="*/ 1066800 h 1774825"/>
                  <a:gd name="connsiteX39" fmla="*/ 212725 w 274763"/>
                  <a:gd name="connsiteY39" fmla="*/ 1079500 h 1774825"/>
                  <a:gd name="connsiteX40" fmla="*/ 222250 w 274763"/>
                  <a:gd name="connsiteY40" fmla="*/ 1085850 h 1774825"/>
                  <a:gd name="connsiteX41" fmla="*/ 234950 w 274763"/>
                  <a:gd name="connsiteY41" fmla="*/ 1089025 h 1774825"/>
                  <a:gd name="connsiteX42" fmla="*/ 260350 w 274763"/>
                  <a:gd name="connsiteY42" fmla="*/ 1098550 h 1774825"/>
                  <a:gd name="connsiteX43" fmla="*/ 269875 w 274763"/>
                  <a:gd name="connsiteY43" fmla="*/ 1212850 h 1774825"/>
                  <a:gd name="connsiteX44" fmla="*/ 266700 w 274763"/>
                  <a:gd name="connsiteY44" fmla="*/ 1263650 h 1774825"/>
                  <a:gd name="connsiteX45" fmla="*/ 238125 w 274763"/>
                  <a:gd name="connsiteY45" fmla="*/ 1292225 h 1774825"/>
                  <a:gd name="connsiteX46" fmla="*/ 219075 w 274763"/>
                  <a:gd name="connsiteY46" fmla="*/ 1327150 h 1774825"/>
                  <a:gd name="connsiteX47" fmla="*/ 215900 w 274763"/>
                  <a:gd name="connsiteY47" fmla="*/ 1339850 h 1774825"/>
                  <a:gd name="connsiteX48" fmla="*/ 209550 w 274763"/>
                  <a:gd name="connsiteY48" fmla="*/ 1431925 h 1774825"/>
                  <a:gd name="connsiteX49" fmla="*/ 212725 w 274763"/>
                  <a:gd name="connsiteY49" fmla="*/ 1463675 h 1774825"/>
                  <a:gd name="connsiteX50" fmla="*/ 206375 w 274763"/>
                  <a:gd name="connsiteY50" fmla="*/ 1495425 h 1774825"/>
                  <a:gd name="connsiteX51" fmla="*/ 200025 w 274763"/>
                  <a:gd name="connsiteY51" fmla="*/ 1504950 h 1774825"/>
                  <a:gd name="connsiteX52" fmla="*/ 193675 w 274763"/>
                  <a:gd name="connsiteY52" fmla="*/ 1530350 h 1774825"/>
                  <a:gd name="connsiteX53" fmla="*/ 190500 w 274763"/>
                  <a:gd name="connsiteY53" fmla="*/ 1543050 h 1774825"/>
                  <a:gd name="connsiteX54" fmla="*/ 177800 w 274763"/>
                  <a:gd name="connsiteY54" fmla="*/ 1577975 h 1774825"/>
                  <a:gd name="connsiteX55" fmla="*/ 171450 w 274763"/>
                  <a:gd name="connsiteY55" fmla="*/ 1603375 h 1774825"/>
                  <a:gd name="connsiteX56" fmla="*/ 174625 w 274763"/>
                  <a:gd name="connsiteY56" fmla="*/ 1628775 h 1774825"/>
                  <a:gd name="connsiteX57" fmla="*/ 187325 w 274763"/>
                  <a:gd name="connsiteY57" fmla="*/ 1647825 h 1774825"/>
                  <a:gd name="connsiteX58" fmla="*/ 190500 w 274763"/>
                  <a:gd name="connsiteY58" fmla="*/ 1657350 h 1774825"/>
                  <a:gd name="connsiteX59" fmla="*/ 187325 w 274763"/>
                  <a:gd name="connsiteY59" fmla="*/ 1695450 h 1774825"/>
                  <a:gd name="connsiteX60" fmla="*/ 184150 w 274763"/>
                  <a:gd name="connsiteY60" fmla="*/ 1708150 h 1774825"/>
                  <a:gd name="connsiteX61" fmla="*/ 174625 w 274763"/>
                  <a:gd name="connsiteY61" fmla="*/ 1736725 h 1774825"/>
                  <a:gd name="connsiteX62" fmla="*/ 165100 w 274763"/>
                  <a:gd name="connsiteY62" fmla="*/ 1755775 h 1774825"/>
                  <a:gd name="connsiteX63" fmla="*/ 161925 w 274763"/>
                  <a:gd name="connsiteY63" fmla="*/ 1765300 h 1774825"/>
                  <a:gd name="connsiteX64" fmla="*/ 155575 w 274763"/>
                  <a:gd name="connsiteY64" fmla="*/ 1774825 h 177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274763" h="1774825">
                    <a:moveTo>
                      <a:pt x="22225" y="0"/>
                    </a:moveTo>
                    <a:cubicBezTo>
                      <a:pt x="21622" y="2112"/>
                      <a:pt x="11722" y="37980"/>
                      <a:pt x="9525" y="41275"/>
                    </a:cubicBezTo>
                    <a:cubicBezTo>
                      <a:pt x="1319" y="53585"/>
                      <a:pt x="4382" y="47180"/>
                      <a:pt x="0" y="60325"/>
                    </a:cubicBezTo>
                    <a:cubicBezTo>
                      <a:pt x="1058" y="68792"/>
                      <a:pt x="305" y="77690"/>
                      <a:pt x="3175" y="85725"/>
                    </a:cubicBezTo>
                    <a:cubicBezTo>
                      <a:pt x="7316" y="97321"/>
                      <a:pt x="14863" y="105856"/>
                      <a:pt x="25400" y="111125"/>
                    </a:cubicBezTo>
                    <a:cubicBezTo>
                      <a:pt x="38009" y="117430"/>
                      <a:pt x="32751" y="110251"/>
                      <a:pt x="44450" y="120650"/>
                    </a:cubicBezTo>
                    <a:cubicBezTo>
                      <a:pt x="62244" y="136467"/>
                      <a:pt x="60199" y="134748"/>
                      <a:pt x="69850" y="149225"/>
                    </a:cubicBezTo>
                    <a:cubicBezTo>
                      <a:pt x="67785" y="176068"/>
                      <a:pt x="66917" y="193445"/>
                      <a:pt x="63500" y="219075"/>
                    </a:cubicBezTo>
                    <a:cubicBezTo>
                      <a:pt x="58574" y="256021"/>
                      <a:pt x="61585" y="219173"/>
                      <a:pt x="57150" y="263525"/>
                    </a:cubicBezTo>
                    <a:cubicBezTo>
                      <a:pt x="55882" y="276206"/>
                      <a:pt x="55033" y="288925"/>
                      <a:pt x="53975" y="301625"/>
                    </a:cubicBezTo>
                    <a:cubicBezTo>
                      <a:pt x="55033" y="331258"/>
                      <a:pt x="54382" y="361002"/>
                      <a:pt x="57150" y="390525"/>
                    </a:cubicBezTo>
                    <a:cubicBezTo>
                      <a:pt x="57592" y="395237"/>
                      <a:pt x="59804" y="400268"/>
                      <a:pt x="63500" y="403225"/>
                    </a:cubicBezTo>
                    <a:cubicBezTo>
                      <a:pt x="70892" y="409138"/>
                      <a:pt x="80433" y="411692"/>
                      <a:pt x="88900" y="415925"/>
                    </a:cubicBezTo>
                    <a:cubicBezTo>
                      <a:pt x="93133" y="418042"/>
                      <a:pt x="97110" y="420778"/>
                      <a:pt x="101600" y="422275"/>
                    </a:cubicBezTo>
                    <a:lnTo>
                      <a:pt x="120650" y="428625"/>
                    </a:lnTo>
                    <a:lnTo>
                      <a:pt x="130175" y="431800"/>
                    </a:lnTo>
                    <a:cubicBezTo>
                      <a:pt x="133350" y="434975"/>
                      <a:pt x="136825" y="437876"/>
                      <a:pt x="139700" y="441325"/>
                    </a:cubicBezTo>
                    <a:cubicBezTo>
                      <a:pt x="152578" y="456779"/>
                      <a:pt x="146261" y="458684"/>
                      <a:pt x="142875" y="485775"/>
                    </a:cubicBezTo>
                    <a:cubicBezTo>
                      <a:pt x="142206" y="491130"/>
                      <a:pt x="141120" y="496444"/>
                      <a:pt x="139700" y="501650"/>
                    </a:cubicBezTo>
                    <a:cubicBezTo>
                      <a:pt x="137939" y="508108"/>
                      <a:pt x="133350" y="520700"/>
                      <a:pt x="133350" y="520700"/>
                    </a:cubicBezTo>
                    <a:cubicBezTo>
                      <a:pt x="137814" y="685877"/>
                      <a:pt x="132355" y="589132"/>
                      <a:pt x="139700" y="669925"/>
                    </a:cubicBezTo>
                    <a:cubicBezTo>
                      <a:pt x="140854" y="682617"/>
                      <a:pt x="139591" y="695711"/>
                      <a:pt x="142875" y="708025"/>
                    </a:cubicBezTo>
                    <a:cubicBezTo>
                      <a:pt x="144032" y="712364"/>
                      <a:pt x="148592" y="715170"/>
                      <a:pt x="152400" y="717550"/>
                    </a:cubicBezTo>
                    <a:cubicBezTo>
                      <a:pt x="162869" y="724093"/>
                      <a:pt x="172549" y="724497"/>
                      <a:pt x="184150" y="727075"/>
                    </a:cubicBezTo>
                    <a:cubicBezTo>
                      <a:pt x="196110" y="729733"/>
                      <a:pt x="195768" y="729889"/>
                      <a:pt x="206375" y="733425"/>
                    </a:cubicBezTo>
                    <a:cubicBezTo>
                      <a:pt x="209550" y="736600"/>
                      <a:pt x="212451" y="740075"/>
                      <a:pt x="215900" y="742950"/>
                    </a:cubicBezTo>
                    <a:cubicBezTo>
                      <a:pt x="218831" y="745393"/>
                      <a:pt x="223041" y="746320"/>
                      <a:pt x="225425" y="749300"/>
                    </a:cubicBezTo>
                    <a:cubicBezTo>
                      <a:pt x="227516" y="751913"/>
                      <a:pt x="227103" y="755832"/>
                      <a:pt x="228600" y="758825"/>
                    </a:cubicBezTo>
                    <a:cubicBezTo>
                      <a:pt x="230307" y="762238"/>
                      <a:pt x="232833" y="765175"/>
                      <a:pt x="234950" y="768350"/>
                    </a:cubicBezTo>
                    <a:cubicBezTo>
                      <a:pt x="233892" y="779992"/>
                      <a:pt x="233320" y="791688"/>
                      <a:pt x="231775" y="803275"/>
                    </a:cubicBezTo>
                    <a:cubicBezTo>
                      <a:pt x="231198" y="807600"/>
                      <a:pt x="229317" y="811671"/>
                      <a:pt x="228600" y="815975"/>
                    </a:cubicBezTo>
                    <a:cubicBezTo>
                      <a:pt x="227197" y="824391"/>
                      <a:pt x="226403" y="832899"/>
                      <a:pt x="225425" y="841375"/>
                    </a:cubicBezTo>
                    <a:cubicBezTo>
                      <a:pt x="223228" y="860416"/>
                      <a:pt x="219075" y="898525"/>
                      <a:pt x="219075" y="898525"/>
                    </a:cubicBezTo>
                    <a:cubicBezTo>
                      <a:pt x="218266" y="913889"/>
                      <a:pt x="218346" y="955417"/>
                      <a:pt x="212725" y="977900"/>
                    </a:cubicBezTo>
                    <a:cubicBezTo>
                      <a:pt x="211102" y="984394"/>
                      <a:pt x="208492" y="990600"/>
                      <a:pt x="206375" y="996950"/>
                    </a:cubicBezTo>
                    <a:lnTo>
                      <a:pt x="196850" y="1025525"/>
                    </a:lnTo>
                    <a:lnTo>
                      <a:pt x="193675" y="1035050"/>
                    </a:lnTo>
                    <a:lnTo>
                      <a:pt x="190500" y="1044575"/>
                    </a:lnTo>
                    <a:cubicBezTo>
                      <a:pt x="191558" y="1051983"/>
                      <a:pt x="190896" y="1059852"/>
                      <a:pt x="193675" y="1066800"/>
                    </a:cubicBezTo>
                    <a:cubicBezTo>
                      <a:pt x="198189" y="1078085"/>
                      <a:pt x="204439" y="1075357"/>
                      <a:pt x="212725" y="1079500"/>
                    </a:cubicBezTo>
                    <a:cubicBezTo>
                      <a:pt x="216138" y="1081207"/>
                      <a:pt x="218743" y="1084347"/>
                      <a:pt x="222250" y="1085850"/>
                    </a:cubicBezTo>
                    <a:cubicBezTo>
                      <a:pt x="226261" y="1087569"/>
                      <a:pt x="230864" y="1087493"/>
                      <a:pt x="234950" y="1089025"/>
                    </a:cubicBezTo>
                    <a:cubicBezTo>
                      <a:pt x="268156" y="1101477"/>
                      <a:pt x="227751" y="1090400"/>
                      <a:pt x="260350" y="1098550"/>
                    </a:cubicBezTo>
                    <a:cubicBezTo>
                      <a:pt x="285722" y="1136609"/>
                      <a:pt x="269875" y="1109197"/>
                      <a:pt x="269875" y="1212850"/>
                    </a:cubicBezTo>
                    <a:cubicBezTo>
                      <a:pt x="269875" y="1229816"/>
                      <a:pt x="271844" y="1247482"/>
                      <a:pt x="266700" y="1263650"/>
                    </a:cubicBezTo>
                    <a:cubicBezTo>
                      <a:pt x="258366" y="1289844"/>
                      <a:pt x="247055" y="1274366"/>
                      <a:pt x="238125" y="1292225"/>
                    </a:cubicBezTo>
                    <a:cubicBezTo>
                      <a:pt x="223718" y="1321038"/>
                      <a:pt x="230676" y="1309749"/>
                      <a:pt x="219075" y="1327150"/>
                    </a:cubicBezTo>
                    <a:cubicBezTo>
                      <a:pt x="218017" y="1331383"/>
                      <a:pt x="216295" y="1335504"/>
                      <a:pt x="215900" y="1339850"/>
                    </a:cubicBezTo>
                    <a:cubicBezTo>
                      <a:pt x="213115" y="1370488"/>
                      <a:pt x="209550" y="1431925"/>
                      <a:pt x="209550" y="1431925"/>
                    </a:cubicBezTo>
                    <a:cubicBezTo>
                      <a:pt x="210608" y="1442508"/>
                      <a:pt x="212725" y="1453039"/>
                      <a:pt x="212725" y="1463675"/>
                    </a:cubicBezTo>
                    <a:cubicBezTo>
                      <a:pt x="212725" y="1469525"/>
                      <a:pt x="210285" y="1487605"/>
                      <a:pt x="206375" y="1495425"/>
                    </a:cubicBezTo>
                    <a:cubicBezTo>
                      <a:pt x="204668" y="1498838"/>
                      <a:pt x="201732" y="1501537"/>
                      <a:pt x="200025" y="1504950"/>
                    </a:cubicBezTo>
                    <a:cubicBezTo>
                      <a:pt x="196621" y="1511758"/>
                      <a:pt x="195124" y="1523829"/>
                      <a:pt x="193675" y="1530350"/>
                    </a:cubicBezTo>
                    <a:cubicBezTo>
                      <a:pt x="192728" y="1534610"/>
                      <a:pt x="191699" y="1538854"/>
                      <a:pt x="190500" y="1543050"/>
                    </a:cubicBezTo>
                    <a:cubicBezTo>
                      <a:pt x="187086" y="1555000"/>
                      <a:pt x="181070" y="1565985"/>
                      <a:pt x="177800" y="1577975"/>
                    </a:cubicBezTo>
                    <a:cubicBezTo>
                      <a:pt x="175504" y="1586395"/>
                      <a:pt x="171450" y="1603375"/>
                      <a:pt x="171450" y="1603375"/>
                    </a:cubicBezTo>
                    <a:cubicBezTo>
                      <a:pt x="172508" y="1611842"/>
                      <a:pt x="171755" y="1620740"/>
                      <a:pt x="174625" y="1628775"/>
                    </a:cubicBezTo>
                    <a:cubicBezTo>
                      <a:pt x="177192" y="1635962"/>
                      <a:pt x="184912" y="1640585"/>
                      <a:pt x="187325" y="1647825"/>
                    </a:cubicBezTo>
                    <a:lnTo>
                      <a:pt x="190500" y="1657350"/>
                    </a:lnTo>
                    <a:cubicBezTo>
                      <a:pt x="189442" y="1670050"/>
                      <a:pt x="188906" y="1682804"/>
                      <a:pt x="187325" y="1695450"/>
                    </a:cubicBezTo>
                    <a:cubicBezTo>
                      <a:pt x="186784" y="1699780"/>
                      <a:pt x="185404" y="1703970"/>
                      <a:pt x="184150" y="1708150"/>
                    </a:cubicBezTo>
                    <a:cubicBezTo>
                      <a:pt x="181265" y="1717767"/>
                      <a:pt x="177800" y="1727200"/>
                      <a:pt x="174625" y="1736725"/>
                    </a:cubicBezTo>
                    <a:cubicBezTo>
                      <a:pt x="166645" y="1760666"/>
                      <a:pt x="177410" y="1731156"/>
                      <a:pt x="165100" y="1755775"/>
                    </a:cubicBezTo>
                    <a:cubicBezTo>
                      <a:pt x="163603" y="1758768"/>
                      <a:pt x="163422" y="1762307"/>
                      <a:pt x="161925" y="1765300"/>
                    </a:cubicBezTo>
                    <a:cubicBezTo>
                      <a:pt x="160218" y="1768713"/>
                      <a:pt x="155575" y="1774825"/>
                      <a:pt x="155575" y="1774825"/>
                    </a:cubicBez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84FEED9B-7F5B-E6E4-CC3D-A4A768783C63}"/>
                  </a:ext>
                </a:extLst>
              </p:cNvPr>
              <p:cNvSpPr/>
              <p:nvPr/>
            </p:nvSpPr>
            <p:spPr>
              <a:xfrm>
                <a:off x="4895850" y="2578100"/>
                <a:ext cx="250995" cy="520700"/>
              </a:xfrm>
              <a:custGeom>
                <a:avLst/>
                <a:gdLst>
                  <a:gd name="connsiteX0" fmla="*/ 9525 w 250995"/>
                  <a:gd name="connsiteY0" fmla="*/ 0 h 520700"/>
                  <a:gd name="connsiteX1" fmla="*/ 120650 w 250995"/>
                  <a:gd name="connsiteY1" fmla="*/ 9525 h 520700"/>
                  <a:gd name="connsiteX2" fmla="*/ 171450 w 250995"/>
                  <a:gd name="connsiteY2" fmla="*/ 38100 h 520700"/>
                  <a:gd name="connsiteX3" fmla="*/ 234950 w 250995"/>
                  <a:gd name="connsiteY3" fmla="*/ 98425 h 520700"/>
                  <a:gd name="connsiteX4" fmla="*/ 250825 w 250995"/>
                  <a:gd name="connsiteY4" fmla="*/ 193675 h 520700"/>
                  <a:gd name="connsiteX5" fmla="*/ 228600 w 250995"/>
                  <a:gd name="connsiteY5" fmla="*/ 292100 h 520700"/>
                  <a:gd name="connsiteX6" fmla="*/ 184150 w 250995"/>
                  <a:gd name="connsiteY6" fmla="*/ 346075 h 520700"/>
                  <a:gd name="connsiteX7" fmla="*/ 120650 w 250995"/>
                  <a:gd name="connsiteY7" fmla="*/ 390525 h 520700"/>
                  <a:gd name="connsiteX8" fmla="*/ 88900 w 250995"/>
                  <a:gd name="connsiteY8" fmla="*/ 412750 h 520700"/>
                  <a:gd name="connsiteX9" fmla="*/ 57150 w 250995"/>
                  <a:gd name="connsiteY9" fmla="*/ 447675 h 520700"/>
                  <a:gd name="connsiteX10" fmla="*/ 28575 w 250995"/>
                  <a:gd name="connsiteY10" fmla="*/ 488950 h 520700"/>
                  <a:gd name="connsiteX11" fmla="*/ 0 w 250995"/>
                  <a:gd name="connsiteY11" fmla="*/ 520700 h 52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0995" h="520700">
                    <a:moveTo>
                      <a:pt x="9525" y="0"/>
                    </a:moveTo>
                    <a:cubicBezTo>
                      <a:pt x="51594" y="1587"/>
                      <a:pt x="93663" y="3175"/>
                      <a:pt x="120650" y="9525"/>
                    </a:cubicBezTo>
                    <a:cubicBezTo>
                      <a:pt x="147637" y="15875"/>
                      <a:pt x="152400" y="23283"/>
                      <a:pt x="171450" y="38100"/>
                    </a:cubicBezTo>
                    <a:cubicBezTo>
                      <a:pt x="190500" y="52917"/>
                      <a:pt x="221721" y="72496"/>
                      <a:pt x="234950" y="98425"/>
                    </a:cubicBezTo>
                    <a:cubicBezTo>
                      <a:pt x="248179" y="124354"/>
                      <a:pt x="251883" y="161396"/>
                      <a:pt x="250825" y="193675"/>
                    </a:cubicBezTo>
                    <a:cubicBezTo>
                      <a:pt x="249767" y="225954"/>
                      <a:pt x="239712" y="266700"/>
                      <a:pt x="228600" y="292100"/>
                    </a:cubicBezTo>
                    <a:cubicBezTo>
                      <a:pt x="217488" y="317500"/>
                      <a:pt x="202142" y="329671"/>
                      <a:pt x="184150" y="346075"/>
                    </a:cubicBezTo>
                    <a:cubicBezTo>
                      <a:pt x="166158" y="362479"/>
                      <a:pt x="120650" y="390525"/>
                      <a:pt x="120650" y="390525"/>
                    </a:cubicBezTo>
                    <a:cubicBezTo>
                      <a:pt x="104775" y="401638"/>
                      <a:pt x="99483" y="403225"/>
                      <a:pt x="88900" y="412750"/>
                    </a:cubicBezTo>
                    <a:cubicBezTo>
                      <a:pt x="78317" y="422275"/>
                      <a:pt x="67204" y="434975"/>
                      <a:pt x="57150" y="447675"/>
                    </a:cubicBezTo>
                    <a:cubicBezTo>
                      <a:pt x="47096" y="460375"/>
                      <a:pt x="38100" y="476779"/>
                      <a:pt x="28575" y="488950"/>
                    </a:cubicBezTo>
                    <a:cubicBezTo>
                      <a:pt x="19050" y="501121"/>
                      <a:pt x="9525" y="510910"/>
                      <a:pt x="0" y="520700"/>
                    </a:cubicBezTo>
                  </a:path>
                </a:pathLst>
              </a:custGeom>
              <a:noFill/>
              <a:ln w="63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0BD49F7B-55CF-635A-FB7C-0DFF04EA48DF}"/>
                  </a:ext>
                </a:extLst>
              </p:cNvPr>
              <p:cNvSpPr/>
              <p:nvPr/>
            </p:nvSpPr>
            <p:spPr>
              <a:xfrm>
                <a:off x="4895850" y="2498727"/>
                <a:ext cx="368554" cy="727073"/>
              </a:xfrm>
              <a:custGeom>
                <a:avLst/>
                <a:gdLst>
                  <a:gd name="connsiteX0" fmla="*/ 9525 w 250995"/>
                  <a:gd name="connsiteY0" fmla="*/ 0 h 520700"/>
                  <a:gd name="connsiteX1" fmla="*/ 120650 w 250995"/>
                  <a:gd name="connsiteY1" fmla="*/ 9525 h 520700"/>
                  <a:gd name="connsiteX2" fmla="*/ 171450 w 250995"/>
                  <a:gd name="connsiteY2" fmla="*/ 38100 h 520700"/>
                  <a:gd name="connsiteX3" fmla="*/ 234950 w 250995"/>
                  <a:gd name="connsiteY3" fmla="*/ 98425 h 520700"/>
                  <a:gd name="connsiteX4" fmla="*/ 250825 w 250995"/>
                  <a:gd name="connsiteY4" fmla="*/ 193675 h 520700"/>
                  <a:gd name="connsiteX5" fmla="*/ 228600 w 250995"/>
                  <a:gd name="connsiteY5" fmla="*/ 292100 h 520700"/>
                  <a:gd name="connsiteX6" fmla="*/ 184150 w 250995"/>
                  <a:gd name="connsiteY6" fmla="*/ 346075 h 520700"/>
                  <a:gd name="connsiteX7" fmla="*/ 120650 w 250995"/>
                  <a:gd name="connsiteY7" fmla="*/ 390525 h 520700"/>
                  <a:gd name="connsiteX8" fmla="*/ 88900 w 250995"/>
                  <a:gd name="connsiteY8" fmla="*/ 412750 h 520700"/>
                  <a:gd name="connsiteX9" fmla="*/ 57150 w 250995"/>
                  <a:gd name="connsiteY9" fmla="*/ 447675 h 520700"/>
                  <a:gd name="connsiteX10" fmla="*/ 28575 w 250995"/>
                  <a:gd name="connsiteY10" fmla="*/ 488950 h 520700"/>
                  <a:gd name="connsiteX11" fmla="*/ 0 w 250995"/>
                  <a:gd name="connsiteY11" fmla="*/ 520700 h 52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0995" h="520700">
                    <a:moveTo>
                      <a:pt x="9525" y="0"/>
                    </a:moveTo>
                    <a:cubicBezTo>
                      <a:pt x="51594" y="1587"/>
                      <a:pt x="93663" y="3175"/>
                      <a:pt x="120650" y="9525"/>
                    </a:cubicBezTo>
                    <a:cubicBezTo>
                      <a:pt x="147637" y="15875"/>
                      <a:pt x="152400" y="23283"/>
                      <a:pt x="171450" y="38100"/>
                    </a:cubicBezTo>
                    <a:cubicBezTo>
                      <a:pt x="190500" y="52917"/>
                      <a:pt x="221721" y="72496"/>
                      <a:pt x="234950" y="98425"/>
                    </a:cubicBezTo>
                    <a:cubicBezTo>
                      <a:pt x="248179" y="124354"/>
                      <a:pt x="251883" y="161396"/>
                      <a:pt x="250825" y="193675"/>
                    </a:cubicBezTo>
                    <a:cubicBezTo>
                      <a:pt x="249767" y="225954"/>
                      <a:pt x="239712" y="266700"/>
                      <a:pt x="228600" y="292100"/>
                    </a:cubicBezTo>
                    <a:cubicBezTo>
                      <a:pt x="217488" y="317500"/>
                      <a:pt x="202142" y="329671"/>
                      <a:pt x="184150" y="346075"/>
                    </a:cubicBezTo>
                    <a:cubicBezTo>
                      <a:pt x="166158" y="362479"/>
                      <a:pt x="120650" y="390525"/>
                      <a:pt x="120650" y="390525"/>
                    </a:cubicBezTo>
                    <a:cubicBezTo>
                      <a:pt x="104775" y="401638"/>
                      <a:pt x="99483" y="403225"/>
                      <a:pt x="88900" y="412750"/>
                    </a:cubicBezTo>
                    <a:cubicBezTo>
                      <a:pt x="78317" y="422275"/>
                      <a:pt x="67204" y="434975"/>
                      <a:pt x="57150" y="447675"/>
                    </a:cubicBezTo>
                    <a:cubicBezTo>
                      <a:pt x="47096" y="460375"/>
                      <a:pt x="38100" y="476779"/>
                      <a:pt x="28575" y="488950"/>
                    </a:cubicBezTo>
                    <a:cubicBezTo>
                      <a:pt x="19050" y="501121"/>
                      <a:pt x="9525" y="510910"/>
                      <a:pt x="0" y="520700"/>
                    </a:cubicBezTo>
                  </a:path>
                </a:pathLst>
              </a:custGeom>
              <a:noFill/>
              <a:ln w="63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F7CE979A-B79C-D82B-1FE8-63DA42D3EB3B}"/>
                  </a:ext>
                </a:extLst>
              </p:cNvPr>
              <p:cNvSpPr/>
              <p:nvPr/>
            </p:nvSpPr>
            <p:spPr>
              <a:xfrm>
                <a:off x="4895850" y="2663810"/>
                <a:ext cx="158742" cy="304830"/>
              </a:xfrm>
              <a:custGeom>
                <a:avLst/>
                <a:gdLst>
                  <a:gd name="connsiteX0" fmla="*/ 9525 w 250995"/>
                  <a:gd name="connsiteY0" fmla="*/ 0 h 520700"/>
                  <a:gd name="connsiteX1" fmla="*/ 120650 w 250995"/>
                  <a:gd name="connsiteY1" fmla="*/ 9525 h 520700"/>
                  <a:gd name="connsiteX2" fmla="*/ 171450 w 250995"/>
                  <a:gd name="connsiteY2" fmla="*/ 38100 h 520700"/>
                  <a:gd name="connsiteX3" fmla="*/ 234950 w 250995"/>
                  <a:gd name="connsiteY3" fmla="*/ 98425 h 520700"/>
                  <a:gd name="connsiteX4" fmla="*/ 250825 w 250995"/>
                  <a:gd name="connsiteY4" fmla="*/ 193675 h 520700"/>
                  <a:gd name="connsiteX5" fmla="*/ 228600 w 250995"/>
                  <a:gd name="connsiteY5" fmla="*/ 292100 h 520700"/>
                  <a:gd name="connsiteX6" fmla="*/ 184150 w 250995"/>
                  <a:gd name="connsiteY6" fmla="*/ 346075 h 520700"/>
                  <a:gd name="connsiteX7" fmla="*/ 120650 w 250995"/>
                  <a:gd name="connsiteY7" fmla="*/ 390525 h 520700"/>
                  <a:gd name="connsiteX8" fmla="*/ 88900 w 250995"/>
                  <a:gd name="connsiteY8" fmla="*/ 412750 h 520700"/>
                  <a:gd name="connsiteX9" fmla="*/ 57150 w 250995"/>
                  <a:gd name="connsiteY9" fmla="*/ 447675 h 520700"/>
                  <a:gd name="connsiteX10" fmla="*/ 28575 w 250995"/>
                  <a:gd name="connsiteY10" fmla="*/ 488950 h 520700"/>
                  <a:gd name="connsiteX11" fmla="*/ 0 w 250995"/>
                  <a:gd name="connsiteY11" fmla="*/ 520700 h 52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0995" h="520700">
                    <a:moveTo>
                      <a:pt x="9525" y="0"/>
                    </a:moveTo>
                    <a:cubicBezTo>
                      <a:pt x="51594" y="1587"/>
                      <a:pt x="93663" y="3175"/>
                      <a:pt x="120650" y="9525"/>
                    </a:cubicBezTo>
                    <a:cubicBezTo>
                      <a:pt x="147637" y="15875"/>
                      <a:pt x="152400" y="23283"/>
                      <a:pt x="171450" y="38100"/>
                    </a:cubicBezTo>
                    <a:cubicBezTo>
                      <a:pt x="190500" y="52917"/>
                      <a:pt x="221721" y="72496"/>
                      <a:pt x="234950" y="98425"/>
                    </a:cubicBezTo>
                    <a:cubicBezTo>
                      <a:pt x="248179" y="124354"/>
                      <a:pt x="251883" y="161396"/>
                      <a:pt x="250825" y="193675"/>
                    </a:cubicBezTo>
                    <a:cubicBezTo>
                      <a:pt x="249767" y="225954"/>
                      <a:pt x="239712" y="266700"/>
                      <a:pt x="228600" y="292100"/>
                    </a:cubicBezTo>
                    <a:cubicBezTo>
                      <a:pt x="217488" y="317500"/>
                      <a:pt x="202142" y="329671"/>
                      <a:pt x="184150" y="346075"/>
                    </a:cubicBezTo>
                    <a:cubicBezTo>
                      <a:pt x="166158" y="362479"/>
                      <a:pt x="120650" y="390525"/>
                      <a:pt x="120650" y="390525"/>
                    </a:cubicBezTo>
                    <a:cubicBezTo>
                      <a:pt x="104775" y="401638"/>
                      <a:pt x="99483" y="403225"/>
                      <a:pt x="88900" y="412750"/>
                    </a:cubicBezTo>
                    <a:cubicBezTo>
                      <a:pt x="78317" y="422275"/>
                      <a:pt x="67204" y="434975"/>
                      <a:pt x="57150" y="447675"/>
                    </a:cubicBezTo>
                    <a:cubicBezTo>
                      <a:pt x="47096" y="460375"/>
                      <a:pt x="38100" y="476779"/>
                      <a:pt x="28575" y="488950"/>
                    </a:cubicBezTo>
                    <a:cubicBezTo>
                      <a:pt x="19050" y="501121"/>
                      <a:pt x="9525" y="510910"/>
                      <a:pt x="0" y="520700"/>
                    </a:cubicBezTo>
                  </a:path>
                </a:pathLst>
              </a:custGeom>
              <a:noFill/>
              <a:ln w="63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2275ABC6-86F1-DDE2-6577-65EE3D084306}"/>
                  </a:ext>
                </a:extLst>
              </p:cNvPr>
              <p:cNvSpPr/>
              <p:nvPr/>
            </p:nvSpPr>
            <p:spPr>
              <a:xfrm>
                <a:off x="4905375" y="3257358"/>
                <a:ext cx="433476" cy="470106"/>
              </a:xfrm>
              <a:custGeom>
                <a:avLst/>
                <a:gdLst>
                  <a:gd name="connsiteX0" fmla="*/ 3175 w 433476"/>
                  <a:gd name="connsiteY0" fmla="*/ 63692 h 425245"/>
                  <a:gd name="connsiteX1" fmla="*/ 142875 w 433476"/>
                  <a:gd name="connsiteY1" fmla="*/ 12892 h 425245"/>
                  <a:gd name="connsiteX2" fmla="*/ 238125 w 433476"/>
                  <a:gd name="connsiteY2" fmla="*/ 192 h 425245"/>
                  <a:gd name="connsiteX3" fmla="*/ 311150 w 433476"/>
                  <a:gd name="connsiteY3" fmla="*/ 19242 h 425245"/>
                  <a:gd name="connsiteX4" fmla="*/ 400050 w 433476"/>
                  <a:gd name="connsiteY4" fmla="*/ 98617 h 425245"/>
                  <a:gd name="connsiteX5" fmla="*/ 431800 w 433476"/>
                  <a:gd name="connsiteY5" fmla="*/ 203392 h 425245"/>
                  <a:gd name="connsiteX6" fmla="*/ 422275 w 433476"/>
                  <a:gd name="connsiteY6" fmla="*/ 285942 h 425245"/>
                  <a:gd name="connsiteX7" fmla="*/ 365125 w 433476"/>
                  <a:gd name="connsiteY7" fmla="*/ 368492 h 425245"/>
                  <a:gd name="connsiteX8" fmla="*/ 298450 w 433476"/>
                  <a:gd name="connsiteY8" fmla="*/ 419292 h 425245"/>
                  <a:gd name="connsiteX9" fmla="*/ 193675 w 433476"/>
                  <a:gd name="connsiteY9" fmla="*/ 422467 h 425245"/>
                  <a:gd name="connsiteX10" fmla="*/ 101600 w 433476"/>
                  <a:gd name="connsiteY10" fmla="*/ 403417 h 425245"/>
                  <a:gd name="connsiteX11" fmla="*/ 60325 w 433476"/>
                  <a:gd name="connsiteY11" fmla="*/ 390717 h 425245"/>
                  <a:gd name="connsiteX12" fmla="*/ 0 w 433476"/>
                  <a:gd name="connsiteY12" fmla="*/ 355792 h 425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33476" h="425245">
                    <a:moveTo>
                      <a:pt x="3175" y="63692"/>
                    </a:moveTo>
                    <a:cubicBezTo>
                      <a:pt x="53446" y="43583"/>
                      <a:pt x="103717" y="23475"/>
                      <a:pt x="142875" y="12892"/>
                    </a:cubicBezTo>
                    <a:cubicBezTo>
                      <a:pt x="182033" y="2309"/>
                      <a:pt x="210079" y="-866"/>
                      <a:pt x="238125" y="192"/>
                    </a:cubicBezTo>
                    <a:cubicBezTo>
                      <a:pt x="266171" y="1250"/>
                      <a:pt x="284163" y="2838"/>
                      <a:pt x="311150" y="19242"/>
                    </a:cubicBezTo>
                    <a:cubicBezTo>
                      <a:pt x="338137" y="35646"/>
                      <a:pt x="379942" y="67925"/>
                      <a:pt x="400050" y="98617"/>
                    </a:cubicBezTo>
                    <a:cubicBezTo>
                      <a:pt x="420158" y="129309"/>
                      <a:pt x="428096" y="172171"/>
                      <a:pt x="431800" y="203392"/>
                    </a:cubicBezTo>
                    <a:cubicBezTo>
                      <a:pt x="435504" y="234613"/>
                      <a:pt x="433387" y="258425"/>
                      <a:pt x="422275" y="285942"/>
                    </a:cubicBezTo>
                    <a:cubicBezTo>
                      <a:pt x="411163" y="313459"/>
                      <a:pt x="385762" y="346267"/>
                      <a:pt x="365125" y="368492"/>
                    </a:cubicBezTo>
                    <a:cubicBezTo>
                      <a:pt x="344488" y="390717"/>
                      <a:pt x="327025" y="410296"/>
                      <a:pt x="298450" y="419292"/>
                    </a:cubicBezTo>
                    <a:cubicBezTo>
                      <a:pt x="269875" y="428288"/>
                      <a:pt x="226483" y="425113"/>
                      <a:pt x="193675" y="422467"/>
                    </a:cubicBezTo>
                    <a:cubicBezTo>
                      <a:pt x="160867" y="419821"/>
                      <a:pt x="123825" y="408709"/>
                      <a:pt x="101600" y="403417"/>
                    </a:cubicBezTo>
                    <a:cubicBezTo>
                      <a:pt x="79375" y="398125"/>
                      <a:pt x="77258" y="398654"/>
                      <a:pt x="60325" y="390717"/>
                    </a:cubicBezTo>
                    <a:cubicBezTo>
                      <a:pt x="43392" y="382780"/>
                      <a:pt x="21696" y="369286"/>
                      <a:pt x="0" y="355792"/>
                    </a:cubicBez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4358D249-0EDE-EBE8-31EB-472A471E510E}"/>
                  </a:ext>
                </a:extLst>
              </p:cNvPr>
              <p:cNvSpPr/>
              <p:nvPr/>
            </p:nvSpPr>
            <p:spPr>
              <a:xfrm>
                <a:off x="4902201" y="3410362"/>
                <a:ext cx="120632" cy="143358"/>
              </a:xfrm>
              <a:custGeom>
                <a:avLst/>
                <a:gdLst>
                  <a:gd name="connsiteX0" fmla="*/ 3175 w 433476"/>
                  <a:gd name="connsiteY0" fmla="*/ 63692 h 425245"/>
                  <a:gd name="connsiteX1" fmla="*/ 142875 w 433476"/>
                  <a:gd name="connsiteY1" fmla="*/ 12892 h 425245"/>
                  <a:gd name="connsiteX2" fmla="*/ 238125 w 433476"/>
                  <a:gd name="connsiteY2" fmla="*/ 192 h 425245"/>
                  <a:gd name="connsiteX3" fmla="*/ 311150 w 433476"/>
                  <a:gd name="connsiteY3" fmla="*/ 19242 h 425245"/>
                  <a:gd name="connsiteX4" fmla="*/ 400050 w 433476"/>
                  <a:gd name="connsiteY4" fmla="*/ 98617 h 425245"/>
                  <a:gd name="connsiteX5" fmla="*/ 431800 w 433476"/>
                  <a:gd name="connsiteY5" fmla="*/ 203392 h 425245"/>
                  <a:gd name="connsiteX6" fmla="*/ 422275 w 433476"/>
                  <a:gd name="connsiteY6" fmla="*/ 285942 h 425245"/>
                  <a:gd name="connsiteX7" fmla="*/ 365125 w 433476"/>
                  <a:gd name="connsiteY7" fmla="*/ 368492 h 425245"/>
                  <a:gd name="connsiteX8" fmla="*/ 298450 w 433476"/>
                  <a:gd name="connsiteY8" fmla="*/ 419292 h 425245"/>
                  <a:gd name="connsiteX9" fmla="*/ 193675 w 433476"/>
                  <a:gd name="connsiteY9" fmla="*/ 422467 h 425245"/>
                  <a:gd name="connsiteX10" fmla="*/ 101600 w 433476"/>
                  <a:gd name="connsiteY10" fmla="*/ 403417 h 425245"/>
                  <a:gd name="connsiteX11" fmla="*/ 60325 w 433476"/>
                  <a:gd name="connsiteY11" fmla="*/ 390717 h 425245"/>
                  <a:gd name="connsiteX12" fmla="*/ 0 w 433476"/>
                  <a:gd name="connsiteY12" fmla="*/ 355792 h 425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33476" h="425245">
                    <a:moveTo>
                      <a:pt x="3175" y="63692"/>
                    </a:moveTo>
                    <a:cubicBezTo>
                      <a:pt x="53446" y="43583"/>
                      <a:pt x="103717" y="23475"/>
                      <a:pt x="142875" y="12892"/>
                    </a:cubicBezTo>
                    <a:cubicBezTo>
                      <a:pt x="182033" y="2309"/>
                      <a:pt x="210079" y="-866"/>
                      <a:pt x="238125" y="192"/>
                    </a:cubicBezTo>
                    <a:cubicBezTo>
                      <a:pt x="266171" y="1250"/>
                      <a:pt x="284163" y="2838"/>
                      <a:pt x="311150" y="19242"/>
                    </a:cubicBezTo>
                    <a:cubicBezTo>
                      <a:pt x="338137" y="35646"/>
                      <a:pt x="379942" y="67925"/>
                      <a:pt x="400050" y="98617"/>
                    </a:cubicBezTo>
                    <a:cubicBezTo>
                      <a:pt x="420158" y="129309"/>
                      <a:pt x="428096" y="172171"/>
                      <a:pt x="431800" y="203392"/>
                    </a:cubicBezTo>
                    <a:cubicBezTo>
                      <a:pt x="435504" y="234613"/>
                      <a:pt x="433387" y="258425"/>
                      <a:pt x="422275" y="285942"/>
                    </a:cubicBezTo>
                    <a:cubicBezTo>
                      <a:pt x="411163" y="313459"/>
                      <a:pt x="385762" y="346267"/>
                      <a:pt x="365125" y="368492"/>
                    </a:cubicBezTo>
                    <a:cubicBezTo>
                      <a:pt x="344488" y="390717"/>
                      <a:pt x="327025" y="410296"/>
                      <a:pt x="298450" y="419292"/>
                    </a:cubicBezTo>
                    <a:cubicBezTo>
                      <a:pt x="269875" y="428288"/>
                      <a:pt x="226483" y="425113"/>
                      <a:pt x="193675" y="422467"/>
                    </a:cubicBezTo>
                    <a:cubicBezTo>
                      <a:pt x="160867" y="419821"/>
                      <a:pt x="123825" y="408709"/>
                      <a:pt x="101600" y="403417"/>
                    </a:cubicBezTo>
                    <a:cubicBezTo>
                      <a:pt x="79375" y="398125"/>
                      <a:pt x="77258" y="398654"/>
                      <a:pt x="60325" y="390717"/>
                    </a:cubicBezTo>
                    <a:cubicBezTo>
                      <a:pt x="43392" y="382780"/>
                      <a:pt x="21696" y="369286"/>
                      <a:pt x="0" y="355792"/>
                    </a:cubicBez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A1BC6154-4DE6-DD05-4C78-E26FBC3FACF7}"/>
                  </a:ext>
                </a:extLst>
              </p:cNvPr>
              <p:cNvSpPr/>
              <p:nvPr/>
            </p:nvSpPr>
            <p:spPr>
              <a:xfrm>
                <a:off x="4905375" y="3337130"/>
                <a:ext cx="241291" cy="294174"/>
              </a:xfrm>
              <a:custGeom>
                <a:avLst/>
                <a:gdLst>
                  <a:gd name="connsiteX0" fmla="*/ 3175 w 433476"/>
                  <a:gd name="connsiteY0" fmla="*/ 63692 h 425245"/>
                  <a:gd name="connsiteX1" fmla="*/ 142875 w 433476"/>
                  <a:gd name="connsiteY1" fmla="*/ 12892 h 425245"/>
                  <a:gd name="connsiteX2" fmla="*/ 238125 w 433476"/>
                  <a:gd name="connsiteY2" fmla="*/ 192 h 425245"/>
                  <a:gd name="connsiteX3" fmla="*/ 311150 w 433476"/>
                  <a:gd name="connsiteY3" fmla="*/ 19242 h 425245"/>
                  <a:gd name="connsiteX4" fmla="*/ 400050 w 433476"/>
                  <a:gd name="connsiteY4" fmla="*/ 98617 h 425245"/>
                  <a:gd name="connsiteX5" fmla="*/ 431800 w 433476"/>
                  <a:gd name="connsiteY5" fmla="*/ 203392 h 425245"/>
                  <a:gd name="connsiteX6" fmla="*/ 422275 w 433476"/>
                  <a:gd name="connsiteY6" fmla="*/ 285942 h 425245"/>
                  <a:gd name="connsiteX7" fmla="*/ 365125 w 433476"/>
                  <a:gd name="connsiteY7" fmla="*/ 368492 h 425245"/>
                  <a:gd name="connsiteX8" fmla="*/ 298450 w 433476"/>
                  <a:gd name="connsiteY8" fmla="*/ 419292 h 425245"/>
                  <a:gd name="connsiteX9" fmla="*/ 193675 w 433476"/>
                  <a:gd name="connsiteY9" fmla="*/ 422467 h 425245"/>
                  <a:gd name="connsiteX10" fmla="*/ 101600 w 433476"/>
                  <a:gd name="connsiteY10" fmla="*/ 403417 h 425245"/>
                  <a:gd name="connsiteX11" fmla="*/ 60325 w 433476"/>
                  <a:gd name="connsiteY11" fmla="*/ 390717 h 425245"/>
                  <a:gd name="connsiteX12" fmla="*/ 0 w 433476"/>
                  <a:gd name="connsiteY12" fmla="*/ 355792 h 425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33476" h="425245">
                    <a:moveTo>
                      <a:pt x="3175" y="63692"/>
                    </a:moveTo>
                    <a:cubicBezTo>
                      <a:pt x="53446" y="43583"/>
                      <a:pt x="103717" y="23475"/>
                      <a:pt x="142875" y="12892"/>
                    </a:cubicBezTo>
                    <a:cubicBezTo>
                      <a:pt x="182033" y="2309"/>
                      <a:pt x="210079" y="-866"/>
                      <a:pt x="238125" y="192"/>
                    </a:cubicBezTo>
                    <a:cubicBezTo>
                      <a:pt x="266171" y="1250"/>
                      <a:pt x="284163" y="2838"/>
                      <a:pt x="311150" y="19242"/>
                    </a:cubicBezTo>
                    <a:cubicBezTo>
                      <a:pt x="338137" y="35646"/>
                      <a:pt x="379942" y="67925"/>
                      <a:pt x="400050" y="98617"/>
                    </a:cubicBezTo>
                    <a:cubicBezTo>
                      <a:pt x="420158" y="129309"/>
                      <a:pt x="428096" y="172171"/>
                      <a:pt x="431800" y="203392"/>
                    </a:cubicBezTo>
                    <a:cubicBezTo>
                      <a:pt x="435504" y="234613"/>
                      <a:pt x="433387" y="258425"/>
                      <a:pt x="422275" y="285942"/>
                    </a:cubicBezTo>
                    <a:cubicBezTo>
                      <a:pt x="411163" y="313459"/>
                      <a:pt x="385762" y="346267"/>
                      <a:pt x="365125" y="368492"/>
                    </a:cubicBezTo>
                    <a:cubicBezTo>
                      <a:pt x="344488" y="390717"/>
                      <a:pt x="327025" y="410296"/>
                      <a:pt x="298450" y="419292"/>
                    </a:cubicBezTo>
                    <a:cubicBezTo>
                      <a:pt x="269875" y="428288"/>
                      <a:pt x="226483" y="425113"/>
                      <a:pt x="193675" y="422467"/>
                    </a:cubicBezTo>
                    <a:cubicBezTo>
                      <a:pt x="160867" y="419821"/>
                      <a:pt x="123825" y="408709"/>
                      <a:pt x="101600" y="403417"/>
                    </a:cubicBezTo>
                    <a:cubicBezTo>
                      <a:pt x="79375" y="398125"/>
                      <a:pt x="77258" y="398654"/>
                      <a:pt x="60325" y="390717"/>
                    </a:cubicBezTo>
                    <a:cubicBezTo>
                      <a:pt x="43392" y="382780"/>
                      <a:pt x="21696" y="369286"/>
                      <a:pt x="0" y="355792"/>
                    </a:cubicBez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5E071B3C-6E36-44DA-0CE8-C48F712E9041}"/>
                  </a:ext>
                </a:extLst>
              </p:cNvPr>
              <p:cNvSpPr/>
              <p:nvPr/>
            </p:nvSpPr>
            <p:spPr>
              <a:xfrm>
                <a:off x="4905375" y="2409825"/>
                <a:ext cx="546121" cy="1393824"/>
              </a:xfrm>
              <a:custGeom>
                <a:avLst/>
                <a:gdLst>
                  <a:gd name="connsiteX0" fmla="*/ 152400 w 546121"/>
                  <a:gd name="connsiteY0" fmla="*/ 0 h 1368451"/>
                  <a:gd name="connsiteX1" fmla="*/ 276225 w 546121"/>
                  <a:gd name="connsiteY1" fmla="*/ 22225 h 1368451"/>
                  <a:gd name="connsiteX2" fmla="*/ 361950 w 546121"/>
                  <a:gd name="connsiteY2" fmla="*/ 79375 h 1368451"/>
                  <a:gd name="connsiteX3" fmla="*/ 438150 w 546121"/>
                  <a:gd name="connsiteY3" fmla="*/ 149225 h 1368451"/>
                  <a:gd name="connsiteX4" fmla="*/ 476250 w 546121"/>
                  <a:gd name="connsiteY4" fmla="*/ 234950 h 1368451"/>
                  <a:gd name="connsiteX5" fmla="*/ 485775 w 546121"/>
                  <a:gd name="connsiteY5" fmla="*/ 339725 h 1368451"/>
                  <a:gd name="connsiteX6" fmla="*/ 469900 w 546121"/>
                  <a:gd name="connsiteY6" fmla="*/ 466725 h 1368451"/>
                  <a:gd name="connsiteX7" fmla="*/ 438150 w 546121"/>
                  <a:gd name="connsiteY7" fmla="*/ 549275 h 1368451"/>
                  <a:gd name="connsiteX8" fmla="*/ 374650 w 546121"/>
                  <a:gd name="connsiteY8" fmla="*/ 628650 h 1368451"/>
                  <a:gd name="connsiteX9" fmla="*/ 311150 w 546121"/>
                  <a:gd name="connsiteY9" fmla="*/ 669925 h 1368451"/>
                  <a:gd name="connsiteX10" fmla="*/ 222250 w 546121"/>
                  <a:gd name="connsiteY10" fmla="*/ 717550 h 1368451"/>
                  <a:gd name="connsiteX11" fmla="*/ 174625 w 546121"/>
                  <a:gd name="connsiteY11" fmla="*/ 758825 h 1368451"/>
                  <a:gd name="connsiteX12" fmla="*/ 142875 w 546121"/>
                  <a:gd name="connsiteY12" fmla="*/ 784225 h 1368451"/>
                  <a:gd name="connsiteX13" fmla="*/ 212725 w 546121"/>
                  <a:gd name="connsiteY13" fmla="*/ 752475 h 1368451"/>
                  <a:gd name="connsiteX14" fmla="*/ 314325 w 546121"/>
                  <a:gd name="connsiteY14" fmla="*/ 742950 h 1368451"/>
                  <a:gd name="connsiteX15" fmla="*/ 390525 w 546121"/>
                  <a:gd name="connsiteY15" fmla="*/ 781050 h 1368451"/>
                  <a:gd name="connsiteX16" fmla="*/ 463550 w 546121"/>
                  <a:gd name="connsiteY16" fmla="*/ 831850 h 1368451"/>
                  <a:gd name="connsiteX17" fmla="*/ 508000 w 546121"/>
                  <a:gd name="connsiteY17" fmla="*/ 911225 h 1368451"/>
                  <a:gd name="connsiteX18" fmla="*/ 523875 w 546121"/>
                  <a:gd name="connsiteY18" fmla="*/ 974725 h 1368451"/>
                  <a:gd name="connsiteX19" fmla="*/ 546100 w 546121"/>
                  <a:gd name="connsiteY19" fmla="*/ 1057275 h 1368451"/>
                  <a:gd name="connsiteX20" fmla="*/ 527050 w 546121"/>
                  <a:gd name="connsiteY20" fmla="*/ 1155700 h 1368451"/>
                  <a:gd name="connsiteX21" fmla="*/ 485775 w 546121"/>
                  <a:gd name="connsiteY21" fmla="*/ 1241425 h 1368451"/>
                  <a:gd name="connsiteX22" fmla="*/ 422275 w 546121"/>
                  <a:gd name="connsiteY22" fmla="*/ 1301750 h 1368451"/>
                  <a:gd name="connsiteX23" fmla="*/ 371475 w 546121"/>
                  <a:gd name="connsiteY23" fmla="*/ 1336675 h 1368451"/>
                  <a:gd name="connsiteX24" fmla="*/ 307975 w 546121"/>
                  <a:gd name="connsiteY24" fmla="*/ 1355725 h 1368451"/>
                  <a:gd name="connsiteX25" fmla="*/ 231775 w 546121"/>
                  <a:gd name="connsiteY25" fmla="*/ 1368425 h 1368451"/>
                  <a:gd name="connsiteX26" fmla="*/ 168275 w 546121"/>
                  <a:gd name="connsiteY26" fmla="*/ 1358900 h 1368451"/>
                  <a:gd name="connsiteX27" fmla="*/ 107950 w 546121"/>
                  <a:gd name="connsiteY27" fmla="*/ 1352550 h 1368451"/>
                  <a:gd name="connsiteX28" fmla="*/ 57150 w 546121"/>
                  <a:gd name="connsiteY28" fmla="*/ 1339850 h 1368451"/>
                  <a:gd name="connsiteX29" fmla="*/ 0 w 546121"/>
                  <a:gd name="connsiteY29" fmla="*/ 1323975 h 1368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46121" h="1368451">
                    <a:moveTo>
                      <a:pt x="152400" y="0"/>
                    </a:moveTo>
                    <a:cubicBezTo>
                      <a:pt x="196850" y="4498"/>
                      <a:pt x="241300" y="8996"/>
                      <a:pt x="276225" y="22225"/>
                    </a:cubicBezTo>
                    <a:cubicBezTo>
                      <a:pt x="311150" y="35454"/>
                      <a:pt x="334963" y="58208"/>
                      <a:pt x="361950" y="79375"/>
                    </a:cubicBezTo>
                    <a:cubicBezTo>
                      <a:pt x="388938" y="100542"/>
                      <a:pt x="419100" y="123296"/>
                      <a:pt x="438150" y="149225"/>
                    </a:cubicBezTo>
                    <a:cubicBezTo>
                      <a:pt x="457200" y="175154"/>
                      <a:pt x="468313" y="203200"/>
                      <a:pt x="476250" y="234950"/>
                    </a:cubicBezTo>
                    <a:cubicBezTo>
                      <a:pt x="484187" y="266700"/>
                      <a:pt x="486833" y="301096"/>
                      <a:pt x="485775" y="339725"/>
                    </a:cubicBezTo>
                    <a:cubicBezTo>
                      <a:pt x="484717" y="378354"/>
                      <a:pt x="477837" y="431800"/>
                      <a:pt x="469900" y="466725"/>
                    </a:cubicBezTo>
                    <a:cubicBezTo>
                      <a:pt x="461963" y="501650"/>
                      <a:pt x="454025" y="522288"/>
                      <a:pt x="438150" y="549275"/>
                    </a:cubicBezTo>
                    <a:cubicBezTo>
                      <a:pt x="422275" y="576263"/>
                      <a:pt x="395817" y="608542"/>
                      <a:pt x="374650" y="628650"/>
                    </a:cubicBezTo>
                    <a:cubicBezTo>
                      <a:pt x="353483" y="648758"/>
                      <a:pt x="336550" y="655108"/>
                      <a:pt x="311150" y="669925"/>
                    </a:cubicBezTo>
                    <a:cubicBezTo>
                      <a:pt x="285750" y="684742"/>
                      <a:pt x="245004" y="702733"/>
                      <a:pt x="222250" y="717550"/>
                    </a:cubicBezTo>
                    <a:cubicBezTo>
                      <a:pt x="199496" y="732367"/>
                      <a:pt x="187854" y="747713"/>
                      <a:pt x="174625" y="758825"/>
                    </a:cubicBezTo>
                    <a:cubicBezTo>
                      <a:pt x="161396" y="769937"/>
                      <a:pt x="136525" y="785283"/>
                      <a:pt x="142875" y="784225"/>
                    </a:cubicBezTo>
                    <a:cubicBezTo>
                      <a:pt x="149225" y="783167"/>
                      <a:pt x="184150" y="759354"/>
                      <a:pt x="212725" y="752475"/>
                    </a:cubicBezTo>
                    <a:cubicBezTo>
                      <a:pt x="241300" y="745596"/>
                      <a:pt x="284692" y="738188"/>
                      <a:pt x="314325" y="742950"/>
                    </a:cubicBezTo>
                    <a:cubicBezTo>
                      <a:pt x="343958" y="747712"/>
                      <a:pt x="365654" y="766233"/>
                      <a:pt x="390525" y="781050"/>
                    </a:cubicBezTo>
                    <a:cubicBezTo>
                      <a:pt x="415396" y="795867"/>
                      <a:pt x="443971" y="810154"/>
                      <a:pt x="463550" y="831850"/>
                    </a:cubicBezTo>
                    <a:cubicBezTo>
                      <a:pt x="483129" y="853546"/>
                      <a:pt x="497946" y="887413"/>
                      <a:pt x="508000" y="911225"/>
                    </a:cubicBezTo>
                    <a:cubicBezTo>
                      <a:pt x="518054" y="935037"/>
                      <a:pt x="517525" y="950383"/>
                      <a:pt x="523875" y="974725"/>
                    </a:cubicBezTo>
                    <a:cubicBezTo>
                      <a:pt x="530225" y="999067"/>
                      <a:pt x="545571" y="1027113"/>
                      <a:pt x="546100" y="1057275"/>
                    </a:cubicBezTo>
                    <a:cubicBezTo>
                      <a:pt x="546629" y="1087438"/>
                      <a:pt x="537104" y="1125008"/>
                      <a:pt x="527050" y="1155700"/>
                    </a:cubicBezTo>
                    <a:cubicBezTo>
                      <a:pt x="516996" y="1186392"/>
                      <a:pt x="503238" y="1217083"/>
                      <a:pt x="485775" y="1241425"/>
                    </a:cubicBezTo>
                    <a:cubicBezTo>
                      <a:pt x="468312" y="1265767"/>
                      <a:pt x="441325" y="1285875"/>
                      <a:pt x="422275" y="1301750"/>
                    </a:cubicBezTo>
                    <a:cubicBezTo>
                      <a:pt x="403225" y="1317625"/>
                      <a:pt x="390525" y="1327679"/>
                      <a:pt x="371475" y="1336675"/>
                    </a:cubicBezTo>
                    <a:cubicBezTo>
                      <a:pt x="352425" y="1345671"/>
                      <a:pt x="331258" y="1350433"/>
                      <a:pt x="307975" y="1355725"/>
                    </a:cubicBezTo>
                    <a:cubicBezTo>
                      <a:pt x="284692" y="1361017"/>
                      <a:pt x="255058" y="1367896"/>
                      <a:pt x="231775" y="1368425"/>
                    </a:cubicBezTo>
                    <a:cubicBezTo>
                      <a:pt x="208492" y="1368954"/>
                      <a:pt x="188912" y="1361546"/>
                      <a:pt x="168275" y="1358900"/>
                    </a:cubicBezTo>
                    <a:cubicBezTo>
                      <a:pt x="147638" y="1356254"/>
                      <a:pt x="126471" y="1355725"/>
                      <a:pt x="107950" y="1352550"/>
                    </a:cubicBezTo>
                    <a:cubicBezTo>
                      <a:pt x="89429" y="1349375"/>
                      <a:pt x="75142" y="1344613"/>
                      <a:pt x="57150" y="1339850"/>
                    </a:cubicBezTo>
                    <a:cubicBezTo>
                      <a:pt x="39158" y="1335088"/>
                      <a:pt x="19579" y="1329531"/>
                      <a:pt x="0" y="1323975"/>
                    </a:cubicBez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2DA89658-56C0-57AB-6532-DE5BDA70A030}"/>
                  </a:ext>
                </a:extLst>
              </p:cNvPr>
              <p:cNvSpPr/>
              <p:nvPr/>
            </p:nvSpPr>
            <p:spPr>
              <a:xfrm>
                <a:off x="4902200" y="2743250"/>
                <a:ext cx="60753" cy="126950"/>
              </a:xfrm>
              <a:custGeom>
                <a:avLst/>
                <a:gdLst>
                  <a:gd name="connsiteX0" fmla="*/ 3175 w 60753"/>
                  <a:gd name="connsiteY0" fmla="*/ 3125 h 126950"/>
                  <a:gd name="connsiteX1" fmla="*/ 53975 w 60753"/>
                  <a:gd name="connsiteY1" fmla="*/ 9475 h 126950"/>
                  <a:gd name="connsiteX2" fmla="*/ 57150 w 60753"/>
                  <a:gd name="connsiteY2" fmla="*/ 82500 h 126950"/>
                  <a:gd name="connsiteX3" fmla="*/ 25400 w 60753"/>
                  <a:gd name="connsiteY3" fmla="*/ 95200 h 126950"/>
                  <a:gd name="connsiteX4" fmla="*/ 0 w 60753"/>
                  <a:gd name="connsiteY4" fmla="*/ 126950 h 126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53" h="126950">
                    <a:moveTo>
                      <a:pt x="3175" y="3125"/>
                    </a:moveTo>
                    <a:cubicBezTo>
                      <a:pt x="24077" y="-315"/>
                      <a:pt x="44979" y="-3754"/>
                      <a:pt x="53975" y="9475"/>
                    </a:cubicBezTo>
                    <a:cubicBezTo>
                      <a:pt x="62971" y="22704"/>
                      <a:pt x="61913" y="68212"/>
                      <a:pt x="57150" y="82500"/>
                    </a:cubicBezTo>
                    <a:cubicBezTo>
                      <a:pt x="52387" y="96788"/>
                      <a:pt x="34925" y="87792"/>
                      <a:pt x="25400" y="95200"/>
                    </a:cubicBezTo>
                    <a:cubicBezTo>
                      <a:pt x="15875" y="102608"/>
                      <a:pt x="7937" y="114779"/>
                      <a:pt x="0" y="126950"/>
                    </a:cubicBez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27918CE6-D159-7930-CE9D-B744F8F6E6AE}"/>
                  </a:ext>
                </a:extLst>
              </p:cNvPr>
              <p:cNvSpPr/>
              <p:nvPr/>
            </p:nvSpPr>
            <p:spPr>
              <a:xfrm>
                <a:off x="4908550" y="3631305"/>
                <a:ext cx="736450" cy="562870"/>
              </a:xfrm>
              <a:custGeom>
                <a:avLst/>
                <a:gdLst>
                  <a:gd name="connsiteX0" fmla="*/ 0 w 736450"/>
                  <a:gd name="connsiteY0" fmla="*/ 194570 h 562870"/>
                  <a:gd name="connsiteX1" fmla="*/ 85725 w 736450"/>
                  <a:gd name="connsiteY1" fmla="*/ 226320 h 562870"/>
                  <a:gd name="connsiteX2" fmla="*/ 168275 w 736450"/>
                  <a:gd name="connsiteY2" fmla="*/ 239020 h 562870"/>
                  <a:gd name="connsiteX3" fmla="*/ 260350 w 736450"/>
                  <a:gd name="connsiteY3" fmla="*/ 251720 h 562870"/>
                  <a:gd name="connsiteX4" fmla="*/ 333375 w 736450"/>
                  <a:gd name="connsiteY4" fmla="*/ 245370 h 562870"/>
                  <a:gd name="connsiteX5" fmla="*/ 434975 w 736450"/>
                  <a:gd name="connsiteY5" fmla="*/ 213620 h 562870"/>
                  <a:gd name="connsiteX6" fmla="*/ 501650 w 736450"/>
                  <a:gd name="connsiteY6" fmla="*/ 181870 h 562870"/>
                  <a:gd name="connsiteX7" fmla="*/ 542925 w 736450"/>
                  <a:gd name="connsiteY7" fmla="*/ 146945 h 562870"/>
                  <a:gd name="connsiteX8" fmla="*/ 600075 w 736450"/>
                  <a:gd name="connsiteY8" fmla="*/ 108845 h 562870"/>
                  <a:gd name="connsiteX9" fmla="*/ 704850 w 736450"/>
                  <a:gd name="connsiteY9" fmla="*/ 35820 h 562870"/>
                  <a:gd name="connsiteX10" fmla="*/ 733425 w 736450"/>
                  <a:gd name="connsiteY10" fmla="*/ 4070 h 562870"/>
                  <a:gd name="connsiteX11" fmla="*/ 644525 w 736450"/>
                  <a:gd name="connsiteY11" fmla="*/ 124720 h 562870"/>
                  <a:gd name="connsiteX12" fmla="*/ 508000 w 736450"/>
                  <a:gd name="connsiteY12" fmla="*/ 251720 h 562870"/>
                  <a:gd name="connsiteX13" fmla="*/ 381000 w 736450"/>
                  <a:gd name="connsiteY13" fmla="*/ 324745 h 562870"/>
                  <a:gd name="connsiteX14" fmla="*/ 263525 w 736450"/>
                  <a:gd name="connsiteY14" fmla="*/ 388245 h 562870"/>
                  <a:gd name="connsiteX15" fmla="*/ 174625 w 736450"/>
                  <a:gd name="connsiteY15" fmla="*/ 445395 h 562870"/>
                  <a:gd name="connsiteX16" fmla="*/ 104775 w 736450"/>
                  <a:gd name="connsiteY16" fmla="*/ 496195 h 562870"/>
                  <a:gd name="connsiteX17" fmla="*/ 69850 w 736450"/>
                  <a:gd name="connsiteY17" fmla="*/ 543820 h 562870"/>
                  <a:gd name="connsiteX18" fmla="*/ 53975 w 736450"/>
                  <a:gd name="connsiteY18" fmla="*/ 562870 h 562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36450" h="562870">
                    <a:moveTo>
                      <a:pt x="0" y="194570"/>
                    </a:moveTo>
                    <a:cubicBezTo>
                      <a:pt x="28839" y="206741"/>
                      <a:pt x="57679" y="218912"/>
                      <a:pt x="85725" y="226320"/>
                    </a:cubicBezTo>
                    <a:cubicBezTo>
                      <a:pt x="113771" y="233728"/>
                      <a:pt x="168275" y="239020"/>
                      <a:pt x="168275" y="239020"/>
                    </a:cubicBezTo>
                    <a:cubicBezTo>
                      <a:pt x="197379" y="243253"/>
                      <a:pt x="232833" y="250662"/>
                      <a:pt x="260350" y="251720"/>
                    </a:cubicBezTo>
                    <a:cubicBezTo>
                      <a:pt x="287867" y="252778"/>
                      <a:pt x="304271" y="251720"/>
                      <a:pt x="333375" y="245370"/>
                    </a:cubicBezTo>
                    <a:cubicBezTo>
                      <a:pt x="362479" y="239020"/>
                      <a:pt x="406929" y="224203"/>
                      <a:pt x="434975" y="213620"/>
                    </a:cubicBezTo>
                    <a:cubicBezTo>
                      <a:pt x="463021" y="203037"/>
                      <a:pt x="483659" y="192982"/>
                      <a:pt x="501650" y="181870"/>
                    </a:cubicBezTo>
                    <a:cubicBezTo>
                      <a:pt x="519641" y="170758"/>
                      <a:pt x="526521" y="159116"/>
                      <a:pt x="542925" y="146945"/>
                    </a:cubicBezTo>
                    <a:cubicBezTo>
                      <a:pt x="559329" y="134774"/>
                      <a:pt x="573088" y="127366"/>
                      <a:pt x="600075" y="108845"/>
                    </a:cubicBezTo>
                    <a:cubicBezTo>
                      <a:pt x="627062" y="90324"/>
                      <a:pt x="682625" y="53282"/>
                      <a:pt x="704850" y="35820"/>
                    </a:cubicBezTo>
                    <a:cubicBezTo>
                      <a:pt x="727075" y="18358"/>
                      <a:pt x="743479" y="-10747"/>
                      <a:pt x="733425" y="4070"/>
                    </a:cubicBezTo>
                    <a:cubicBezTo>
                      <a:pt x="723371" y="18887"/>
                      <a:pt x="682096" y="83445"/>
                      <a:pt x="644525" y="124720"/>
                    </a:cubicBezTo>
                    <a:cubicBezTo>
                      <a:pt x="606954" y="165995"/>
                      <a:pt x="551921" y="218383"/>
                      <a:pt x="508000" y="251720"/>
                    </a:cubicBezTo>
                    <a:cubicBezTo>
                      <a:pt x="464079" y="285058"/>
                      <a:pt x="421746" y="301991"/>
                      <a:pt x="381000" y="324745"/>
                    </a:cubicBezTo>
                    <a:cubicBezTo>
                      <a:pt x="340254" y="347499"/>
                      <a:pt x="297921" y="368137"/>
                      <a:pt x="263525" y="388245"/>
                    </a:cubicBezTo>
                    <a:cubicBezTo>
                      <a:pt x="229129" y="408353"/>
                      <a:pt x="201083" y="427403"/>
                      <a:pt x="174625" y="445395"/>
                    </a:cubicBezTo>
                    <a:cubicBezTo>
                      <a:pt x="148167" y="463387"/>
                      <a:pt x="122238" y="479791"/>
                      <a:pt x="104775" y="496195"/>
                    </a:cubicBezTo>
                    <a:cubicBezTo>
                      <a:pt x="87313" y="512599"/>
                      <a:pt x="69850" y="543820"/>
                      <a:pt x="69850" y="543820"/>
                    </a:cubicBezTo>
                    <a:cubicBezTo>
                      <a:pt x="61383" y="554932"/>
                      <a:pt x="57679" y="558901"/>
                      <a:pt x="53975" y="562870"/>
                    </a:cubicBez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CD4EEEA9-94C5-9E4F-2AD1-596FC3445DF2}"/>
                  </a:ext>
                </a:extLst>
              </p:cNvPr>
              <p:cNvSpPr/>
              <p:nvPr/>
            </p:nvSpPr>
            <p:spPr>
              <a:xfrm>
                <a:off x="4895850" y="3902075"/>
                <a:ext cx="353941" cy="282575"/>
              </a:xfrm>
              <a:custGeom>
                <a:avLst/>
                <a:gdLst>
                  <a:gd name="connsiteX0" fmla="*/ 0 w 353941"/>
                  <a:gd name="connsiteY0" fmla="*/ 0 h 282575"/>
                  <a:gd name="connsiteX1" fmla="*/ 82550 w 353941"/>
                  <a:gd name="connsiteY1" fmla="*/ 31750 h 282575"/>
                  <a:gd name="connsiteX2" fmla="*/ 136525 w 353941"/>
                  <a:gd name="connsiteY2" fmla="*/ 34925 h 282575"/>
                  <a:gd name="connsiteX3" fmla="*/ 219075 w 353941"/>
                  <a:gd name="connsiteY3" fmla="*/ 44450 h 282575"/>
                  <a:gd name="connsiteX4" fmla="*/ 266700 w 353941"/>
                  <a:gd name="connsiteY4" fmla="*/ 41275 h 282575"/>
                  <a:gd name="connsiteX5" fmla="*/ 317500 w 353941"/>
                  <a:gd name="connsiteY5" fmla="*/ 34925 h 282575"/>
                  <a:gd name="connsiteX6" fmla="*/ 352425 w 353941"/>
                  <a:gd name="connsiteY6" fmla="*/ 28575 h 282575"/>
                  <a:gd name="connsiteX7" fmla="*/ 266700 w 353941"/>
                  <a:gd name="connsiteY7" fmla="*/ 69850 h 282575"/>
                  <a:gd name="connsiteX8" fmla="*/ 196850 w 353941"/>
                  <a:gd name="connsiteY8" fmla="*/ 101600 h 282575"/>
                  <a:gd name="connsiteX9" fmla="*/ 120650 w 353941"/>
                  <a:gd name="connsiteY9" fmla="*/ 146050 h 282575"/>
                  <a:gd name="connsiteX10" fmla="*/ 88900 w 353941"/>
                  <a:gd name="connsiteY10" fmla="*/ 174625 h 282575"/>
                  <a:gd name="connsiteX11" fmla="*/ 63500 w 353941"/>
                  <a:gd name="connsiteY11" fmla="*/ 206375 h 282575"/>
                  <a:gd name="connsiteX12" fmla="*/ 47625 w 353941"/>
                  <a:gd name="connsiteY12" fmla="*/ 231775 h 282575"/>
                  <a:gd name="connsiteX13" fmla="*/ 22225 w 353941"/>
                  <a:gd name="connsiteY13" fmla="*/ 266700 h 282575"/>
                  <a:gd name="connsiteX14" fmla="*/ 12700 w 353941"/>
                  <a:gd name="connsiteY14" fmla="*/ 282575 h 282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3941" h="282575">
                    <a:moveTo>
                      <a:pt x="0" y="0"/>
                    </a:moveTo>
                    <a:cubicBezTo>
                      <a:pt x="29898" y="12964"/>
                      <a:pt x="59796" y="25929"/>
                      <a:pt x="82550" y="31750"/>
                    </a:cubicBezTo>
                    <a:cubicBezTo>
                      <a:pt x="105304" y="37571"/>
                      <a:pt x="113771" y="32808"/>
                      <a:pt x="136525" y="34925"/>
                    </a:cubicBezTo>
                    <a:cubicBezTo>
                      <a:pt x="159279" y="37042"/>
                      <a:pt x="197379" y="43392"/>
                      <a:pt x="219075" y="44450"/>
                    </a:cubicBezTo>
                    <a:cubicBezTo>
                      <a:pt x="240771" y="45508"/>
                      <a:pt x="250296" y="42862"/>
                      <a:pt x="266700" y="41275"/>
                    </a:cubicBezTo>
                    <a:cubicBezTo>
                      <a:pt x="283104" y="39688"/>
                      <a:pt x="303213" y="37042"/>
                      <a:pt x="317500" y="34925"/>
                    </a:cubicBezTo>
                    <a:cubicBezTo>
                      <a:pt x="331788" y="32808"/>
                      <a:pt x="360892" y="22754"/>
                      <a:pt x="352425" y="28575"/>
                    </a:cubicBezTo>
                    <a:cubicBezTo>
                      <a:pt x="343958" y="34396"/>
                      <a:pt x="292629" y="57679"/>
                      <a:pt x="266700" y="69850"/>
                    </a:cubicBezTo>
                    <a:cubicBezTo>
                      <a:pt x="240771" y="82021"/>
                      <a:pt x="221192" y="88900"/>
                      <a:pt x="196850" y="101600"/>
                    </a:cubicBezTo>
                    <a:cubicBezTo>
                      <a:pt x="172508" y="114300"/>
                      <a:pt x="138642" y="133879"/>
                      <a:pt x="120650" y="146050"/>
                    </a:cubicBezTo>
                    <a:cubicBezTo>
                      <a:pt x="102658" y="158221"/>
                      <a:pt x="98425" y="164571"/>
                      <a:pt x="88900" y="174625"/>
                    </a:cubicBezTo>
                    <a:cubicBezTo>
                      <a:pt x="79375" y="184679"/>
                      <a:pt x="70379" y="196850"/>
                      <a:pt x="63500" y="206375"/>
                    </a:cubicBezTo>
                    <a:cubicBezTo>
                      <a:pt x="56621" y="215900"/>
                      <a:pt x="54504" y="221721"/>
                      <a:pt x="47625" y="231775"/>
                    </a:cubicBezTo>
                    <a:cubicBezTo>
                      <a:pt x="40746" y="241829"/>
                      <a:pt x="22225" y="266700"/>
                      <a:pt x="22225" y="266700"/>
                    </a:cubicBezTo>
                    <a:cubicBezTo>
                      <a:pt x="16404" y="275167"/>
                      <a:pt x="14552" y="278871"/>
                      <a:pt x="12700" y="282575"/>
                    </a:cubicBez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5978E61A-CA03-20B4-1840-15FE412D77CE}"/>
                  </a:ext>
                </a:extLst>
              </p:cNvPr>
              <p:cNvSpPr/>
              <p:nvPr/>
            </p:nvSpPr>
            <p:spPr>
              <a:xfrm>
                <a:off x="4892675" y="3995708"/>
                <a:ext cx="117813" cy="112742"/>
              </a:xfrm>
              <a:custGeom>
                <a:avLst/>
                <a:gdLst>
                  <a:gd name="connsiteX0" fmla="*/ 6350 w 117813"/>
                  <a:gd name="connsiteY0" fmla="*/ 11142 h 112742"/>
                  <a:gd name="connsiteX1" fmla="*/ 66675 w 117813"/>
                  <a:gd name="connsiteY1" fmla="*/ 11142 h 112742"/>
                  <a:gd name="connsiteX2" fmla="*/ 117475 w 117813"/>
                  <a:gd name="connsiteY2" fmla="*/ 1617 h 112742"/>
                  <a:gd name="connsiteX3" fmla="*/ 41275 w 117813"/>
                  <a:gd name="connsiteY3" fmla="*/ 49242 h 112742"/>
                  <a:gd name="connsiteX4" fmla="*/ 15875 w 117813"/>
                  <a:gd name="connsiteY4" fmla="*/ 93692 h 112742"/>
                  <a:gd name="connsiteX5" fmla="*/ 0 w 117813"/>
                  <a:gd name="connsiteY5" fmla="*/ 112742 h 11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813" h="112742">
                    <a:moveTo>
                      <a:pt x="6350" y="11142"/>
                    </a:moveTo>
                    <a:cubicBezTo>
                      <a:pt x="27252" y="11935"/>
                      <a:pt x="48154" y="12729"/>
                      <a:pt x="66675" y="11142"/>
                    </a:cubicBezTo>
                    <a:cubicBezTo>
                      <a:pt x="85196" y="9555"/>
                      <a:pt x="121708" y="-4733"/>
                      <a:pt x="117475" y="1617"/>
                    </a:cubicBezTo>
                    <a:cubicBezTo>
                      <a:pt x="113242" y="7967"/>
                      <a:pt x="58208" y="33896"/>
                      <a:pt x="41275" y="49242"/>
                    </a:cubicBezTo>
                    <a:cubicBezTo>
                      <a:pt x="24342" y="64588"/>
                      <a:pt x="15875" y="93692"/>
                      <a:pt x="15875" y="93692"/>
                    </a:cubicBezTo>
                    <a:cubicBezTo>
                      <a:pt x="8996" y="104275"/>
                      <a:pt x="4498" y="108508"/>
                      <a:pt x="0" y="112742"/>
                    </a:cubicBez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869A8A63-D226-A40E-5206-0F6268807D06}"/>
                  </a:ext>
                </a:extLst>
              </p:cNvPr>
              <p:cNvSpPr/>
              <p:nvPr/>
            </p:nvSpPr>
            <p:spPr>
              <a:xfrm>
                <a:off x="4775200" y="2867025"/>
                <a:ext cx="123825" cy="133350"/>
              </a:xfrm>
              <a:custGeom>
                <a:avLst/>
                <a:gdLst>
                  <a:gd name="connsiteX0" fmla="*/ 123825 w 123825"/>
                  <a:gd name="connsiteY0" fmla="*/ 0 h 133350"/>
                  <a:gd name="connsiteX1" fmla="*/ 88900 w 123825"/>
                  <a:gd name="connsiteY1" fmla="*/ 38100 h 133350"/>
                  <a:gd name="connsiteX2" fmla="*/ 50800 w 123825"/>
                  <a:gd name="connsiteY2" fmla="*/ 73025 h 133350"/>
                  <a:gd name="connsiteX3" fmla="*/ 28575 w 123825"/>
                  <a:gd name="connsiteY3" fmla="*/ 95250 h 133350"/>
                  <a:gd name="connsiteX4" fmla="*/ 0 w 123825"/>
                  <a:gd name="connsiteY4" fmla="*/ 13335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33350">
                    <a:moveTo>
                      <a:pt x="123825" y="0"/>
                    </a:moveTo>
                    <a:cubicBezTo>
                      <a:pt x="112448" y="12964"/>
                      <a:pt x="101071" y="25929"/>
                      <a:pt x="88900" y="38100"/>
                    </a:cubicBezTo>
                    <a:cubicBezTo>
                      <a:pt x="76729" y="50271"/>
                      <a:pt x="60854" y="63500"/>
                      <a:pt x="50800" y="73025"/>
                    </a:cubicBezTo>
                    <a:cubicBezTo>
                      <a:pt x="40746" y="82550"/>
                      <a:pt x="37042" y="85196"/>
                      <a:pt x="28575" y="95250"/>
                    </a:cubicBezTo>
                    <a:cubicBezTo>
                      <a:pt x="20108" y="105304"/>
                      <a:pt x="10054" y="119327"/>
                      <a:pt x="0" y="133350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0259822D-D26B-6F89-919E-E7E1EDE39C7A}"/>
                  </a:ext>
                </a:extLst>
              </p:cNvPr>
              <p:cNvSpPr/>
              <p:nvPr/>
            </p:nvSpPr>
            <p:spPr>
              <a:xfrm>
                <a:off x="4841418" y="3429000"/>
                <a:ext cx="67131" cy="103878"/>
              </a:xfrm>
              <a:custGeom>
                <a:avLst/>
                <a:gdLst>
                  <a:gd name="connsiteX0" fmla="*/ 57613 w 67138"/>
                  <a:gd name="connsiteY0" fmla="*/ 0 h 114300"/>
                  <a:gd name="connsiteX1" fmla="*/ 13163 w 67138"/>
                  <a:gd name="connsiteY1" fmla="*/ 28575 h 114300"/>
                  <a:gd name="connsiteX2" fmla="*/ 463 w 67138"/>
                  <a:gd name="connsiteY2" fmla="*/ 73025 h 114300"/>
                  <a:gd name="connsiteX3" fmla="*/ 25863 w 67138"/>
                  <a:gd name="connsiteY3" fmla="*/ 104775 h 114300"/>
                  <a:gd name="connsiteX4" fmla="*/ 67138 w 67138"/>
                  <a:gd name="connsiteY4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138" h="114300">
                    <a:moveTo>
                      <a:pt x="57613" y="0"/>
                    </a:moveTo>
                    <a:cubicBezTo>
                      <a:pt x="40150" y="8202"/>
                      <a:pt x="22688" y="16404"/>
                      <a:pt x="13163" y="28575"/>
                    </a:cubicBezTo>
                    <a:cubicBezTo>
                      <a:pt x="3638" y="40746"/>
                      <a:pt x="-1654" y="60325"/>
                      <a:pt x="463" y="73025"/>
                    </a:cubicBezTo>
                    <a:cubicBezTo>
                      <a:pt x="2580" y="85725"/>
                      <a:pt x="14751" y="97896"/>
                      <a:pt x="25863" y="104775"/>
                    </a:cubicBezTo>
                    <a:cubicBezTo>
                      <a:pt x="36975" y="111654"/>
                      <a:pt x="52056" y="112977"/>
                      <a:pt x="67138" y="114300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2225DADA-E57E-D41B-D900-A39E16FFB748}"/>
                  </a:ext>
                </a:extLst>
              </p:cNvPr>
              <p:cNvSpPr/>
              <p:nvPr/>
            </p:nvSpPr>
            <p:spPr>
              <a:xfrm>
                <a:off x="4810085" y="3384544"/>
                <a:ext cx="82570" cy="190514"/>
              </a:xfrm>
              <a:custGeom>
                <a:avLst/>
                <a:gdLst>
                  <a:gd name="connsiteX0" fmla="*/ 101660 w 101660"/>
                  <a:gd name="connsiteY0" fmla="*/ 0 h 209550"/>
                  <a:gd name="connsiteX1" fmla="*/ 19110 w 101660"/>
                  <a:gd name="connsiteY1" fmla="*/ 41275 h 209550"/>
                  <a:gd name="connsiteX2" fmla="*/ 60 w 101660"/>
                  <a:gd name="connsiteY2" fmla="*/ 104775 h 209550"/>
                  <a:gd name="connsiteX3" fmla="*/ 22285 w 101660"/>
                  <a:gd name="connsiteY3" fmla="*/ 171450 h 209550"/>
                  <a:gd name="connsiteX4" fmla="*/ 69910 w 101660"/>
                  <a:gd name="connsiteY4" fmla="*/ 196850 h 209550"/>
                  <a:gd name="connsiteX5" fmla="*/ 82610 w 101660"/>
                  <a:gd name="connsiteY5" fmla="*/ 200025 h 209550"/>
                  <a:gd name="connsiteX6" fmla="*/ 101660 w 101660"/>
                  <a:gd name="connsiteY6" fmla="*/ 209550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660" h="209550">
                    <a:moveTo>
                      <a:pt x="101660" y="0"/>
                    </a:moveTo>
                    <a:cubicBezTo>
                      <a:pt x="68851" y="11906"/>
                      <a:pt x="36043" y="23813"/>
                      <a:pt x="19110" y="41275"/>
                    </a:cubicBezTo>
                    <a:cubicBezTo>
                      <a:pt x="2177" y="58737"/>
                      <a:pt x="-469" y="83079"/>
                      <a:pt x="60" y="104775"/>
                    </a:cubicBezTo>
                    <a:cubicBezTo>
                      <a:pt x="589" y="126471"/>
                      <a:pt x="10643" y="156104"/>
                      <a:pt x="22285" y="171450"/>
                    </a:cubicBezTo>
                    <a:cubicBezTo>
                      <a:pt x="33927" y="186796"/>
                      <a:pt x="69910" y="196850"/>
                      <a:pt x="69910" y="196850"/>
                    </a:cubicBezTo>
                    <a:cubicBezTo>
                      <a:pt x="79964" y="201613"/>
                      <a:pt x="82610" y="200025"/>
                      <a:pt x="82610" y="200025"/>
                    </a:cubicBezTo>
                    <a:cubicBezTo>
                      <a:pt x="87902" y="202142"/>
                      <a:pt x="94781" y="205846"/>
                      <a:pt x="101660" y="209550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60B16B94-8D1F-F4C6-D0BC-C1673BD1D69F}"/>
                  </a:ext>
                </a:extLst>
              </p:cNvPr>
              <p:cNvSpPr/>
              <p:nvPr/>
            </p:nvSpPr>
            <p:spPr>
              <a:xfrm>
                <a:off x="4752526" y="3330575"/>
                <a:ext cx="149674" cy="317500"/>
              </a:xfrm>
              <a:custGeom>
                <a:avLst/>
                <a:gdLst>
                  <a:gd name="connsiteX0" fmla="*/ 146499 w 149674"/>
                  <a:gd name="connsiteY0" fmla="*/ 0 h 317500"/>
                  <a:gd name="connsiteX1" fmla="*/ 89349 w 149674"/>
                  <a:gd name="connsiteY1" fmla="*/ 25400 h 317500"/>
                  <a:gd name="connsiteX2" fmla="*/ 32199 w 149674"/>
                  <a:gd name="connsiteY2" fmla="*/ 57150 h 317500"/>
                  <a:gd name="connsiteX3" fmla="*/ 449 w 149674"/>
                  <a:gd name="connsiteY3" fmla="*/ 127000 h 317500"/>
                  <a:gd name="connsiteX4" fmla="*/ 16324 w 149674"/>
                  <a:gd name="connsiteY4" fmla="*/ 193675 h 317500"/>
                  <a:gd name="connsiteX5" fmla="*/ 54424 w 149674"/>
                  <a:gd name="connsiteY5" fmla="*/ 241300 h 317500"/>
                  <a:gd name="connsiteX6" fmla="*/ 86174 w 149674"/>
                  <a:gd name="connsiteY6" fmla="*/ 273050 h 317500"/>
                  <a:gd name="connsiteX7" fmla="*/ 111574 w 149674"/>
                  <a:gd name="connsiteY7" fmla="*/ 288925 h 317500"/>
                  <a:gd name="connsiteX8" fmla="*/ 149674 w 149674"/>
                  <a:gd name="connsiteY8" fmla="*/ 317500 h 31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674" h="317500">
                    <a:moveTo>
                      <a:pt x="146499" y="0"/>
                    </a:moveTo>
                    <a:cubicBezTo>
                      <a:pt x="127449" y="7937"/>
                      <a:pt x="108399" y="15875"/>
                      <a:pt x="89349" y="25400"/>
                    </a:cubicBezTo>
                    <a:cubicBezTo>
                      <a:pt x="70299" y="34925"/>
                      <a:pt x="47016" y="40217"/>
                      <a:pt x="32199" y="57150"/>
                    </a:cubicBezTo>
                    <a:cubicBezTo>
                      <a:pt x="17382" y="74083"/>
                      <a:pt x="3095" y="104246"/>
                      <a:pt x="449" y="127000"/>
                    </a:cubicBezTo>
                    <a:cubicBezTo>
                      <a:pt x="-2197" y="149754"/>
                      <a:pt x="7328" y="174625"/>
                      <a:pt x="16324" y="193675"/>
                    </a:cubicBezTo>
                    <a:cubicBezTo>
                      <a:pt x="25320" y="212725"/>
                      <a:pt x="42782" y="228071"/>
                      <a:pt x="54424" y="241300"/>
                    </a:cubicBezTo>
                    <a:cubicBezTo>
                      <a:pt x="66066" y="254529"/>
                      <a:pt x="76649" y="265113"/>
                      <a:pt x="86174" y="273050"/>
                    </a:cubicBezTo>
                    <a:cubicBezTo>
                      <a:pt x="95699" y="280987"/>
                      <a:pt x="100991" y="281517"/>
                      <a:pt x="111574" y="288925"/>
                    </a:cubicBezTo>
                    <a:cubicBezTo>
                      <a:pt x="122157" y="296333"/>
                      <a:pt x="135915" y="306916"/>
                      <a:pt x="149674" y="317500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77F164B3-B1C1-B95E-8064-945546F1B406}"/>
                  </a:ext>
                </a:extLst>
              </p:cNvPr>
              <p:cNvSpPr/>
              <p:nvPr/>
            </p:nvSpPr>
            <p:spPr>
              <a:xfrm>
                <a:off x="3946525" y="3505109"/>
                <a:ext cx="946150" cy="241391"/>
              </a:xfrm>
              <a:custGeom>
                <a:avLst/>
                <a:gdLst>
                  <a:gd name="connsiteX0" fmla="*/ 946150 w 946150"/>
                  <a:gd name="connsiteY0" fmla="*/ 241391 h 241391"/>
                  <a:gd name="connsiteX1" fmla="*/ 844550 w 946150"/>
                  <a:gd name="connsiteY1" fmla="*/ 203291 h 241391"/>
                  <a:gd name="connsiteX2" fmla="*/ 768350 w 946150"/>
                  <a:gd name="connsiteY2" fmla="*/ 165191 h 241391"/>
                  <a:gd name="connsiteX3" fmla="*/ 660400 w 946150"/>
                  <a:gd name="connsiteY3" fmla="*/ 114391 h 241391"/>
                  <a:gd name="connsiteX4" fmla="*/ 555625 w 946150"/>
                  <a:gd name="connsiteY4" fmla="*/ 73116 h 241391"/>
                  <a:gd name="connsiteX5" fmla="*/ 473075 w 946150"/>
                  <a:gd name="connsiteY5" fmla="*/ 57241 h 241391"/>
                  <a:gd name="connsiteX6" fmla="*/ 390525 w 946150"/>
                  <a:gd name="connsiteY6" fmla="*/ 31841 h 241391"/>
                  <a:gd name="connsiteX7" fmla="*/ 292100 w 946150"/>
                  <a:gd name="connsiteY7" fmla="*/ 19141 h 241391"/>
                  <a:gd name="connsiteX8" fmla="*/ 184150 w 946150"/>
                  <a:gd name="connsiteY8" fmla="*/ 6441 h 241391"/>
                  <a:gd name="connsiteX9" fmla="*/ 69850 w 946150"/>
                  <a:gd name="connsiteY9" fmla="*/ 91 h 241391"/>
                  <a:gd name="connsiteX10" fmla="*/ 0 w 946150"/>
                  <a:gd name="connsiteY10" fmla="*/ 3266 h 241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6150" h="241391">
                    <a:moveTo>
                      <a:pt x="946150" y="241391"/>
                    </a:moveTo>
                    <a:cubicBezTo>
                      <a:pt x="910166" y="228691"/>
                      <a:pt x="874183" y="215991"/>
                      <a:pt x="844550" y="203291"/>
                    </a:cubicBezTo>
                    <a:cubicBezTo>
                      <a:pt x="814917" y="190591"/>
                      <a:pt x="799042" y="180008"/>
                      <a:pt x="768350" y="165191"/>
                    </a:cubicBezTo>
                    <a:cubicBezTo>
                      <a:pt x="737658" y="150374"/>
                      <a:pt x="695854" y="129737"/>
                      <a:pt x="660400" y="114391"/>
                    </a:cubicBezTo>
                    <a:cubicBezTo>
                      <a:pt x="624946" y="99045"/>
                      <a:pt x="586846" y="82641"/>
                      <a:pt x="555625" y="73116"/>
                    </a:cubicBezTo>
                    <a:cubicBezTo>
                      <a:pt x="524404" y="63591"/>
                      <a:pt x="500592" y="64120"/>
                      <a:pt x="473075" y="57241"/>
                    </a:cubicBezTo>
                    <a:cubicBezTo>
                      <a:pt x="445558" y="50362"/>
                      <a:pt x="420687" y="38191"/>
                      <a:pt x="390525" y="31841"/>
                    </a:cubicBezTo>
                    <a:cubicBezTo>
                      <a:pt x="360363" y="25491"/>
                      <a:pt x="292100" y="19141"/>
                      <a:pt x="292100" y="19141"/>
                    </a:cubicBezTo>
                    <a:cubicBezTo>
                      <a:pt x="257704" y="14908"/>
                      <a:pt x="221192" y="9616"/>
                      <a:pt x="184150" y="6441"/>
                    </a:cubicBezTo>
                    <a:cubicBezTo>
                      <a:pt x="147108" y="3266"/>
                      <a:pt x="100542" y="620"/>
                      <a:pt x="69850" y="91"/>
                    </a:cubicBezTo>
                    <a:cubicBezTo>
                      <a:pt x="39158" y="-438"/>
                      <a:pt x="19579" y="1414"/>
                      <a:pt x="0" y="3266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02AD3A80-8B74-96B8-F1D4-22A20AAEE924}"/>
                  </a:ext>
                </a:extLst>
              </p:cNvPr>
              <p:cNvSpPr/>
              <p:nvPr/>
            </p:nvSpPr>
            <p:spPr>
              <a:xfrm>
                <a:off x="3952875" y="3612754"/>
                <a:ext cx="942975" cy="203596"/>
              </a:xfrm>
              <a:custGeom>
                <a:avLst/>
                <a:gdLst>
                  <a:gd name="connsiteX0" fmla="*/ 942975 w 942975"/>
                  <a:gd name="connsiteY0" fmla="*/ 203596 h 203596"/>
                  <a:gd name="connsiteX1" fmla="*/ 825500 w 942975"/>
                  <a:gd name="connsiteY1" fmla="*/ 159146 h 203596"/>
                  <a:gd name="connsiteX2" fmla="*/ 736600 w 942975"/>
                  <a:gd name="connsiteY2" fmla="*/ 124221 h 203596"/>
                  <a:gd name="connsiteX3" fmla="*/ 638175 w 942975"/>
                  <a:gd name="connsiteY3" fmla="*/ 79771 h 203596"/>
                  <a:gd name="connsiteX4" fmla="*/ 561975 w 942975"/>
                  <a:gd name="connsiteY4" fmla="*/ 57546 h 203596"/>
                  <a:gd name="connsiteX5" fmla="*/ 454025 w 942975"/>
                  <a:gd name="connsiteY5" fmla="*/ 32146 h 203596"/>
                  <a:gd name="connsiteX6" fmla="*/ 377825 w 942975"/>
                  <a:gd name="connsiteY6" fmla="*/ 16271 h 203596"/>
                  <a:gd name="connsiteX7" fmla="*/ 257175 w 942975"/>
                  <a:gd name="connsiteY7" fmla="*/ 3571 h 203596"/>
                  <a:gd name="connsiteX8" fmla="*/ 155575 w 942975"/>
                  <a:gd name="connsiteY8" fmla="*/ 396 h 203596"/>
                  <a:gd name="connsiteX9" fmla="*/ 66675 w 942975"/>
                  <a:gd name="connsiteY9" fmla="*/ 396 h 203596"/>
                  <a:gd name="connsiteX10" fmla="*/ 0 w 942975"/>
                  <a:gd name="connsiteY10" fmla="*/ 3571 h 203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2975" h="203596">
                    <a:moveTo>
                      <a:pt x="942975" y="203596"/>
                    </a:moveTo>
                    <a:lnTo>
                      <a:pt x="825500" y="159146"/>
                    </a:lnTo>
                    <a:cubicBezTo>
                      <a:pt x="791104" y="145917"/>
                      <a:pt x="767821" y="137450"/>
                      <a:pt x="736600" y="124221"/>
                    </a:cubicBezTo>
                    <a:cubicBezTo>
                      <a:pt x="705379" y="110992"/>
                      <a:pt x="667279" y="90883"/>
                      <a:pt x="638175" y="79771"/>
                    </a:cubicBezTo>
                    <a:cubicBezTo>
                      <a:pt x="609071" y="68658"/>
                      <a:pt x="592667" y="65483"/>
                      <a:pt x="561975" y="57546"/>
                    </a:cubicBezTo>
                    <a:cubicBezTo>
                      <a:pt x="531283" y="49609"/>
                      <a:pt x="484717" y="39025"/>
                      <a:pt x="454025" y="32146"/>
                    </a:cubicBezTo>
                    <a:cubicBezTo>
                      <a:pt x="423333" y="25267"/>
                      <a:pt x="410633" y="21034"/>
                      <a:pt x="377825" y="16271"/>
                    </a:cubicBezTo>
                    <a:cubicBezTo>
                      <a:pt x="345017" y="11508"/>
                      <a:pt x="294217" y="6217"/>
                      <a:pt x="257175" y="3571"/>
                    </a:cubicBezTo>
                    <a:cubicBezTo>
                      <a:pt x="220133" y="925"/>
                      <a:pt x="187325" y="925"/>
                      <a:pt x="155575" y="396"/>
                    </a:cubicBezTo>
                    <a:cubicBezTo>
                      <a:pt x="123825" y="-133"/>
                      <a:pt x="92604" y="-133"/>
                      <a:pt x="66675" y="396"/>
                    </a:cubicBezTo>
                    <a:cubicBezTo>
                      <a:pt x="40746" y="925"/>
                      <a:pt x="20373" y="2248"/>
                      <a:pt x="0" y="3571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B875D245-A201-C4DC-A45D-25160CA46168}"/>
                  </a:ext>
                </a:extLst>
              </p:cNvPr>
              <p:cNvSpPr/>
              <p:nvPr/>
            </p:nvSpPr>
            <p:spPr>
              <a:xfrm>
                <a:off x="3952875" y="3216275"/>
                <a:ext cx="939800" cy="127000"/>
              </a:xfrm>
              <a:custGeom>
                <a:avLst/>
                <a:gdLst>
                  <a:gd name="connsiteX0" fmla="*/ 939800 w 939800"/>
                  <a:gd name="connsiteY0" fmla="*/ 0 h 127000"/>
                  <a:gd name="connsiteX1" fmla="*/ 841375 w 939800"/>
                  <a:gd name="connsiteY1" fmla="*/ 57150 h 127000"/>
                  <a:gd name="connsiteX2" fmla="*/ 752475 w 939800"/>
                  <a:gd name="connsiteY2" fmla="*/ 85725 h 127000"/>
                  <a:gd name="connsiteX3" fmla="*/ 663575 w 939800"/>
                  <a:gd name="connsiteY3" fmla="*/ 98425 h 127000"/>
                  <a:gd name="connsiteX4" fmla="*/ 514350 w 939800"/>
                  <a:gd name="connsiteY4" fmla="*/ 114300 h 127000"/>
                  <a:gd name="connsiteX5" fmla="*/ 374650 w 939800"/>
                  <a:gd name="connsiteY5" fmla="*/ 120650 h 127000"/>
                  <a:gd name="connsiteX6" fmla="*/ 209550 w 939800"/>
                  <a:gd name="connsiteY6" fmla="*/ 123825 h 127000"/>
                  <a:gd name="connsiteX7" fmla="*/ 111125 w 939800"/>
                  <a:gd name="connsiteY7" fmla="*/ 123825 h 127000"/>
                  <a:gd name="connsiteX8" fmla="*/ 0 w 939800"/>
                  <a:gd name="connsiteY8" fmla="*/ 127000 h 1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9800" h="127000">
                    <a:moveTo>
                      <a:pt x="939800" y="0"/>
                    </a:moveTo>
                    <a:cubicBezTo>
                      <a:pt x="906198" y="21431"/>
                      <a:pt x="872596" y="42863"/>
                      <a:pt x="841375" y="57150"/>
                    </a:cubicBezTo>
                    <a:cubicBezTo>
                      <a:pt x="810154" y="71438"/>
                      <a:pt x="782108" y="78846"/>
                      <a:pt x="752475" y="85725"/>
                    </a:cubicBezTo>
                    <a:cubicBezTo>
                      <a:pt x="722842" y="92604"/>
                      <a:pt x="703262" y="93663"/>
                      <a:pt x="663575" y="98425"/>
                    </a:cubicBezTo>
                    <a:cubicBezTo>
                      <a:pt x="623887" y="103188"/>
                      <a:pt x="562504" y="110596"/>
                      <a:pt x="514350" y="114300"/>
                    </a:cubicBezTo>
                    <a:cubicBezTo>
                      <a:pt x="466196" y="118004"/>
                      <a:pt x="425450" y="119063"/>
                      <a:pt x="374650" y="120650"/>
                    </a:cubicBezTo>
                    <a:cubicBezTo>
                      <a:pt x="323850" y="122238"/>
                      <a:pt x="253471" y="123296"/>
                      <a:pt x="209550" y="123825"/>
                    </a:cubicBezTo>
                    <a:cubicBezTo>
                      <a:pt x="165629" y="124354"/>
                      <a:pt x="146050" y="123296"/>
                      <a:pt x="111125" y="123825"/>
                    </a:cubicBezTo>
                    <a:cubicBezTo>
                      <a:pt x="76200" y="124354"/>
                      <a:pt x="38100" y="125677"/>
                      <a:pt x="0" y="127000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B038B087-7F18-9C85-76EA-84D186E7A570}"/>
                  </a:ext>
                </a:extLst>
              </p:cNvPr>
              <p:cNvSpPr/>
              <p:nvPr/>
            </p:nvSpPr>
            <p:spPr>
              <a:xfrm>
                <a:off x="3956050" y="3095625"/>
                <a:ext cx="946150" cy="165405"/>
              </a:xfrm>
              <a:custGeom>
                <a:avLst/>
                <a:gdLst>
                  <a:gd name="connsiteX0" fmla="*/ 946150 w 946150"/>
                  <a:gd name="connsiteY0" fmla="*/ 0 h 165405"/>
                  <a:gd name="connsiteX1" fmla="*/ 869950 w 946150"/>
                  <a:gd name="connsiteY1" fmla="*/ 60325 h 165405"/>
                  <a:gd name="connsiteX2" fmla="*/ 784225 w 946150"/>
                  <a:gd name="connsiteY2" fmla="*/ 98425 h 165405"/>
                  <a:gd name="connsiteX3" fmla="*/ 663575 w 946150"/>
                  <a:gd name="connsiteY3" fmla="*/ 123825 h 165405"/>
                  <a:gd name="connsiteX4" fmla="*/ 495300 w 946150"/>
                  <a:gd name="connsiteY4" fmla="*/ 149225 h 165405"/>
                  <a:gd name="connsiteX5" fmla="*/ 368300 w 946150"/>
                  <a:gd name="connsiteY5" fmla="*/ 152400 h 165405"/>
                  <a:gd name="connsiteX6" fmla="*/ 241300 w 946150"/>
                  <a:gd name="connsiteY6" fmla="*/ 161925 h 165405"/>
                  <a:gd name="connsiteX7" fmla="*/ 133350 w 946150"/>
                  <a:gd name="connsiteY7" fmla="*/ 161925 h 165405"/>
                  <a:gd name="connsiteX8" fmla="*/ 50800 w 946150"/>
                  <a:gd name="connsiteY8" fmla="*/ 165100 h 165405"/>
                  <a:gd name="connsiteX9" fmla="*/ 0 w 946150"/>
                  <a:gd name="connsiteY9" fmla="*/ 165100 h 165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46150" h="165405">
                    <a:moveTo>
                      <a:pt x="946150" y="0"/>
                    </a:moveTo>
                    <a:cubicBezTo>
                      <a:pt x="921543" y="21960"/>
                      <a:pt x="896937" y="43921"/>
                      <a:pt x="869950" y="60325"/>
                    </a:cubicBezTo>
                    <a:cubicBezTo>
                      <a:pt x="842963" y="76729"/>
                      <a:pt x="818621" y="87842"/>
                      <a:pt x="784225" y="98425"/>
                    </a:cubicBezTo>
                    <a:cubicBezTo>
                      <a:pt x="749829" y="109008"/>
                      <a:pt x="711729" y="115358"/>
                      <a:pt x="663575" y="123825"/>
                    </a:cubicBezTo>
                    <a:cubicBezTo>
                      <a:pt x="615421" y="132292"/>
                      <a:pt x="544512" y="144463"/>
                      <a:pt x="495300" y="149225"/>
                    </a:cubicBezTo>
                    <a:cubicBezTo>
                      <a:pt x="446087" y="153988"/>
                      <a:pt x="410633" y="150283"/>
                      <a:pt x="368300" y="152400"/>
                    </a:cubicBezTo>
                    <a:cubicBezTo>
                      <a:pt x="325967" y="154517"/>
                      <a:pt x="280458" y="160338"/>
                      <a:pt x="241300" y="161925"/>
                    </a:cubicBezTo>
                    <a:cubicBezTo>
                      <a:pt x="202142" y="163512"/>
                      <a:pt x="165100" y="161396"/>
                      <a:pt x="133350" y="161925"/>
                    </a:cubicBezTo>
                    <a:cubicBezTo>
                      <a:pt x="101600" y="162454"/>
                      <a:pt x="73025" y="164571"/>
                      <a:pt x="50800" y="165100"/>
                    </a:cubicBezTo>
                    <a:cubicBezTo>
                      <a:pt x="28575" y="165629"/>
                      <a:pt x="14287" y="165364"/>
                      <a:pt x="0" y="165100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C7166FF6-6129-F081-97ED-7143E27606DB}"/>
                  </a:ext>
                </a:extLst>
              </p:cNvPr>
              <p:cNvSpPr/>
              <p:nvPr/>
            </p:nvSpPr>
            <p:spPr>
              <a:xfrm>
                <a:off x="3949700" y="2965450"/>
                <a:ext cx="942975" cy="212725"/>
              </a:xfrm>
              <a:custGeom>
                <a:avLst/>
                <a:gdLst>
                  <a:gd name="connsiteX0" fmla="*/ 942975 w 942975"/>
                  <a:gd name="connsiteY0" fmla="*/ 0 h 212725"/>
                  <a:gd name="connsiteX1" fmla="*/ 882650 w 942975"/>
                  <a:gd name="connsiteY1" fmla="*/ 69850 h 212725"/>
                  <a:gd name="connsiteX2" fmla="*/ 784225 w 942975"/>
                  <a:gd name="connsiteY2" fmla="*/ 139700 h 212725"/>
                  <a:gd name="connsiteX3" fmla="*/ 657225 w 942975"/>
                  <a:gd name="connsiteY3" fmla="*/ 177800 h 212725"/>
                  <a:gd name="connsiteX4" fmla="*/ 549275 w 942975"/>
                  <a:gd name="connsiteY4" fmla="*/ 193675 h 212725"/>
                  <a:gd name="connsiteX5" fmla="*/ 438150 w 942975"/>
                  <a:gd name="connsiteY5" fmla="*/ 203200 h 212725"/>
                  <a:gd name="connsiteX6" fmla="*/ 307975 w 942975"/>
                  <a:gd name="connsiteY6" fmla="*/ 206375 h 212725"/>
                  <a:gd name="connsiteX7" fmla="*/ 127000 w 942975"/>
                  <a:gd name="connsiteY7" fmla="*/ 212725 h 212725"/>
                  <a:gd name="connsiteX8" fmla="*/ 44450 w 942975"/>
                  <a:gd name="connsiteY8" fmla="*/ 206375 h 212725"/>
                  <a:gd name="connsiteX9" fmla="*/ 0 w 942975"/>
                  <a:gd name="connsiteY9" fmla="*/ 206375 h 212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42975" h="212725">
                    <a:moveTo>
                      <a:pt x="942975" y="0"/>
                    </a:moveTo>
                    <a:cubicBezTo>
                      <a:pt x="926041" y="23283"/>
                      <a:pt x="909108" y="46567"/>
                      <a:pt x="882650" y="69850"/>
                    </a:cubicBezTo>
                    <a:cubicBezTo>
                      <a:pt x="856192" y="93133"/>
                      <a:pt x="821796" y="121708"/>
                      <a:pt x="784225" y="139700"/>
                    </a:cubicBezTo>
                    <a:cubicBezTo>
                      <a:pt x="746654" y="157692"/>
                      <a:pt x="696383" y="168804"/>
                      <a:pt x="657225" y="177800"/>
                    </a:cubicBezTo>
                    <a:cubicBezTo>
                      <a:pt x="618067" y="186796"/>
                      <a:pt x="585787" y="189442"/>
                      <a:pt x="549275" y="193675"/>
                    </a:cubicBezTo>
                    <a:cubicBezTo>
                      <a:pt x="512762" y="197908"/>
                      <a:pt x="478367" y="201083"/>
                      <a:pt x="438150" y="203200"/>
                    </a:cubicBezTo>
                    <a:cubicBezTo>
                      <a:pt x="397933" y="205317"/>
                      <a:pt x="307975" y="206375"/>
                      <a:pt x="307975" y="206375"/>
                    </a:cubicBezTo>
                    <a:cubicBezTo>
                      <a:pt x="256117" y="207963"/>
                      <a:pt x="170921" y="212725"/>
                      <a:pt x="127000" y="212725"/>
                    </a:cubicBezTo>
                    <a:cubicBezTo>
                      <a:pt x="83079" y="212725"/>
                      <a:pt x="65617" y="207433"/>
                      <a:pt x="44450" y="206375"/>
                    </a:cubicBezTo>
                    <a:cubicBezTo>
                      <a:pt x="23283" y="205317"/>
                      <a:pt x="11641" y="205846"/>
                      <a:pt x="0" y="206375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CD06A438-D56B-9A78-2751-CD48E2D60BB7}"/>
                  </a:ext>
                </a:extLst>
              </p:cNvPr>
              <p:cNvSpPr/>
              <p:nvPr/>
            </p:nvSpPr>
            <p:spPr>
              <a:xfrm>
                <a:off x="3957090" y="2994899"/>
                <a:ext cx="812446" cy="101954"/>
              </a:xfrm>
              <a:custGeom>
                <a:avLst/>
                <a:gdLst>
                  <a:gd name="connsiteX0" fmla="*/ 812446 w 812446"/>
                  <a:gd name="connsiteY0" fmla="*/ 0 h 101954"/>
                  <a:gd name="connsiteX1" fmla="*/ 720050 w 812446"/>
                  <a:gd name="connsiteY1" fmla="*/ 60535 h 101954"/>
                  <a:gd name="connsiteX2" fmla="*/ 624468 w 812446"/>
                  <a:gd name="connsiteY2" fmla="*/ 79652 h 101954"/>
                  <a:gd name="connsiteX3" fmla="*/ 506584 w 812446"/>
                  <a:gd name="connsiteY3" fmla="*/ 92396 h 101954"/>
                  <a:gd name="connsiteX4" fmla="*/ 375955 w 812446"/>
                  <a:gd name="connsiteY4" fmla="*/ 98768 h 101954"/>
                  <a:gd name="connsiteX5" fmla="*/ 251699 w 812446"/>
                  <a:gd name="connsiteY5" fmla="*/ 101954 h 101954"/>
                  <a:gd name="connsiteX6" fmla="*/ 152931 w 812446"/>
                  <a:gd name="connsiteY6" fmla="*/ 98768 h 101954"/>
                  <a:gd name="connsiteX7" fmla="*/ 70093 w 812446"/>
                  <a:gd name="connsiteY7" fmla="*/ 95582 h 101954"/>
                  <a:gd name="connsiteX8" fmla="*/ 0 w 812446"/>
                  <a:gd name="connsiteY8" fmla="*/ 89210 h 101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2446" h="101954">
                    <a:moveTo>
                      <a:pt x="812446" y="0"/>
                    </a:moveTo>
                    <a:cubicBezTo>
                      <a:pt x="781913" y="23630"/>
                      <a:pt x="751380" y="47260"/>
                      <a:pt x="720050" y="60535"/>
                    </a:cubicBezTo>
                    <a:cubicBezTo>
                      <a:pt x="688720" y="73810"/>
                      <a:pt x="660046" y="74342"/>
                      <a:pt x="624468" y="79652"/>
                    </a:cubicBezTo>
                    <a:cubicBezTo>
                      <a:pt x="588890" y="84962"/>
                      <a:pt x="548003" y="89210"/>
                      <a:pt x="506584" y="92396"/>
                    </a:cubicBezTo>
                    <a:cubicBezTo>
                      <a:pt x="465165" y="95582"/>
                      <a:pt x="418436" y="97175"/>
                      <a:pt x="375955" y="98768"/>
                    </a:cubicBezTo>
                    <a:cubicBezTo>
                      <a:pt x="333474" y="100361"/>
                      <a:pt x="288870" y="101954"/>
                      <a:pt x="251699" y="101954"/>
                    </a:cubicBezTo>
                    <a:cubicBezTo>
                      <a:pt x="214528" y="101954"/>
                      <a:pt x="152931" y="98768"/>
                      <a:pt x="152931" y="98768"/>
                    </a:cubicBezTo>
                    <a:cubicBezTo>
                      <a:pt x="122663" y="97706"/>
                      <a:pt x="95581" y="97175"/>
                      <a:pt x="70093" y="95582"/>
                    </a:cubicBezTo>
                    <a:cubicBezTo>
                      <a:pt x="44604" y="93989"/>
                      <a:pt x="22302" y="91599"/>
                      <a:pt x="0" y="89210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CD369C83-FF58-4AEF-1DA8-59DF8435E9F2}"/>
                  </a:ext>
                </a:extLst>
              </p:cNvPr>
              <p:cNvSpPr/>
              <p:nvPr/>
            </p:nvSpPr>
            <p:spPr>
              <a:xfrm>
                <a:off x="3950718" y="2490557"/>
                <a:ext cx="943074" cy="58293"/>
              </a:xfrm>
              <a:custGeom>
                <a:avLst/>
                <a:gdLst>
                  <a:gd name="connsiteX0" fmla="*/ 943074 w 943074"/>
                  <a:gd name="connsiteY0" fmla="*/ 944 h 58293"/>
                  <a:gd name="connsiteX1" fmla="*/ 796515 w 943074"/>
                  <a:gd name="connsiteY1" fmla="*/ 944 h 58293"/>
                  <a:gd name="connsiteX2" fmla="*/ 662701 w 943074"/>
                  <a:gd name="connsiteY2" fmla="*/ 944 h 58293"/>
                  <a:gd name="connsiteX3" fmla="*/ 468351 w 943074"/>
                  <a:gd name="connsiteY3" fmla="*/ 13688 h 58293"/>
                  <a:gd name="connsiteX4" fmla="*/ 299490 w 943074"/>
                  <a:gd name="connsiteY4" fmla="*/ 32805 h 58293"/>
                  <a:gd name="connsiteX5" fmla="*/ 165675 w 943074"/>
                  <a:gd name="connsiteY5" fmla="*/ 48735 h 58293"/>
                  <a:gd name="connsiteX6" fmla="*/ 76465 w 943074"/>
                  <a:gd name="connsiteY6" fmla="*/ 55107 h 58293"/>
                  <a:gd name="connsiteX7" fmla="*/ 0 w 943074"/>
                  <a:gd name="connsiteY7" fmla="*/ 58293 h 58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3074" h="58293">
                    <a:moveTo>
                      <a:pt x="943074" y="944"/>
                    </a:moveTo>
                    <a:lnTo>
                      <a:pt x="796515" y="944"/>
                    </a:lnTo>
                    <a:cubicBezTo>
                      <a:pt x="749786" y="944"/>
                      <a:pt x="717395" y="-1180"/>
                      <a:pt x="662701" y="944"/>
                    </a:cubicBezTo>
                    <a:cubicBezTo>
                      <a:pt x="608007" y="3068"/>
                      <a:pt x="528886" y="8378"/>
                      <a:pt x="468351" y="13688"/>
                    </a:cubicBezTo>
                    <a:cubicBezTo>
                      <a:pt x="407816" y="18998"/>
                      <a:pt x="299490" y="32805"/>
                      <a:pt x="299490" y="32805"/>
                    </a:cubicBezTo>
                    <a:lnTo>
                      <a:pt x="165675" y="48735"/>
                    </a:lnTo>
                    <a:cubicBezTo>
                      <a:pt x="128504" y="52452"/>
                      <a:pt x="104077" y="53514"/>
                      <a:pt x="76465" y="55107"/>
                    </a:cubicBezTo>
                    <a:cubicBezTo>
                      <a:pt x="48853" y="56700"/>
                      <a:pt x="24426" y="57496"/>
                      <a:pt x="0" y="58293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17D3AB8F-27B8-382A-C054-47288E2D6E0D}"/>
                  </a:ext>
                </a:extLst>
              </p:cNvPr>
              <p:cNvSpPr/>
              <p:nvPr/>
            </p:nvSpPr>
            <p:spPr>
              <a:xfrm>
                <a:off x="3966648" y="2577466"/>
                <a:ext cx="933516" cy="66966"/>
              </a:xfrm>
              <a:custGeom>
                <a:avLst/>
                <a:gdLst>
                  <a:gd name="connsiteX0" fmla="*/ 0 w 933516"/>
                  <a:gd name="connsiteY0" fmla="*/ 66966 h 66966"/>
                  <a:gd name="connsiteX1" fmla="*/ 108326 w 933516"/>
                  <a:gd name="connsiteY1" fmla="*/ 60594 h 66966"/>
                  <a:gd name="connsiteX2" fmla="*/ 219838 w 933516"/>
                  <a:gd name="connsiteY2" fmla="*/ 47850 h 66966"/>
                  <a:gd name="connsiteX3" fmla="*/ 366397 w 933516"/>
                  <a:gd name="connsiteY3" fmla="*/ 25547 h 66966"/>
                  <a:gd name="connsiteX4" fmla="*/ 471537 w 933516"/>
                  <a:gd name="connsiteY4" fmla="*/ 12803 h 66966"/>
                  <a:gd name="connsiteX5" fmla="*/ 557561 w 933516"/>
                  <a:gd name="connsiteY5" fmla="*/ 3245 h 66966"/>
                  <a:gd name="connsiteX6" fmla="*/ 627654 w 933516"/>
                  <a:gd name="connsiteY6" fmla="*/ 6431 h 66966"/>
                  <a:gd name="connsiteX7" fmla="*/ 761469 w 933516"/>
                  <a:gd name="connsiteY7" fmla="*/ 59 h 66966"/>
                  <a:gd name="connsiteX8" fmla="*/ 825190 w 933516"/>
                  <a:gd name="connsiteY8" fmla="*/ 3245 h 66966"/>
                  <a:gd name="connsiteX9" fmla="*/ 857051 w 933516"/>
                  <a:gd name="connsiteY9" fmla="*/ 3245 h 66966"/>
                  <a:gd name="connsiteX10" fmla="*/ 933516 w 933516"/>
                  <a:gd name="connsiteY10" fmla="*/ 59 h 66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3516" h="66966">
                    <a:moveTo>
                      <a:pt x="0" y="66966"/>
                    </a:moveTo>
                    <a:cubicBezTo>
                      <a:pt x="35843" y="65373"/>
                      <a:pt x="71686" y="63780"/>
                      <a:pt x="108326" y="60594"/>
                    </a:cubicBezTo>
                    <a:cubicBezTo>
                      <a:pt x="144966" y="57408"/>
                      <a:pt x="176826" y="53691"/>
                      <a:pt x="219838" y="47850"/>
                    </a:cubicBezTo>
                    <a:cubicBezTo>
                      <a:pt x="262850" y="42009"/>
                      <a:pt x="324447" y="31388"/>
                      <a:pt x="366397" y="25547"/>
                    </a:cubicBezTo>
                    <a:cubicBezTo>
                      <a:pt x="408347" y="19706"/>
                      <a:pt x="471537" y="12803"/>
                      <a:pt x="471537" y="12803"/>
                    </a:cubicBezTo>
                    <a:cubicBezTo>
                      <a:pt x="503398" y="9086"/>
                      <a:pt x="531542" y="4307"/>
                      <a:pt x="557561" y="3245"/>
                    </a:cubicBezTo>
                    <a:cubicBezTo>
                      <a:pt x="583580" y="2183"/>
                      <a:pt x="593669" y="6962"/>
                      <a:pt x="627654" y="6431"/>
                    </a:cubicBezTo>
                    <a:cubicBezTo>
                      <a:pt x="661639" y="5900"/>
                      <a:pt x="728546" y="590"/>
                      <a:pt x="761469" y="59"/>
                    </a:cubicBezTo>
                    <a:cubicBezTo>
                      <a:pt x="794392" y="-472"/>
                      <a:pt x="809260" y="2714"/>
                      <a:pt x="825190" y="3245"/>
                    </a:cubicBezTo>
                    <a:cubicBezTo>
                      <a:pt x="841120" y="3776"/>
                      <a:pt x="838997" y="3776"/>
                      <a:pt x="857051" y="3245"/>
                    </a:cubicBezTo>
                    <a:cubicBezTo>
                      <a:pt x="875105" y="2714"/>
                      <a:pt x="904310" y="1386"/>
                      <a:pt x="933516" y="59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9060AEDC-94AF-9748-1121-EB84B809F4FC}"/>
                  </a:ext>
                </a:extLst>
              </p:cNvPr>
              <p:cNvSpPr/>
              <p:nvPr/>
            </p:nvSpPr>
            <p:spPr>
              <a:xfrm>
                <a:off x="3950718" y="2660362"/>
                <a:ext cx="949446" cy="92396"/>
              </a:xfrm>
              <a:custGeom>
                <a:avLst/>
                <a:gdLst>
                  <a:gd name="connsiteX0" fmla="*/ 949446 w 949446"/>
                  <a:gd name="connsiteY0" fmla="*/ 0 h 92396"/>
                  <a:gd name="connsiteX1" fmla="*/ 751911 w 949446"/>
                  <a:gd name="connsiteY1" fmla="*/ 3186 h 92396"/>
                  <a:gd name="connsiteX2" fmla="*/ 649957 w 949446"/>
                  <a:gd name="connsiteY2" fmla="*/ 6372 h 92396"/>
                  <a:gd name="connsiteX3" fmla="*/ 541630 w 949446"/>
                  <a:gd name="connsiteY3" fmla="*/ 15931 h 92396"/>
                  <a:gd name="connsiteX4" fmla="*/ 369583 w 949446"/>
                  <a:gd name="connsiteY4" fmla="*/ 38233 h 92396"/>
                  <a:gd name="connsiteX5" fmla="*/ 264443 w 949446"/>
                  <a:gd name="connsiteY5" fmla="*/ 57349 h 92396"/>
                  <a:gd name="connsiteX6" fmla="*/ 165675 w 949446"/>
                  <a:gd name="connsiteY6" fmla="*/ 70094 h 92396"/>
                  <a:gd name="connsiteX7" fmla="*/ 41419 w 949446"/>
                  <a:gd name="connsiteY7" fmla="*/ 86024 h 92396"/>
                  <a:gd name="connsiteX8" fmla="*/ 0 w 949446"/>
                  <a:gd name="connsiteY8" fmla="*/ 92396 h 92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9446" h="92396">
                    <a:moveTo>
                      <a:pt x="949446" y="0"/>
                    </a:moveTo>
                    <a:lnTo>
                      <a:pt x="751911" y="3186"/>
                    </a:lnTo>
                    <a:cubicBezTo>
                      <a:pt x="701996" y="4248"/>
                      <a:pt x="685004" y="4248"/>
                      <a:pt x="649957" y="6372"/>
                    </a:cubicBezTo>
                    <a:cubicBezTo>
                      <a:pt x="614910" y="8496"/>
                      <a:pt x="588359" y="10621"/>
                      <a:pt x="541630" y="15931"/>
                    </a:cubicBezTo>
                    <a:cubicBezTo>
                      <a:pt x="494901" y="21241"/>
                      <a:pt x="415781" y="31330"/>
                      <a:pt x="369583" y="38233"/>
                    </a:cubicBezTo>
                    <a:cubicBezTo>
                      <a:pt x="323385" y="45136"/>
                      <a:pt x="298428" y="52039"/>
                      <a:pt x="264443" y="57349"/>
                    </a:cubicBezTo>
                    <a:cubicBezTo>
                      <a:pt x="230458" y="62659"/>
                      <a:pt x="165675" y="70094"/>
                      <a:pt x="165675" y="70094"/>
                    </a:cubicBezTo>
                    <a:lnTo>
                      <a:pt x="41419" y="86024"/>
                    </a:lnTo>
                    <a:cubicBezTo>
                      <a:pt x="13807" y="89741"/>
                      <a:pt x="6903" y="91068"/>
                      <a:pt x="0" y="92396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554CDB22-5F72-013B-5805-3B8FA3B1A833}"/>
                  </a:ext>
                </a:extLst>
              </p:cNvPr>
              <p:cNvSpPr/>
              <p:nvPr/>
            </p:nvSpPr>
            <p:spPr>
              <a:xfrm>
                <a:off x="3957090" y="2743200"/>
                <a:ext cx="939888" cy="121070"/>
              </a:xfrm>
              <a:custGeom>
                <a:avLst/>
                <a:gdLst>
                  <a:gd name="connsiteX0" fmla="*/ 939888 w 939888"/>
                  <a:gd name="connsiteY0" fmla="*/ 0 h 121070"/>
                  <a:gd name="connsiteX1" fmla="*/ 812446 w 939888"/>
                  <a:gd name="connsiteY1" fmla="*/ 3186 h 121070"/>
                  <a:gd name="connsiteX2" fmla="*/ 704120 w 939888"/>
                  <a:gd name="connsiteY2" fmla="*/ 15930 h 121070"/>
                  <a:gd name="connsiteX3" fmla="*/ 560747 w 939888"/>
                  <a:gd name="connsiteY3" fmla="*/ 28675 h 121070"/>
                  <a:gd name="connsiteX4" fmla="*/ 455607 w 939888"/>
                  <a:gd name="connsiteY4" fmla="*/ 44605 h 121070"/>
                  <a:gd name="connsiteX5" fmla="*/ 328164 w 939888"/>
                  <a:gd name="connsiteY5" fmla="*/ 66907 h 121070"/>
                  <a:gd name="connsiteX6" fmla="*/ 229396 w 939888"/>
                  <a:gd name="connsiteY6" fmla="*/ 86024 h 121070"/>
                  <a:gd name="connsiteX7" fmla="*/ 137001 w 939888"/>
                  <a:gd name="connsiteY7" fmla="*/ 101954 h 121070"/>
                  <a:gd name="connsiteX8" fmla="*/ 57349 w 939888"/>
                  <a:gd name="connsiteY8" fmla="*/ 111512 h 121070"/>
                  <a:gd name="connsiteX9" fmla="*/ 0 w 939888"/>
                  <a:gd name="connsiteY9" fmla="*/ 121070 h 121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9888" h="121070">
                    <a:moveTo>
                      <a:pt x="939888" y="0"/>
                    </a:moveTo>
                    <a:cubicBezTo>
                      <a:pt x="895814" y="265"/>
                      <a:pt x="851741" y="531"/>
                      <a:pt x="812446" y="3186"/>
                    </a:cubicBezTo>
                    <a:cubicBezTo>
                      <a:pt x="773151" y="5841"/>
                      <a:pt x="746070" y="11682"/>
                      <a:pt x="704120" y="15930"/>
                    </a:cubicBezTo>
                    <a:cubicBezTo>
                      <a:pt x="662170" y="20178"/>
                      <a:pt x="602166" y="23896"/>
                      <a:pt x="560747" y="28675"/>
                    </a:cubicBezTo>
                    <a:cubicBezTo>
                      <a:pt x="519328" y="33454"/>
                      <a:pt x="494371" y="38233"/>
                      <a:pt x="455607" y="44605"/>
                    </a:cubicBezTo>
                    <a:cubicBezTo>
                      <a:pt x="416843" y="50977"/>
                      <a:pt x="365866" y="60004"/>
                      <a:pt x="328164" y="66907"/>
                    </a:cubicBezTo>
                    <a:cubicBezTo>
                      <a:pt x="290462" y="73810"/>
                      <a:pt x="261256" y="80183"/>
                      <a:pt x="229396" y="86024"/>
                    </a:cubicBezTo>
                    <a:cubicBezTo>
                      <a:pt x="197536" y="91865"/>
                      <a:pt x="165675" y="97706"/>
                      <a:pt x="137001" y="101954"/>
                    </a:cubicBezTo>
                    <a:cubicBezTo>
                      <a:pt x="108327" y="106202"/>
                      <a:pt x="80183" y="108326"/>
                      <a:pt x="57349" y="111512"/>
                    </a:cubicBezTo>
                    <a:cubicBezTo>
                      <a:pt x="34515" y="114698"/>
                      <a:pt x="17257" y="117884"/>
                      <a:pt x="0" y="121070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1BF806F1-211F-6639-D1D6-E24118D94FA9}"/>
                  </a:ext>
                </a:extLst>
              </p:cNvPr>
              <p:cNvSpPr/>
              <p:nvPr/>
            </p:nvSpPr>
            <p:spPr>
              <a:xfrm>
                <a:off x="3957090" y="2829035"/>
                <a:ext cx="884757" cy="201524"/>
              </a:xfrm>
              <a:custGeom>
                <a:avLst/>
                <a:gdLst>
                  <a:gd name="connsiteX0" fmla="*/ 6372 w 884757"/>
                  <a:gd name="connsiteY0" fmla="*/ 105329 h 201524"/>
                  <a:gd name="connsiteX1" fmla="*/ 133815 w 884757"/>
                  <a:gd name="connsiteY1" fmla="*/ 89398 h 201524"/>
                  <a:gd name="connsiteX2" fmla="*/ 274001 w 884757"/>
                  <a:gd name="connsiteY2" fmla="*/ 63910 h 201524"/>
                  <a:gd name="connsiteX3" fmla="*/ 407816 w 884757"/>
                  <a:gd name="connsiteY3" fmla="*/ 38421 h 201524"/>
                  <a:gd name="connsiteX4" fmla="*/ 497026 w 884757"/>
                  <a:gd name="connsiteY4" fmla="*/ 28863 h 201524"/>
                  <a:gd name="connsiteX5" fmla="*/ 614910 w 884757"/>
                  <a:gd name="connsiteY5" fmla="*/ 16119 h 201524"/>
                  <a:gd name="connsiteX6" fmla="*/ 681817 w 884757"/>
                  <a:gd name="connsiteY6" fmla="*/ 9747 h 201524"/>
                  <a:gd name="connsiteX7" fmla="*/ 751911 w 884757"/>
                  <a:gd name="connsiteY7" fmla="*/ 189 h 201524"/>
                  <a:gd name="connsiteX8" fmla="*/ 815632 w 884757"/>
                  <a:gd name="connsiteY8" fmla="*/ 3375 h 201524"/>
                  <a:gd name="connsiteX9" fmla="*/ 882539 w 884757"/>
                  <a:gd name="connsiteY9" fmla="*/ 3375 h 201524"/>
                  <a:gd name="connsiteX10" fmla="*/ 860237 w 884757"/>
                  <a:gd name="connsiteY10" fmla="*/ 38421 h 201524"/>
                  <a:gd name="connsiteX11" fmla="*/ 777399 w 884757"/>
                  <a:gd name="connsiteY11" fmla="*/ 92585 h 201524"/>
                  <a:gd name="connsiteX12" fmla="*/ 716864 w 884757"/>
                  <a:gd name="connsiteY12" fmla="*/ 127631 h 201524"/>
                  <a:gd name="connsiteX13" fmla="*/ 637212 w 884757"/>
                  <a:gd name="connsiteY13" fmla="*/ 165864 h 201524"/>
                  <a:gd name="connsiteX14" fmla="*/ 525700 w 884757"/>
                  <a:gd name="connsiteY14" fmla="*/ 191352 h 201524"/>
                  <a:gd name="connsiteX15" fmla="*/ 388700 w 884757"/>
                  <a:gd name="connsiteY15" fmla="*/ 194539 h 201524"/>
                  <a:gd name="connsiteX16" fmla="*/ 235769 w 884757"/>
                  <a:gd name="connsiteY16" fmla="*/ 200911 h 201524"/>
                  <a:gd name="connsiteX17" fmla="*/ 137001 w 884757"/>
                  <a:gd name="connsiteY17" fmla="*/ 200911 h 201524"/>
                  <a:gd name="connsiteX18" fmla="*/ 63721 w 884757"/>
                  <a:gd name="connsiteY18" fmla="*/ 197725 h 201524"/>
                  <a:gd name="connsiteX19" fmla="*/ 0 w 884757"/>
                  <a:gd name="connsiteY19" fmla="*/ 191352 h 2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84757" h="201524">
                    <a:moveTo>
                      <a:pt x="6372" y="105329"/>
                    </a:moveTo>
                    <a:cubicBezTo>
                      <a:pt x="47791" y="100815"/>
                      <a:pt x="89210" y="96301"/>
                      <a:pt x="133815" y="89398"/>
                    </a:cubicBezTo>
                    <a:cubicBezTo>
                      <a:pt x="178420" y="82495"/>
                      <a:pt x="274001" y="63910"/>
                      <a:pt x="274001" y="63910"/>
                    </a:cubicBezTo>
                    <a:cubicBezTo>
                      <a:pt x="319668" y="55414"/>
                      <a:pt x="370645" y="44262"/>
                      <a:pt x="407816" y="38421"/>
                    </a:cubicBezTo>
                    <a:cubicBezTo>
                      <a:pt x="444987" y="32580"/>
                      <a:pt x="497026" y="28863"/>
                      <a:pt x="497026" y="28863"/>
                    </a:cubicBezTo>
                    <a:lnTo>
                      <a:pt x="614910" y="16119"/>
                    </a:lnTo>
                    <a:cubicBezTo>
                      <a:pt x="645708" y="12933"/>
                      <a:pt x="658984" y="12402"/>
                      <a:pt x="681817" y="9747"/>
                    </a:cubicBezTo>
                    <a:cubicBezTo>
                      <a:pt x="704651" y="7092"/>
                      <a:pt x="729609" y="1251"/>
                      <a:pt x="751911" y="189"/>
                    </a:cubicBezTo>
                    <a:cubicBezTo>
                      <a:pt x="774213" y="-873"/>
                      <a:pt x="793861" y="2844"/>
                      <a:pt x="815632" y="3375"/>
                    </a:cubicBezTo>
                    <a:cubicBezTo>
                      <a:pt x="837403" y="3906"/>
                      <a:pt x="875105" y="-2466"/>
                      <a:pt x="882539" y="3375"/>
                    </a:cubicBezTo>
                    <a:cubicBezTo>
                      <a:pt x="889973" y="9216"/>
                      <a:pt x="877760" y="23553"/>
                      <a:pt x="860237" y="38421"/>
                    </a:cubicBezTo>
                    <a:cubicBezTo>
                      <a:pt x="842714" y="53289"/>
                      <a:pt x="801294" y="77717"/>
                      <a:pt x="777399" y="92585"/>
                    </a:cubicBezTo>
                    <a:cubicBezTo>
                      <a:pt x="753504" y="107453"/>
                      <a:pt x="740229" y="115418"/>
                      <a:pt x="716864" y="127631"/>
                    </a:cubicBezTo>
                    <a:cubicBezTo>
                      <a:pt x="693500" y="139844"/>
                      <a:pt x="669073" y="155244"/>
                      <a:pt x="637212" y="165864"/>
                    </a:cubicBezTo>
                    <a:cubicBezTo>
                      <a:pt x="605351" y="176484"/>
                      <a:pt x="567119" y="186573"/>
                      <a:pt x="525700" y="191352"/>
                    </a:cubicBezTo>
                    <a:cubicBezTo>
                      <a:pt x="484281" y="196131"/>
                      <a:pt x="388700" y="194539"/>
                      <a:pt x="388700" y="194539"/>
                    </a:cubicBezTo>
                    <a:lnTo>
                      <a:pt x="235769" y="200911"/>
                    </a:lnTo>
                    <a:cubicBezTo>
                      <a:pt x="193819" y="201973"/>
                      <a:pt x="165676" y="201442"/>
                      <a:pt x="137001" y="200911"/>
                    </a:cubicBezTo>
                    <a:cubicBezTo>
                      <a:pt x="108326" y="200380"/>
                      <a:pt x="86554" y="199318"/>
                      <a:pt x="63721" y="197725"/>
                    </a:cubicBezTo>
                    <a:cubicBezTo>
                      <a:pt x="40888" y="196132"/>
                      <a:pt x="20444" y="193742"/>
                      <a:pt x="0" y="191352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FC33DFB2-1B48-B232-06BC-798E65C924B9}"/>
                  </a:ext>
                </a:extLst>
              </p:cNvPr>
              <p:cNvSpPr/>
              <p:nvPr/>
            </p:nvSpPr>
            <p:spPr>
              <a:xfrm>
                <a:off x="4154612" y="2894121"/>
                <a:ext cx="478163" cy="79312"/>
              </a:xfrm>
              <a:custGeom>
                <a:avLst/>
                <a:gdLst>
                  <a:gd name="connsiteX0" fmla="*/ 14 w 478163"/>
                  <a:gd name="connsiteY0" fmla="*/ 68917 h 79312"/>
                  <a:gd name="connsiteX1" fmla="*/ 89224 w 478163"/>
                  <a:gd name="connsiteY1" fmla="*/ 52987 h 79312"/>
                  <a:gd name="connsiteX2" fmla="*/ 156131 w 478163"/>
                  <a:gd name="connsiteY2" fmla="*/ 40243 h 79312"/>
                  <a:gd name="connsiteX3" fmla="*/ 254899 w 478163"/>
                  <a:gd name="connsiteY3" fmla="*/ 30685 h 79312"/>
                  <a:gd name="connsiteX4" fmla="*/ 366411 w 478163"/>
                  <a:gd name="connsiteY4" fmla="*/ 14754 h 79312"/>
                  <a:gd name="connsiteX5" fmla="*/ 433318 w 478163"/>
                  <a:gd name="connsiteY5" fmla="*/ 8382 h 79312"/>
                  <a:gd name="connsiteX6" fmla="*/ 477923 w 478163"/>
                  <a:gd name="connsiteY6" fmla="*/ 2010 h 79312"/>
                  <a:gd name="connsiteX7" fmla="*/ 414202 w 478163"/>
                  <a:gd name="connsiteY7" fmla="*/ 46615 h 79312"/>
                  <a:gd name="connsiteX8" fmla="*/ 305876 w 478163"/>
                  <a:gd name="connsiteY8" fmla="*/ 65731 h 79312"/>
                  <a:gd name="connsiteX9" fmla="*/ 178433 w 478163"/>
                  <a:gd name="connsiteY9" fmla="*/ 78476 h 79312"/>
                  <a:gd name="connsiteX10" fmla="*/ 82851 w 478163"/>
                  <a:gd name="connsiteY10" fmla="*/ 78476 h 79312"/>
                  <a:gd name="connsiteX11" fmla="*/ 14 w 478163"/>
                  <a:gd name="connsiteY11" fmla="*/ 68917 h 79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8163" h="79312">
                    <a:moveTo>
                      <a:pt x="14" y="68917"/>
                    </a:moveTo>
                    <a:cubicBezTo>
                      <a:pt x="1076" y="64669"/>
                      <a:pt x="89224" y="52987"/>
                      <a:pt x="89224" y="52987"/>
                    </a:cubicBezTo>
                    <a:cubicBezTo>
                      <a:pt x="115243" y="48208"/>
                      <a:pt x="128519" y="43960"/>
                      <a:pt x="156131" y="40243"/>
                    </a:cubicBezTo>
                    <a:cubicBezTo>
                      <a:pt x="183743" y="36526"/>
                      <a:pt x="219852" y="34933"/>
                      <a:pt x="254899" y="30685"/>
                    </a:cubicBezTo>
                    <a:cubicBezTo>
                      <a:pt x="289946" y="26437"/>
                      <a:pt x="336675" y="18471"/>
                      <a:pt x="366411" y="14754"/>
                    </a:cubicBezTo>
                    <a:cubicBezTo>
                      <a:pt x="396147" y="11037"/>
                      <a:pt x="414733" y="10506"/>
                      <a:pt x="433318" y="8382"/>
                    </a:cubicBezTo>
                    <a:cubicBezTo>
                      <a:pt x="451903" y="6258"/>
                      <a:pt x="481109" y="-4362"/>
                      <a:pt x="477923" y="2010"/>
                    </a:cubicBezTo>
                    <a:cubicBezTo>
                      <a:pt x="474737" y="8382"/>
                      <a:pt x="442877" y="35995"/>
                      <a:pt x="414202" y="46615"/>
                    </a:cubicBezTo>
                    <a:cubicBezTo>
                      <a:pt x="385528" y="57235"/>
                      <a:pt x="345171" y="60421"/>
                      <a:pt x="305876" y="65731"/>
                    </a:cubicBezTo>
                    <a:cubicBezTo>
                      <a:pt x="266581" y="71041"/>
                      <a:pt x="215604" y="76352"/>
                      <a:pt x="178433" y="78476"/>
                    </a:cubicBezTo>
                    <a:cubicBezTo>
                      <a:pt x="141262" y="80600"/>
                      <a:pt x="110994" y="77945"/>
                      <a:pt x="82851" y="78476"/>
                    </a:cubicBezTo>
                    <a:cubicBezTo>
                      <a:pt x="54708" y="79007"/>
                      <a:pt x="-1048" y="73165"/>
                      <a:pt x="14" y="68917"/>
                    </a:cubicBezTo>
                    <a:close/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B8BAD12F-4E6E-3553-C1B5-E447D746EEA2}"/>
                  </a:ext>
                </a:extLst>
              </p:cNvPr>
              <p:cNvSpPr/>
              <p:nvPr/>
            </p:nvSpPr>
            <p:spPr>
              <a:xfrm>
                <a:off x="4192409" y="3384658"/>
                <a:ext cx="542822" cy="209778"/>
              </a:xfrm>
              <a:custGeom>
                <a:avLst/>
                <a:gdLst>
                  <a:gd name="connsiteX0" fmla="*/ 450 w 542822"/>
                  <a:gd name="connsiteY0" fmla="*/ 40359 h 209778"/>
                  <a:gd name="connsiteX1" fmla="*/ 134264 w 542822"/>
                  <a:gd name="connsiteY1" fmla="*/ 40359 h 209778"/>
                  <a:gd name="connsiteX2" fmla="*/ 268079 w 542822"/>
                  <a:gd name="connsiteY2" fmla="*/ 30801 h 209778"/>
                  <a:gd name="connsiteX3" fmla="*/ 385963 w 542822"/>
                  <a:gd name="connsiteY3" fmla="*/ 24429 h 209778"/>
                  <a:gd name="connsiteX4" fmla="*/ 484731 w 542822"/>
                  <a:gd name="connsiteY4" fmla="*/ 5313 h 209778"/>
                  <a:gd name="connsiteX5" fmla="*/ 507034 w 542822"/>
                  <a:gd name="connsiteY5" fmla="*/ 2127 h 209778"/>
                  <a:gd name="connsiteX6" fmla="*/ 487917 w 542822"/>
                  <a:gd name="connsiteY6" fmla="*/ 33987 h 209778"/>
                  <a:gd name="connsiteX7" fmla="*/ 484731 w 542822"/>
                  <a:gd name="connsiteY7" fmla="*/ 78592 h 209778"/>
                  <a:gd name="connsiteX8" fmla="*/ 487917 w 542822"/>
                  <a:gd name="connsiteY8" fmla="*/ 113639 h 209778"/>
                  <a:gd name="connsiteX9" fmla="*/ 507034 w 542822"/>
                  <a:gd name="connsiteY9" fmla="*/ 145499 h 209778"/>
                  <a:gd name="connsiteX10" fmla="*/ 526150 w 542822"/>
                  <a:gd name="connsiteY10" fmla="*/ 180546 h 209778"/>
                  <a:gd name="connsiteX11" fmla="*/ 535708 w 542822"/>
                  <a:gd name="connsiteY11" fmla="*/ 199663 h 209778"/>
                  <a:gd name="connsiteX12" fmla="*/ 538894 w 542822"/>
                  <a:gd name="connsiteY12" fmla="*/ 209221 h 209778"/>
                  <a:gd name="connsiteX13" fmla="*/ 478359 w 542822"/>
                  <a:gd name="connsiteY13" fmla="*/ 183732 h 209778"/>
                  <a:gd name="connsiteX14" fmla="*/ 417824 w 542822"/>
                  <a:gd name="connsiteY14" fmla="*/ 151872 h 209778"/>
                  <a:gd name="connsiteX15" fmla="*/ 350916 w 542822"/>
                  <a:gd name="connsiteY15" fmla="*/ 126383 h 209778"/>
                  <a:gd name="connsiteX16" fmla="*/ 268079 w 542822"/>
                  <a:gd name="connsiteY16" fmla="*/ 104081 h 209778"/>
                  <a:gd name="connsiteX17" fmla="*/ 188427 w 542822"/>
                  <a:gd name="connsiteY17" fmla="*/ 88150 h 209778"/>
                  <a:gd name="connsiteX18" fmla="*/ 92845 w 542822"/>
                  <a:gd name="connsiteY18" fmla="*/ 69034 h 209778"/>
                  <a:gd name="connsiteX19" fmla="*/ 450 w 542822"/>
                  <a:gd name="connsiteY19" fmla="*/ 40359 h 209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42822" h="209778">
                    <a:moveTo>
                      <a:pt x="450" y="40359"/>
                    </a:moveTo>
                    <a:cubicBezTo>
                      <a:pt x="7353" y="35580"/>
                      <a:pt x="89659" y="41952"/>
                      <a:pt x="134264" y="40359"/>
                    </a:cubicBezTo>
                    <a:cubicBezTo>
                      <a:pt x="178869" y="38766"/>
                      <a:pt x="268079" y="30801"/>
                      <a:pt x="268079" y="30801"/>
                    </a:cubicBezTo>
                    <a:cubicBezTo>
                      <a:pt x="310029" y="28146"/>
                      <a:pt x="349854" y="28677"/>
                      <a:pt x="385963" y="24429"/>
                    </a:cubicBezTo>
                    <a:cubicBezTo>
                      <a:pt x="422072" y="20181"/>
                      <a:pt x="464552" y="9030"/>
                      <a:pt x="484731" y="5313"/>
                    </a:cubicBezTo>
                    <a:cubicBezTo>
                      <a:pt x="504910" y="1596"/>
                      <a:pt x="506503" y="-2652"/>
                      <a:pt x="507034" y="2127"/>
                    </a:cubicBezTo>
                    <a:cubicBezTo>
                      <a:pt x="507565" y="6906"/>
                      <a:pt x="491634" y="21243"/>
                      <a:pt x="487917" y="33987"/>
                    </a:cubicBezTo>
                    <a:cubicBezTo>
                      <a:pt x="484200" y="46731"/>
                      <a:pt x="484731" y="65317"/>
                      <a:pt x="484731" y="78592"/>
                    </a:cubicBezTo>
                    <a:cubicBezTo>
                      <a:pt x="484731" y="91867"/>
                      <a:pt x="484200" y="102488"/>
                      <a:pt x="487917" y="113639"/>
                    </a:cubicBezTo>
                    <a:cubicBezTo>
                      <a:pt x="491634" y="124790"/>
                      <a:pt x="500662" y="134348"/>
                      <a:pt x="507034" y="145499"/>
                    </a:cubicBezTo>
                    <a:cubicBezTo>
                      <a:pt x="513406" y="156650"/>
                      <a:pt x="526150" y="180546"/>
                      <a:pt x="526150" y="180546"/>
                    </a:cubicBezTo>
                    <a:cubicBezTo>
                      <a:pt x="530929" y="189573"/>
                      <a:pt x="535708" y="199663"/>
                      <a:pt x="535708" y="199663"/>
                    </a:cubicBezTo>
                    <a:cubicBezTo>
                      <a:pt x="537832" y="204442"/>
                      <a:pt x="548452" y="211876"/>
                      <a:pt x="538894" y="209221"/>
                    </a:cubicBezTo>
                    <a:cubicBezTo>
                      <a:pt x="529336" y="206566"/>
                      <a:pt x="498537" y="193290"/>
                      <a:pt x="478359" y="183732"/>
                    </a:cubicBezTo>
                    <a:cubicBezTo>
                      <a:pt x="458181" y="174174"/>
                      <a:pt x="439064" y="161430"/>
                      <a:pt x="417824" y="151872"/>
                    </a:cubicBezTo>
                    <a:cubicBezTo>
                      <a:pt x="396584" y="142314"/>
                      <a:pt x="375873" y="134348"/>
                      <a:pt x="350916" y="126383"/>
                    </a:cubicBezTo>
                    <a:cubicBezTo>
                      <a:pt x="325959" y="118418"/>
                      <a:pt x="295161" y="110453"/>
                      <a:pt x="268079" y="104081"/>
                    </a:cubicBezTo>
                    <a:cubicBezTo>
                      <a:pt x="240998" y="97709"/>
                      <a:pt x="188427" y="88150"/>
                      <a:pt x="188427" y="88150"/>
                    </a:cubicBezTo>
                    <a:cubicBezTo>
                      <a:pt x="159221" y="82309"/>
                      <a:pt x="117802" y="73282"/>
                      <a:pt x="92845" y="69034"/>
                    </a:cubicBezTo>
                    <a:cubicBezTo>
                      <a:pt x="67888" y="64786"/>
                      <a:pt x="-6453" y="45138"/>
                      <a:pt x="450" y="40359"/>
                    </a:cubicBezTo>
                    <a:close/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857A1C39-0911-7774-B7D7-116CD39C4557}"/>
                  </a:ext>
                </a:extLst>
              </p:cNvPr>
              <p:cNvSpPr/>
              <p:nvPr/>
            </p:nvSpPr>
            <p:spPr>
              <a:xfrm>
                <a:off x="3953904" y="3739897"/>
                <a:ext cx="943074" cy="156658"/>
              </a:xfrm>
              <a:custGeom>
                <a:avLst/>
                <a:gdLst>
                  <a:gd name="connsiteX0" fmla="*/ 943074 w 943074"/>
                  <a:gd name="connsiteY0" fmla="*/ 156658 h 156658"/>
                  <a:gd name="connsiteX1" fmla="*/ 857051 w 943074"/>
                  <a:gd name="connsiteY1" fmla="*/ 127983 h 156658"/>
                  <a:gd name="connsiteX2" fmla="*/ 799702 w 943074"/>
                  <a:gd name="connsiteY2" fmla="*/ 108867 h 156658"/>
                  <a:gd name="connsiteX3" fmla="*/ 716864 w 943074"/>
                  <a:gd name="connsiteY3" fmla="*/ 80192 h 156658"/>
                  <a:gd name="connsiteX4" fmla="*/ 637212 w 943074"/>
                  <a:gd name="connsiteY4" fmla="*/ 57890 h 156658"/>
                  <a:gd name="connsiteX5" fmla="*/ 548003 w 943074"/>
                  <a:gd name="connsiteY5" fmla="*/ 35587 h 156658"/>
                  <a:gd name="connsiteX6" fmla="*/ 423746 w 943074"/>
                  <a:gd name="connsiteY6" fmla="*/ 6913 h 156658"/>
                  <a:gd name="connsiteX7" fmla="*/ 337722 w 943074"/>
                  <a:gd name="connsiteY7" fmla="*/ 3727 h 156658"/>
                  <a:gd name="connsiteX8" fmla="*/ 219838 w 943074"/>
                  <a:gd name="connsiteY8" fmla="*/ 3727 h 156658"/>
                  <a:gd name="connsiteX9" fmla="*/ 95582 w 943074"/>
                  <a:gd name="connsiteY9" fmla="*/ 541 h 156658"/>
                  <a:gd name="connsiteX10" fmla="*/ 0 w 943074"/>
                  <a:gd name="connsiteY10" fmla="*/ 16471 h 156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3074" h="156658">
                    <a:moveTo>
                      <a:pt x="943074" y="156658"/>
                    </a:moveTo>
                    <a:lnTo>
                      <a:pt x="857051" y="127983"/>
                    </a:lnTo>
                    <a:lnTo>
                      <a:pt x="799702" y="108867"/>
                    </a:lnTo>
                    <a:cubicBezTo>
                      <a:pt x="776337" y="100902"/>
                      <a:pt x="743946" y="88688"/>
                      <a:pt x="716864" y="80192"/>
                    </a:cubicBezTo>
                    <a:cubicBezTo>
                      <a:pt x="689782" y="71696"/>
                      <a:pt x="665355" y="65324"/>
                      <a:pt x="637212" y="57890"/>
                    </a:cubicBezTo>
                    <a:cubicBezTo>
                      <a:pt x="609069" y="50456"/>
                      <a:pt x="548003" y="35587"/>
                      <a:pt x="548003" y="35587"/>
                    </a:cubicBezTo>
                    <a:cubicBezTo>
                      <a:pt x="512425" y="27091"/>
                      <a:pt x="458793" y="12223"/>
                      <a:pt x="423746" y="6913"/>
                    </a:cubicBezTo>
                    <a:cubicBezTo>
                      <a:pt x="388699" y="1603"/>
                      <a:pt x="371707" y="4258"/>
                      <a:pt x="337722" y="3727"/>
                    </a:cubicBezTo>
                    <a:cubicBezTo>
                      <a:pt x="303737" y="3196"/>
                      <a:pt x="260195" y="4258"/>
                      <a:pt x="219838" y="3727"/>
                    </a:cubicBezTo>
                    <a:cubicBezTo>
                      <a:pt x="179481" y="3196"/>
                      <a:pt x="132222" y="-1583"/>
                      <a:pt x="95582" y="541"/>
                    </a:cubicBezTo>
                    <a:cubicBezTo>
                      <a:pt x="58942" y="2665"/>
                      <a:pt x="29471" y="9568"/>
                      <a:pt x="0" y="16471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B23750C7-562C-3E6B-E313-CC764007EBA2}"/>
                  </a:ext>
                </a:extLst>
              </p:cNvPr>
              <p:cNvSpPr/>
              <p:nvPr/>
            </p:nvSpPr>
            <p:spPr>
              <a:xfrm>
                <a:off x="3953904" y="3953063"/>
                <a:ext cx="939888" cy="48632"/>
              </a:xfrm>
              <a:custGeom>
                <a:avLst/>
                <a:gdLst>
                  <a:gd name="connsiteX0" fmla="*/ 939888 w 939888"/>
                  <a:gd name="connsiteY0" fmla="*/ 48632 h 48632"/>
                  <a:gd name="connsiteX1" fmla="*/ 755097 w 939888"/>
                  <a:gd name="connsiteY1" fmla="*/ 32701 h 48632"/>
                  <a:gd name="connsiteX2" fmla="*/ 649957 w 939888"/>
                  <a:gd name="connsiteY2" fmla="*/ 19957 h 48632"/>
                  <a:gd name="connsiteX3" fmla="*/ 474723 w 939888"/>
                  <a:gd name="connsiteY3" fmla="*/ 4027 h 48632"/>
                  <a:gd name="connsiteX4" fmla="*/ 363211 w 939888"/>
                  <a:gd name="connsiteY4" fmla="*/ 841 h 48632"/>
                  <a:gd name="connsiteX5" fmla="*/ 219838 w 939888"/>
                  <a:gd name="connsiteY5" fmla="*/ 841 h 48632"/>
                  <a:gd name="connsiteX6" fmla="*/ 130628 w 939888"/>
                  <a:gd name="connsiteY6" fmla="*/ 10399 h 48632"/>
                  <a:gd name="connsiteX7" fmla="*/ 50977 w 939888"/>
                  <a:gd name="connsiteY7" fmla="*/ 16771 h 48632"/>
                  <a:gd name="connsiteX8" fmla="*/ 0 w 939888"/>
                  <a:gd name="connsiteY8" fmla="*/ 16771 h 4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9888" h="48632">
                    <a:moveTo>
                      <a:pt x="939888" y="48632"/>
                    </a:moveTo>
                    <a:lnTo>
                      <a:pt x="755097" y="32701"/>
                    </a:lnTo>
                    <a:cubicBezTo>
                      <a:pt x="706775" y="27922"/>
                      <a:pt x="696686" y="24736"/>
                      <a:pt x="649957" y="19957"/>
                    </a:cubicBezTo>
                    <a:cubicBezTo>
                      <a:pt x="603228" y="15178"/>
                      <a:pt x="522514" y="7213"/>
                      <a:pt x="474723" y="4027"/>
                    </a:cubicBezTo>
                    <a:cubicBezTo>
                      <a:pt x="426932" y="841"/>
                      <a:pt x="405692" y="1372"/>
                      <a:pt x="363211" y="841"/>
                    </a:cubicBezTo>
                    <a:cubicBezTo>
                      <a:pt x="320730" y="310"/>
                      <a:pt x="258602" y="-752"/>
                      <a:pt x="219838" y="841"/>
                    </a:cubicBezTo>
                    <a:cubicBezTo>
                      <a:pt x="181074" y="2434"/>
                      <a:pt x="158771" y="7744"/>
                      <a:pt x="130628" y="10399"/>
                    </a:cubicBezTo>
                    <a:cubicBezTo>
                      <a:pt x="102485" y="13054"/>
                      <a:pt x="72748" y="15709"/>
                      <a:pt x="50977" y="16771"/>
                    </a:cubicBezTo>
                    <a:cubicBezTo>
                      <a:pt x="29206" y="17833"/>
                      <a:pt x="14603" y="17302"/>
                      <a:pt x="0" y="16771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183D9FBE-17F4-E790-7205-31B313434359}"/>
                  </a:ext>
                </a:extLst>
              </p:cNvPr>
              <p:cNvSpPr/>
              <p:nvPr/>
            </p:nvSpPr>
            <p:spPr>
              <a:xfrm>
                <a:off x="4823699" y="4103649"/>
                <a:ext cx="63721" cy="86023"/>
              </a:xfrm>
              <a:custGeom>
                <a:avLst/>
                <a:gdLst>
                  <a:gd name="connsiteX0" fmla="*/ 63721 w 63721"/>
                  <a:gd name="connsiteY0" fmla="*/ 0 h 86023"/>
                  <a:gd name="connsiteX1" fmla="*/ 19116 w 63721"/>
                  <a:gd name="connsiteY1" fmla="*/ 54163 h 86023"/>
                  <a:gd name="connsiteX2" fmla="*/ 0 w 63721"/>
                  <a:gd name="connsiteY2" fmla="*/ 86023 h 86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721" h="86023">
                    <a:moveTo>
                      <a:pt x="63721" y="0"/>
                    </a:moveTo>
                    <a:cubicBezTo>
                      <a:pt x="46728" y="19913"/>
                      <a:pt x="29736" y="39826"/>
                      <a:pt x="19116" y="54163"/>
                    </a:cubicBezTo>
                    <a:cubicBezTo>
                      <a:pt x="8496" y="68500"/>
                      <a:pt x="4248" y="77261"/>
                      <a:pt x="0" y="86023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FBD73B10-2CE4-074D-C118-B2D7F9515F65}"/>
                  </a:ext>
                </a:extLst>
              </p:cNvPr>
              <p:cNvSpPr/>
              <p:nvPr/>
            </p:nvSpPr>
            <p:spPr>
              <a:xfrm>
                <a:off x="3969834" y="4084532"/>
                <a:ext cx="813149" cy="95582"/>
              </a:xfrm>
              <a:custGeom>
                <a:avLst/>
                <a:gdLst>
                  <a:gd name="connsiteX0" fmla="*/ 0 w 813149"/>
                  <a:gd name="connsiteY0" fmla="*/ 44605 h 95582"/>
                  <a:gd name="connsiteX1" fmla="*/ 124257 w 813149"/>
                  <a:gd name="connsiteY1" fmla="*/ 15931 h 95582"/>
                  <a:gd name="connsiteX2" fmla="*/ 245327 w 813149"/>
                  <a:gd name="connsiteY2" fmla="*/ 3186 h 95582"/>
                  <a:gd name="connsiteX3" fmla="*/ 395072 w 813149"/>
                  <a:gd name="connsiteY3" fmla="*/ 0 h 95582"/>
                  <a:gd name="connsiteX4" fmla="*/ 557561 w 813149"/>
                  <a:gd name="connsiteY4" fmla="*/ 3186 h 95582"/>
                  <a:gd name="connsiteX5" fmla="*/ 678632 w 813149"/>
                  <a:gd name="connsiteY5" fmla="*/ 9559 h 95582"/>
                  <a:gd name="connsiteX6" fmla="*/ 764655 w 813149"/>
                  <a:gd name="connsiteY6" fmla="*/ 6373 h 95582"/>
                  <a:gd name="connsiteX7" fmla="*/ 812446 w 813149"/>
                  <a:gd name="connsiteY7" fmla="*/ 6373 h 95582"/>
                  <a:gd name="connsiteX8" fmla="*/ 790144 w 813149"/>
                  <a:gd name="connsiteY8" fmla="*/ 19117 h 95582"/>
                  <a:gd name="connsiteX9" fmla="*/ 748725 w 813149"/>
                  <a:gd name="connsiteY9" fmla="*/ 47791 h 95582"/>
                  <a:gd name="connsiteX10" fmla="*/ 710492 w 813149"/>
                  <a:gd name="connsiteY10" fmla="*/ 73280 h 95582"/>
                  <a:gd name="connsiteX11" fmla="*/ 691376 w 813149"/>
                  <a:gd name="connsiteY11" fmla="*/ 95582 h 95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13149" h="95582">
                    <a:moveTo>
                      <a:pt x="0" y="44605"/>
                    </a:moveTo>
                    <a:cubicBezTo>
                      <a:pt x="41684" y="33719"/>
                      <a:pt x="83369" y="22834"/>
                      <a:pt x="124257" y="15931"/>
                    </a:cubicBezTo>
                    <a:cubicBezTo>
                      <a:pt x="165145" y="9028"/>
                      <a:pt x="200191" y="5841"/>
                      <a:pt x="245327" y="3186"/>
                    </a:cubicBezTo>
                    <a:cubicBezTo>
                      <a:pt x="290463" y="531"/>
                      <a:pt x="343033" y="0"/>
                      <a:pt x="395072" y="0"/>
                    </a:cubicBezTo>
                    <a:cubicBezTo>
                      <a:pt x="447111" y="0"/>
                      <a:pt x="510301" y="1593"/>
                      <a:pt x="557561" y="3186"/>
                    </a:cubicBezTo>
                    <a:cubicBezTo>
                      <a:pt x="604821" y="4779"/>
                      <a:pt x="644116" y="9028"/>
                      <a:pt x="678632" y="9559"/>
                    </a:cubicBezTo>
                    <a:cubicBezTo>
                      <a:pt x="713148" y="10090"/>
                      <a:pt x="742353" y="6904"/>
                      <a:pt x="764655" y="6373"/>
                    </a:cubicBezTo>
                    <a:cubicBezTo>
                      <a:pt x="786957" y="5842"/>
                      <a:pt x="808198" y="4249"/>
                      <a:pt x="812446" y="6373"/>
                    </a:cubicBezTo>
                    <a:cubicBezTo>
                      <a:pt x="816694" y="8497"/>
                      <a:pt x="800764" y="12214"/>
                      <a:pt x="790144" y="19117"/>
                    </a:cubicBezTo>
                    <a:cubicBezTo>
                      <a:pt x="779524" y="26020"/>
                      <a:pt x="762000" y="38764"/>
                      <a:pt x="748725" y="47791"/>
                    </a:cubicBezTo>
                    <a:cubicBezTo>
                      <a:pt x="735450" y="56818"/>
                      <a:pt x="720050" y="65315"/>
                      <a:pt x="710492" y="73280"/>
                    </a:cubicBezTo>
                    <a:cubicBezTo>
                      <a:pt x="700934" y="81245"/>
                      <a:pt x="696155" y="88413"/>
                      <a:pt x="691376" y="95582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3F5332F2-97BE-C0E1-7C5C-3CB2BD1B3DDA}"/>
                  </a:ext>
                </a:extLst>
              </p:cNvPr>
              <p:cNvSpPr/>
              <p:nvPr/>
            </p:nvSpPr>
            <p:spPr>
              <a:xfrm>
                <a:off x="3941160" y="3829545"/>
                <a:ext cx="638047" cy="76568"/>
              </a:xfrm>
              <a:custGeom>
                <a:avLst/>
                <a:gdLst>
                  <a:gd name="connsiteX0" fmla="*/ 22302 w 638047"/>
                  <a:gd name="connsiteY0" fmla="*/ 12847 h 76568"/>
                  <a:gd name="connsiteX1" fmla="*/ 140186 w 638047"/>
                  <a:gd name="connsiteY1" fmla="*/ 3288 h 76568"/>
                  <a:gd name="connsiteX2" fmla="*/ 245326 w 638047"/>
                  <a:gd name="connsiteY2" fmla="*/ 102 h 76568"/>
                  <a:gd name="connsiteX3" fmla="*/ 350466 w 638047"/>
                  <a:gd name="connsiteY3" fmla="*/ 6475 h 76568"/>
                  <a:gd name="connsiteX4" fmla="*/ 423746 w 638047"/>
                  <a:gd name="connsiteY4" fmla="*/ 9661 h 76568"/>
                  <a:gd name="connsiteX5" fmla="*/ 503397 w 638047"/>
                  <a:gd name="connsiteY5" fmla="*/ 22405 h 76568"/>
                  <a:gd name="connsiteX6" fmla="*/ 560747 w 638047"/>
                  <a:gd name="connsiteY6" fmla="*/ 31963 h 76568"/>
                  <a:gd name="connsiteX7" fmla="*/ 608538 w 638047"/>
                  <a:gd name="connsiteY7" fmla="*/ 41521 h 76568"/>
                  <a:gd name="connsiteX8" fmla="*/ 637212 w 638047"/>
                  <a:gd name="connsiteY8" fmla="*/ 47893 h 76568"/>
                  <a:gd name="connsiteX9" fmla="*/ 576677 w 638047"/>
                  <a:gd name="connsiteY9" fmla="*/ 57452 h 76568"/>
                  <a:gd name="connsiteX10" fmla="*/ 471537 w 638047"/>
                  <a:gd name="connsiteY10" fmla="*/ 57452 h 76568"/>
                  <a:gd name="connsiteX11" fmla="*/ 391885 w 638047"/>
                  <a:gd name="connsiteY11" fmla="*/ 51079 h 76568"/>
                  <a:gd name="connsiteX12" fmla="*/ 283559 w 638047"/>
                  <a:gd name="connsiteY12" fmla="*/ 57452 h 76568"/>
                  <a:gd name="connsiteX13" fmla="*/ 197535 w 638047"/>
                  <a:gd name="connsiteY13" fmla="*/ 57452 h 76568"/>
                  <a:gd name="connsiteX14" fmla="*/ 127442 w 638047"/>
                  <a:gd name="connsiteY14" fmla="*/ 63824 h 76568"/>
                  <a:gd name="connsiteX15" fmla="*/ 86023 w 638047"/>
                  <a:gd name="connsiteY15" fmla="*/ 70196 h 76568"/>
                  <a:gd name="connsiteX16" fmla="*/ 35046 w 638047"/>
                  <a:gd name="connsiteY16" fmla="*/ 73382 h 76568"/>
                  <a:gd name="connsiteX17" fmla="*/ 0 w 638047"/>
                  <a:gd name="connsiteY17" fmla="*/ 76568 h 76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38047" h="76568">
                    <a:moveTo>
                      <a:pt x="22302" y="12847"/>
                    </a:moveTo>
                    <a:cubicBezTo>
                      <a:pt x="62658" y="9129"/>
                      <a:pt x="103015" y="5412"/>
                      <a:pt x="140186" y="3288"/>
                    </a:cubicBezTo>
                    <a:cubicBezTo>
                      <a:pt x="177357" y="1164"/>
                      <a:pt x="210279" y="-429"/>
                      <a:pt x="245326" y="102"/>
                    </a:cubicBezTo>
                    <a:cubicBezTo>
                      <a:pt x="280373" y="633"/>
                      <a:pt x="320729" y="4882"/>
                      <a:pt x="350466" y="6475"/>
                    </a:cubicBezTo>
                    <a:cubicBezTo>
                      <a:pt x="380203" y="8068"/>
                      <a:pt x="398258" y="7006"/>
                      <a:pt x="423746" y="9661"/>
                    </a:cubicBezTo>
                    <a:cubicBezTo>
                      <a:pt x="449234" y="12316"/>
                      <a:pt x="503397" y="22405"/>
                      <a:pt x="503397" y="22405"/>
                    </a:cubicBezTo>
                    <a:lnTo>
                      <a:pt x="560747" y="31963"/>
                    </a:lnTo>
                    <a:cubicBezTo>
                      <a:pt x="578271" y="35149"/>
                      <a:pt x="595794" y="38866"/>
                      <a:pt x="608538" y="41521"/>
                    </a:cubicBezTo>
                    <a:cubicBezTo>
                      <a:pt x="621282" y="44176"/>
                      <a:pt x="642522" y="45238"/>
                      <a:pt x="637212" y="47893"/>
                    </a:cubicBezTo>
                    <a:cubicBezTo>
                      <a:pt x="631902" y="50548"/>
                      <a:pt x="604290" y="55859"/>
                      <a:pt x="576677" y="57452"/>
                    </a:cubicBezTo>
                    <a:cubicBezTo>
                      <a:pt x="549065" y="59045"/>
                      <a:pt x="502336" y="58514"/>
                      <a:pt x="471537" y="57452"/>
                    </a:cubicBezTo>
                    <a:cubicBezTo>
                      <a:pt x="440738" y="56390"/>
                      <a:pt x="423215" y="51079"/>
                      <a:pt x="391885" y="51079"/>
                    </a:cubicBezTo>
                    <a:cubicBezTo>
                      <a:pt x="360555" y="51079"/>
                      <a:pt x="315951" y="56390"/>
                      <a:pt x="283559" y="57452"/>
                    </a:cubicBezTo>
                    <a:cubicBezTo>
                      <a:pt x="251167" y="58514"/>
                      <a:pt x="223554" y="56390"/>
                      <a:pt x="197535" y="57452"/>
                    </a:cubicBezTo>
                    <a:cubicBezTo>
                      <a:pt x="171516" y="58514"/>
                      <a:pt x="146027" y="61700"/>
                      <a:pt x="127442" y="63824"/>
                    </a:cubicBezTo>
                    <a:cubicBezTo>
                      <a:pt x="108857" y="65948"/>
                      <a:pt x="101422" y="68603"/>
                      <a:pt x="86023" y="70196"/>
                    </a:cubicBezTo>
                    <a:cubicBezTo>
                      <a:pt x="70624" y="71789"/>
                      <a:pt x="49383" y="72320"/>
                      <a:pt x="35046" y="73382"/>
                    </a:cubicBezTo>
                    <a:cubicBezTo>
                      <a:pt x="20709" y="74444"/>
                      <a:pt x="10354" y="75506"/>
                      <a:pt x="0" y="76568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DF38C07F-B63D-7AE4-A17A-7027EF527EF0}"/>
                  </a:ext>
                </a:extLst>
              </p:cNvPr>
              <p:cNvSpPr/>
              <p:nvPr/>
            </p:nvSpPr>
            <p:spPr>
              <a:xfrm>
                <a:off x="4003464" y="3397236"/>
                <a:ext cx="143216" cy="35255"/>
              </a:xfrm>
              <a:custGeom>
                <a:avLst/>
                <a:gdLst>
                  <a:gd name="connsiteX0" fmla="*/ 211 w 143216"/>
                  <a:gd name="connsiteY0" fmla="*/ 22239 h 35255"/>
                  <a:gd name="connsiteX1" fmla="*/ 54186 w 143216"/>
                  <a:gd name="connsiteY1" fmla="*/ 14 h 35255"/>
                  <a:gd name="connsiteX2" fmla="*/ 143086 w 143216"/>
                  <a:gd name="connsiteY2" fmla="*/ 19064 h 35255"/>
                  <a:gd name="connsiteX3" fmla="*/ 73236 w 143216"/>
                  <a:gd name="connsiteY3" fmla="*/ 34939 h 35255"/>
                  <a:gd name="connsiteX4" fmla="*/ 211 w 143216"/>
                  <a:gd name="connsiteY4" fmla="*/ 22239 h 3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216" h="35255">
                    <a:moveTo>
                      <a:pt x="211" y="22239"/>
                    </a:moveTo>
                    <a:cubicBezTo>
                      <a:pt x="-2964" y="16418"/>
                      <a:pt x="30374" y="543"/>
                      <a:pt x="54186" y="14"/>
                    </a:cubicBezTo>
                    <a:cubicBezTo>
                      <a:pt x="77998" y="-515"/>
                      <a:pt x="139911" y="13243"/>
                      <a:pt x="143086" y="19064"/>
                    </a:cubicBezTo>
                    <a:cubicBezTo>
                      <a:pt x="146261" y="24885"/>
                      <a:pt x="90698" y="32822"/>
                      <a:pt x="73236" y="34939"/>
                    </a:cubicBezTo>
                    <a:cubicBezTo>
                      <a:pt x="55774" y="37056"/>
                      <a:pt x="3386" y="28060"/>
                      <a:pt x="211" y="22239"/>
                    </a:cubicBezTo>
                    <a:close/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2A3D9B70-89E0-C48F-AE45-FDEE58F68456}"/>
                  </a:ext>
                </a:extLst>
              </p:cNvPr>
              <p:cNvSpPr/>
              <p:nvPr/>
            </p:nvSpPr>
            <p:spPr>
              <a:xfrm>
                <a:off x="4203700" y="4152047"/>
                <a:ext cx="358828" cy="35778"/>
              </a:xfrm>
              <a:custGeom>
                <a:avLst/>
                <a:gdLst>
                  <a:gd name="connsiteX0" fmla="*/ 0 w 358828"/>
                  <a:gd name="connsiteY0" fmla="*/ 35778 h 35778"/>
                  <a:gd name="connsiteX1" fmla="*/ 120650 w 358828"/>
                  <a:gd name="connsiteY1" fmla="*/ 7203 h 35778"/>
                  <a:gd name="connsiteX2" fmla="*/ 171450 w 358828"/>
                  <a:gd name="connsiteY2" fmla="*/ 7203 h 35778"/>
                  <a:gd name="connsiteX3" fmla="*/ 273050 w 358828"/>
                  <a:gd name="connsiteY3" fmla="*/ 4028 h 35778"/>
                  <a:gd name="connsiteX4" fmla="*/ 323850 w 358828"/>
                  <a:gd name="connsiteY4" fmla="*/ 7203 h 35778"/>
                  <a:gd name="connsiteX5" fmla="*/ 358775 w 358828"/>
                  <a:gd name="connsiteY5" fmla="*/ 853 h 35778"/>
                  <a:gd name="connsiteX6" fmla="*/ 330200 w 358828"/>
                  <a:gd name="connsiteY6" fmla="*/ 29428 h 35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8828" h="35778">
                    <a:moveTo>
                      <a:pt x="0" y="35778"/>
                    </a:moveTo>
                    <a:cubicBezTo>
                      <a:pt x="46037" y="23871"/>
                      <a:pt x="92075" y="11965"/>
                      <a:pt x="120650" y="7203"/>
                    </a:cubicBezTo>
                    <a:cubicBezTo>
                      <a:pt x="149225" y="2441"/>
                      <a:pt x="146050" y="7732"/>
                      <a:pt x="171450" y="7203"/>
                    </a:cubicBezTo>
                    <a:cubicBezTo>
                      <a:pt x="196850" y="6674"/>
                      <a:pt x="247650" y="4028"/>
                      <a:pt x="273050" y="4028"/>
                    </a:cubicBezTo>
                    <a:cubicBezTo>
                      <a:pt x="298450" y="4028"/>
                      <a:pt x="309563" y="7732"/>
                      <a:pt x="323850" y="7203"/>
                    </a:cubicBezTo>
                    <a:cubicBezTo>
                      <a:pt x="338138" y="6674"/>
                      <a:pt x="357717" y="-2851"/>
                      <a:pt x="358775" y="853"/>
                    </a:cubicBezTo>
                    <a:cubicBezTo>
                      <a:pt x="359833" y="4557"/>
                      <a:pt x="345016" y="16992"/>
                      <a:pt x="330200" y="29428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A1EBD1AC-84F8-978A-2470-EAA21C642A87}"/>
                    </a:ext>
                  </a:extLst>
                </p:cNvPr>
                <p:cNvSpPr txBox="1"/>
                <p:nvPr/>
              </p:nvSpPr>
              <p:spPr>
                <a:xfrm>
                  <a:off x="1026459" y="4129437"/>
                  <a:ext cx="28725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A1EBD1AC-84F8-978A-2470-EAA21C642A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459" y="4129437"/>
                  <a:ext cx="287258" cy="2308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AA72720-FE4C-FB38-552E-BF530FC8A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0724" y="4001847"/>
              <a:ext cx="160933" cy="323333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B0F0E266-ADD1-33C9-1000-7E730E2B7BE0}"/>
                    </a:ext>
                  </a:extLst>
                </p:cNvPr>
                <p:cNvSpPr txBox="1"/>
                <p:nvPr/>
              </p:nvSpPr>
              <p:spPr>
                <a:xfrm>
                  <a:off x="2062355" y="3871687"/>
                  <a:ext cx="27924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B0F0E266-ADD1-33C9-1000-7E730E2B7B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2355" y="3871687"/>
                  <a:ext cx="279243" cy="2308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141A3314-BDBA-1117-45E0-6446348241D6}"/>
              </a:ext>
            </a:extLst>
          </p:cNvPr>
          <p:cNvGrpSpPr/>
          <p:nvPr/>
        </p:nvGrpSpPr>
        <p:grpSpPr>
          <a:xfrm>
            <a:off x="3915004" y="3783074"/>
            <a:ext cx="3562277" cy="2196344"/>
            <a:chOff x="3915004" y="3783074"/>
            <a:chExt cx="3562277" cy="2196344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4AC5CF5-BFB1-0716-92D8-34FFE482D412}"/>
                </a:ext>
              </a:extLst>
            </p:cNvPr>
            <p:cNvCxnSpPr/>
            <p:nvPr/>
          </p:nvCxnSpPr>
          <p:spPr>
            <a:xfrm>
              <a:off x="5185719" y="4147045"/>
              <a:ext cx="0" cy="18323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505BDF0-1B14-53B6-D557-9AE4C7891D36}"/>
                </a:ext>
              </a:extLst>
            </p:cNvPr>
            <p:cNvCxnSpPr/>
            <p:nvPr/>
          </p:nvCxnSpPr>
          <p:spPr>
            <a:xfrm>
              <a:off x="5185719" y="4156224"/>
              <a:ext cx="180080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1571150A-F422-BF5C-9BF4-9736D0C5E9A8}"/>
                </a:ext>
              </a:extLst>
            </p:cNvPr>
            <p:cNvCxnSpPr/>
            <p:nvPr/>
          </p:nvCxnSpPr>
          <p:spPr>
            <a:xfrm>
              <a:off x="5179440" y="5975795"/>
              <a:ext cx="180080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3EBCB0EF-FE97-5E6A-72F9-DFA086ACA173}"/>
                </a:ext>
              </a:extLst>
            </p:cNvPr>
            <p:cNvCxnSpPr/>
            <p:nvPr/>
          </p:nvCxnSpPr>
          <p:spPr>
            <a:xfrm>
              <a:off x="6365737" y="4147045"/>
              <a:ext cx="0" cy="18178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D2241908-0D84-648B-DFE1-B78261A03F0A}"/>
                </a:ext>
              </a:extLst>
            </p:cNvPr>
            <p:cNvSpPr/>
            <p:nvPr/>
          </p:nvSpPr>
          <p:spPr>
            <a:xfrm>
              <a:off x="6872748" y="4163259"/>
              <a:ext cx="122201" cy="1811945"/>
            </a:xfrm>
            <a:custGeom>
              <a:avLst/>
              <a:gdLst>
                <a:gd name="connsiteX0" fmla="*/ 109560 w 122201"/>
                <a:gd name="connsiteY0" fmla="*/ 0 h 1811945"/>
                <a:gd name="connsiteX1" fmla="*/ 92705 w 122201"/>
                <a:gd name="connsiteY1" fmla="*/ 42138 h 1811945"/>
                <a:gd name="connsiteX2" fmla="*/ 67422 w 122201"/>
                <a:gd name="connsiteY2" fmla="*/ 67421 h 1811945"/>
                <a:gd name="connsiteX3" fmla="*/ 50566 w 122201"/>
                <a:gd name="connsiteY3" fmla="*/ 92704 h 1811945"/>
                <a:gd name="connsiteX4" fmla="*/ 42139 w 122201"/>
                <a:gd name="connsiteY4" fmla="*/ 117987 h 1811945"/>
                <a:gd name="connsiteX5" fmla="*/ 33711 w 122201"/>
                <a:gd name="connsiteY5" fmla="*/ 147484 h 1811945"/>
                <a:gd name="connsiteX6" fmla="*/ 37925 w 122201"/>
                <a:gd name="connsiteY6" fmla="*/ 176981 h 1811945"/>
                <a:gd name="connsiteX7" fmla="*/ 46352 w 122201"/>
                <a:gd name="connsiteY7" fmla="*/ 214905 h 1811945"/>
                <a:gd name="connsiteX8" fmla="*/ 50566 w 122201"/>
                <a:gd name="connsiteY8" fmla="*/ 240188 h 1811945"/>
                <a:gd name="connsiteX9" fmla="*/ 42139 w 122201"/>
                <a:gd name="connsiteY9" fmla="*/ 303395 h 1811945"/>
                <a:gd name="connsiteX10" fmla="*/ 33711 w 122201"/>
                <a:gd name="connsiteY10" fmla="*/ 316037 h 1811945"/>
                <a:gd name="connsiteX11" fmla="*/ 29497 w 122201"/>
                <a:gd name="connsiteY11" fmla="*/ 345534 h 1811945"/>
                <a:gd name="connsiteX12" fmla="*/ 21070 w 122201"/>
                <a:gd name="connsiteY12" fmla="*/ 412955 h 1811945"/>
                <a:gd name="connsiteX13" fmla="*/ 12642 w 122201"/>
                <a:gd name="connsiteY13" fmla="*/ 450879 h 1811945"/>
                <a:gd name="connsiteX14" fmla="*/ 4214 w 122201"/>
                <a:gd name="connsiteY14" fmla="*/ 476162 h 1811945"/>
                <a:gd name="connsiteX15" fmla="*/ 8428 w 122201"/>
                <a:gd name="connsiteY15" fmla="*/ 505659 h 1811945"/>
                <a:gd name="connsiteX16" fmla="*/ 25283 w 122201"/>
                <a:gd name="connsiteY16" fmla="*/ 530942 h 1811945"/>
                <a:gd name="connsiteX17" fmla="*/ 33711 w 122201"/>
                <a:gd name="connsiteY17" fmla="*/ 552011 h 1811945"/>
                <a:gd name="connsiteX18" fmla="*/ 25283 w 122201"/>
                <a:gd name="connsiteY18" fmla="*/ 665784 h 1811945"/>
                <a:gd name="connsiteX19" fmla="*/ 21070 w 122201"/>
                <a:gd name="connsiteY19" fmla="*/ 678426 h 1811945"/>
                <a:gd name="connsiteX20" fmla="*/ 12642 w 122201"/>
                <a:gd name="connsiteY20" fmla="*/ 728992 h 1811945"/>
                <a:gd name="connsiteX21" fmla="*/ 8428 w 122201"/>
                <a:gd name="connsiteY21" fmla="*/ 800627 h 1811945"/>
                <a:gd name="connsiteX22" fmla="*/ 4214 w 122201"/>
                <a:gd name="connsiteY22" fmla="*/ 834337 h 1811945"/>
                <a:gd name="connsiteX23" fmla="*/ 0 w 122201"/>
                <a:gd name="connsiteY23" fmla="*/ 931255 h 1811945"/>
                <a:gd name="connsiteX24" fmla="*/ 4214 w 122201"/>
                <a:gd name="connsiteY24" fmla="*/ 956538 h 1811945"/>
                <a:gd name="connsiteX25" fmla="*/ 25283 w 122201"/>
                <a:gd name="connsiteY25" fmla="*/ 981821 h 1811945"/>
                <a:gd name="connsiteX26" fmla="*/ 33711 w 122201"/>
                <a:gd name="connsiteY26" fmla="*/ 994463 h 1811945"/>
                <a:gd name="connsiteX27" fmla="*/ 37925 w 122201"/>
                <a:gd name="connsiteY27" fmla="*/ 1040815 h 1811945"/>
                <a:gd name="connsiteX28" fmla="*/ 42139 w 122201"/>
                <a:gd name="connsiteY28" fmla="*/ 1057670 h 1811945"/>
                <a:gd name="connsiteX29" fmla="*/ 37925 w 122201"/>
                <a:gd name="connsiteY29" fmla="*/ 1209368 h 1811945"/>
                <a:gd name="connsiteX30" fmla="*/ 33711 w 122201"/>
                <a:gd name="connsiteY30" fmla="*/ 1251506 h 1811945"/>
                <a:gd name="connsiteX31" fmla="*/ 25283 w 122201"/>
                <a:gd name="connsiteY31" fmla="*/ 1335782 h 1811945"/>
                <a:gd name="connsiteX32" fmla="*/ 29497 w 122201"/>
                <a:gd name="connsiteY32" fmla="*/ 1361065 h 1811945"/>
                <a:gd name="connsiteX33" fmla="*/ 50566 w 122201"/>
                <a:gd name="connsiteY33" fmla="*/ 1382135 h 1811945"/>
                <a:gd name="connsiteX34" fmla="*/ 63208 w 122201"/>
                <a:gd name="connsiteY34" fmla="*/ 1386348 h 1811945"/>
                <a:gd name="connsiteX35" fmla="*/ 92705 w 122201"/>
                <a:gd name="connsiteY35" fmla="*/ 1415845 h 1811945"/>
                <a:gd name="connsiteX36" fmla="*/ 96918 w 122201"/>
                <a:gd name="connsiteY36" fmla="*/ 1453770 h 1811945"/>
                <a:gd name="connsiteX37" fmla="*/ 101132 w 122201"/>
                <a:gd name="connsiteY37" fmla="*/ 1495908 h 1811945"/>
                <a:gd name="connsiteX38" fmla="*/ 105346 w 122201"/>
                <a:gd name="connsiteY38" fmla="*/ 1516977 h 1811945"/>
                <a:gd name="connsiteX39" fmla="*/ 109560 w 122201"/>
                <a:gd name="connsiteY39" fmla="*/ 1550688 h 1811945"/>
                <a:gd name="connsiteX40" fmla="*/ 113774 w 122201"/>
                <a:gd name="connsiteY40" fmla="*/ 1668675 h 1811945"/>
                <a:gd name="connsiteX41" fmla="*/ 117987 w 122201"/>
                <a:gd name="connsiteY41" fmla="*/ 1689744 h 1811945"/>
                <a:gd name="connsiteX42" fmla="*/ 122201 w 122201"/>
                <a:gd name="connsiteY42" fmla="*/ 1715027 h 1811945"/>
                <a:gd name="connsiteX43" fmla="*/ 113774 w 122201"/>
                <a:gd name="connsiteY43" fmla="*/ 1757165 h 1811945"/>
                <a:gd name="connsiteX44" fmla="*/ 109560 w 122201"/>
                <a:gd name="connsiteY44" fmla="*/ 1811945 h 181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22201" h="1811945">
                  <a:moveTo>
                    <a:pt x="109560" y="0"/>
                  </a:moveTo>
                  <a:cubicBezTo>
                    <a:pt x="104237" y="18631"/>
                    <a:pt x="104578" y="28781"/>
                    <a:pt x="92705" y="42138"/>
                  </a:cubicBezTo>
                  <a:cubicBezTo>
                    <a:pt x="84787" y="51046"/>
                    <a:pt x="74033" y="57504"/>
                    <a:pt x="67422" y="67421"/>
                  </a:cubicBezTo>
                  <a:lnTo>
                    <a:pt x="50566" y="92704"/>
                  </a:lnTo>
                  <a:cubicBezTo>
                    <a:pt x="47757" y="101132"/>
                    <a:pt x="44294" y="109369"/>
                    <a:pt x="42139" y="117987"/>
                  </a:cubicBezTo>
                  <a:cubicBezTo>
                    <a:pt x="36848" y="139151"/>
                    <a:pt x="39756" y="129348"/>
                    <a:pt x="33711" y="147484"/>
                  </a:cubicBezTo>
                  <a:cubicBezTo>
                    <a:pt x="35116" y="157316"/>
                    <a:pt x="36292" y="167184"/>
                    <a:pt x="37925" y="176981"/>
                  </a:cubicBezTo>
                  <a:cubicBezTo>
                    <a:pt x="45282" y="221120"/>
                    <a:pt x="38779" y="177039"/>
                    <a:pt x="46352" y="214905"/>
                  </a:cubicBezTo>
                  <a:cubicBezTo>
                    <a:pt x="48027" y="223283"/>
                    <a:pt x="49161" y="231760"/>
                    <a:pt x="50566" y="240188"/>
                  </a:cubicBezTo>
                  <a:cubicBezTo>
                    <a:pt x="49626" y="251472"/>
                    <a:pt x="50743" y="286186"/>
                    <a:pt x="42139" y="303395"/>
                  </a:cubicBezTo>
                  <a:cubicBezTo>
                    <a:pt x="39874" y="307925"/>
                    <a:pt x="36520" y="311823"/>
                    <a:pt x="33711" y="316037"/>
                  </a:cubicBezTo>
                  <a:cubicBezTo>
                    <a:pt x="32306" y="325869"/>
                    <a:pt x="30782" y="335685"/>
                    <a:pt x="29497" y="345534"/>
                  </a:cubicBezTo>
                  <a:cubicBezTo>
                    <a:pt x="26568" y="367992"/>
                    <a:pt x="25512" y="390746"/>
                    <a:pt x="21070" y="412955"/>
                  </a:cubicBezTo>
                  <a:cubicBezTo>
                    <a:pt x="18664" y="424985"/>
                    <a:pt x="16213" y="438977"/>
                    <a:pt x="12642" y="450879"/>
                  </a:cubicBezTo>
                  <a:cubicBezTo>
                    <a:pt x="10089" y="459388"/>
                    <a:pt x="4214" y="476162"/>
                    <a:pt x="4214" y="476162"/>
                  </a:cubicBezTo>
                  <a:cubicBezTo>
                    <a:pt x="5619" y="485994"/>
                    <a:pt x="4863" y="496389"/>
                    <a:pt x="8428" y="505659"/>
                  </a:cubicBezTo>
                  <a:cubicBezTo>
                    <a:pt x="12064" y="515113"/>
                    <a:pt x="21521" y="521538"/>
                    <a:pt x="25283" y="530942"/>
                  </a:cubicBezTo>
                  <a:lnTo>
                    <a:pt x="33711" y="552011"/>
                  </a:lnTo>
                  <a:cubicBezTo>
                    <a:pt x="18249" y="598398"/>
                    <a:pt x="34080" y="547022"/>
                    <a:pt x="25283" y="665784"/>
                  </a:cubicBezTo>
                  <a:cubicBezTo>
                    <a:pt x="24955" y="670214"/>
                    <a:pt x="22147" y="674117"/>
                    <a:pt x="21070" y="678426"/>
                  </a:cubicBezTo>
                  <a:cubicBezTo>
                    <a:pt x="16961" y="694863"/>
                    <a:pt x="15022" y="712335"/>
                    <a:pt x="12642" y="728992"/>
                  </a:cubicBezTo>
                  <a:cubicBezTo>
                    <a:pt x="11237" y="752870"/>
                    <a:pt x="10336" y="776784"/>
                    <a:pt x="8428" y="800627"/>
                  </a:cubicBezTo>
                  <a:cubicBezTo>
                    <a:pt x="7525" y="811915"/>
                    <a:pt x="4943" y="823036"/>
                    <a:pt x="4214" y="834337"/>
                  </a:cubicBezTo>
                  <a:cubicBezTo>
                    <a:pt x="2132" y="866606"/>
                    <a:pt x="1405" y="898949"/>
                    <a:pt x="0" y="931255"/>
                  </a:cubicBezTo>
                  <a:cubicBezTo>
                    <a:pt x="1405" y="939683"/>
                    <a:pt x="1512" y="948433"/>
                    <a:pt x="4214" y="956538"/>
                  </a:cubicBezTo>
                  <a:cubicBezTo>
                    <a:pt x="7702" y="967001"/>
                    <a:pt x="18763" y="973997"/>
                    <a:pt x="25283" y="981821"/>
                  </a:cubicBezTo>
                  <a:cubicBezTo>
                    <a:pt x="28525" y="985712"/>
                    <a:pt x="30902" y="990249"/>
                    <a:pt x="33711" y="994463"/>
                  </a:cubicBezTo>
                  <a:cubicBezTo>
                    <a:pt x="35116" y="1009914"/>
                    <a:pt x="35874" y="1025437"/>
                    <a:pt x="37925" y="1040815"/>
                  </a:cubicBezTo>
                  <a:cubicBezTo>
                    <a:pt x="38690" y="1046555"/>
                    <a:pt x="42139" y="1051879"/>
                    <a:pt x="42139" y="1057670"/>
                  </a:cubicBezTo>
                  <a:cubicBezTo>
                    <a:pt x="42139" y="1108256"/>
                    <a:pt x="40122" y="1158830"/>
                    <a:pt x="37925" y="1209368"/>
                  </a:cubicBezTo>
                  <a:cubicBezTo>
                    <a:pt x="37312" y="1223471"/>
                    <a:pt x="35189" y="1237468"/>
                    <a:pt x="33711" y="1251506"/>
                  </a:cubicBezTo>
                  <a:cubicBezTo>
                    <a:pt x="25808" y="1326582"/>
                    <a:pt x="33059" y="1250254"/>
                    <a:pt x="25283" y="1335782"/>
                  </a:cubicBezTo>
                  <a:cubicBezTo>
                    <a:pt x="26688" y="1344210"/>
                    <a:pt x="26795" y="1352960"/>
                    <a:pt x="29497" y="1361065"/>
                  </a:cubicBezTo>
                  <a:cubicBezTo>
                    <a:pt x="32868" y="1371177"/>
                    <a:pt x="41577" y="1377641"/>
                    <a:pt x="50566" y="1382135"/>
                  </a:cubicBezTo>
                  <a:cubicBezTo>
                    <a:pt x="54539" y="1384121"/>
                    <a:pt x="58994" y="1384944"/>
                    <a:pt x="63208" y="1386348"/>
                  </a:cubicBezTo>
                  <a:cubicBezTo>
                    <a:pt x="92187" y="1405668"/>
                    <a:pt x="85288" y="1393595"/>
                    <a:pt x="92705" y="1415845"/>
                  </a:cubicBezTo>
                  <a:cubicBezTo>
                    <a:pt x="94109" y="1428487"/>
                    <a:pt x="95587" y="1441120"/>
                    <a:pt x="96918" y="1453770"/>
                  </a:cubicBezTo>
                  <a:cubicBezTo>
                    <a:pt x="98396" y="1467809"/>
                    <a:pt x="99266" y="1481916"/>
                    <a:pt x="101132" y="1495908"/>
                  </a:cubicBezTo>
                  <a:cubicBezTo>
                    <a:pt x="102079" y="1503007"/>
                    <a:pt x="104257" y="1509898"/>
                    <a:pt x="105346" y="1516977"/>
                  </a:cubicBezTo>
                  <a:cubicBezTo>
                    <a:pt x="107068" y="1528170"/>
                    <a:pt x="108155" y="1539451"/>
                    <a:pt x="109560" y="1550688"/>
                  </a:cubicBezTo>
                  <a:cubicBezTo>
                    <a:pt x="110965" y="1590017"/>
                    <a:pt x="111393" y="1629393"/>
                    <a:pt x="113774" y="1668675"/>
                  </a:cubicBezTo>
                  <a:cubicBezTo>
                    <a:pt x="114207" y="1675824"/>
                    <a:pt x="116706" y="1682697"/>
                    <a:pt x="117987" y="1689744"/>
                  </a:cubicBezTo>
                  <a:cubicBezTo>
                    <a:pt x="119515" y="1698150"/>
                    <a:pt x="120796" y="1706599"/>
                    <a:pt x="122201" y="1715027"/>
                  </a:cubicBezTo>
                  <a:cubicBezTo>
                    <a:pt x="119392" y="1729073"/>
                    <a:pt x="114873" y="1742883"/>
                    <a:pt x="113774" y="1757165"/>
                  </a:cubicBezTo>
                  <a:lnTo>
                    <a:pt x="109560" y="1811945"/>
                  </a:lnTo>
                </a:path>
              </a:pathLst>
            </a:cu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5145973F-4428-9298-0A45-AB4AEB29E275}"/>
                </a:ext>
              </a:extLst>
            </p:cNvPr>
            <p:cNvSpPr/>
            <p:nvPr/>
          </p:nvSpPr>
          <p:spPr>
            <a:xfrm>
              <a:off x="5195646" y="4504206"/>
              <a:ext cx="1163016" cy="207424"/>
            </a:xfrm>
            <a:custGeom>
              <a:avLst/>
              <a:gdLst>
                <a:gd name="connsiteX0" fmla="*/ 1163016 w 1163016"/>
                <a:gd name="connsiteY0" fmla="*/ 4587 h 207424"/>
                <a:gd name="connsiteX1" fmla="*/ 1095595 w 1163016"/>
                <a:gd name="connsiteY1" fmla="*/ 373 h 207424"/>
                <a:gd name="connsiteX2" fmla="*/ 998677 w 1163016"/>
                <a:gd name="connsiteY2" fmla="*/ 13014 h 207424"/>
                <a:gd name="connsiteX3" fmla="*/ 859620 w 1163016"/>
                <a:gd name="connsiteY3" fmla="*/ 50939 h 207424"/>
                <a:gd name="connsiteX4" fmla="*/ 716350 w 1163016"/>
                <a:gd name="connsiteY4" fmla="*/ 97291 h 207424"/>
                <a:gd name="connsiteX5" fmla="*/ 589936 w 1163016"/>
                <a:gd name="connsiteY5" fmla="*/ 152070 h 207424"/>
                <a:gd name="connsiteX6" fmla="*/ 467735 w 1163016"/>
                <a:gd name="connsiteY6" fmla="*/ 189995 h 207424"/>
                <a:gd name="connsiteX7" fmla="*/ 341320 w 1163016"/>
                <a:gd name="connsiteY7" fmla="*/ 206850 h 207424"/>
                <a:gd name="connsiteX8" fmla="*/ 202264 w 1163016"/>
                <a:gd name="connsiteY8" fmla="*/ 202636 h 207424"/>
                <a:gd name="connsiteX9" fmla="*/ 75849 w 1163016"/>
                <a:gd name="connsiteY9" fmla="*/ 194209 h 207424"/>
                <a:gd name="connsiteX10" fmla="*/ 0 w 1163016"/>
                <a:gd name="connsiteY10" fmla="*/ 177353 h 20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3016" h="207424">
                  <a:moveTo>
                    <a:pt x="1163016" y="4587"/>
                  </a:moveTo>
                  <a:cubicBezTo>
                    <a:pt x="1143000" y="1778"/>
                    <a:pt x="1122985" y="-1031"/>
                    <a:pt x="1095595" y="373"/>
                  </a:cubicBezTo>
                  <a:cubicBezTo>
                    <a:pt x="1068205" y="1777"/>
                    <a:pt x="1038006" y="4586"/>
                    <a:pt x="998677" y="13014"/>
                  </a:cubicBezTo>
                  <a:cubicBezTo>
                    <a:pt x="959348" y="21442"/>
                    <a:pt x="906674" y="36893"/>
                    <a:pt x="859620" y="50939"/>
                  </a:cubicBezTo>
                  <a:cubicBezTo>
                    <a:pt x="812565" y="64985"/>
                    <a:pt x="761297" y="80436"/>
                    <a:pt x="716350" y="97291"/>
                  </a:cubicBezTo>
                  <a:cubicBezTo>
                    <a:pt x="671403" y="114146"/>
                    <a:pt x="631372" y="136619"/>
                    <a:pt x="589936" y="152070"/>
                  </a:cubicBezTo>
                  <a:cubicBezTo>
                    <a:pt x="548500" y="167521"/>
                    <a:pt x="509171" y="180865"/>
                    <a:pt x="467735" y="189995"/>
                  </a:cubicBezTo>
                  <a:cubicBezTo>
                    <a:pt x="426299" y="199125"/>
                    <a:pt x="385565" y="204743"/>
                    <a:pt x="341320" y="206850"/>
                  </a:cubicBezTo>
                  <a:cubicBezTo>
                    <a:pt x="297075" y="208957"/>
                    <a:pt x="246509" y="204743"/>
                    <a:pt x="202264" y="202636"/>
                  </a:cubicBezTo>
                  <a:cubicBezTo>
                    <a:pt x="158019" y="200529"/>
                    <a:pt x="109560" y="198423"/>
                    <a:pt x="75849" y="194209"/>
                  </a:cubicBezTo>
                  <a:cubicBezTo>
                    <a:pt x="42138" y="189995"/>
                    <a:pt x="21069" y="183674"/>
                    <a:pt x="0" y="17735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5C01026A-D675-891E-D7FE-BF4A4ECC8569}"/>
                </a:ext>
              </a:extLst>
            </p:cNvPr>
            <p:cNvSpPr/>
            <p:nvPr/>
          </p:nvSpPr>
          <p:spPr>
            <a:xfrm>
              <a:off x="5187218" y="5073445"/>
              <a:ext cx="1184085" cy="149649"/>
            </a:xfrm>
            <a:custGeom>
              <a:avLst/>
              <a:gdLst>
                <a:gd name="connsiteX0" fmla="*/ 1184085 w 1184085"/>
                <a:gd name="connsiteY0" fmla="*/ 0 h 149649"/>
                <a:gd name="connsiteX1" fmla="*/ 1061884 w 1184085"/>
                <a:gd name="connsiteY1" fmla="*/ 42138 h 149649"/>
                <a:gd name="connsiteX2" fmla="*/ 800627 w 1184085"/>
                <a:gd name="connsiteY2" fmla="*/ 29497 h 149649"/>
                <a:gd name="connsiteX3" fmla="*/ 627860 w 1184085"/>
                <a:gd name="connsiteY3" fmla="*/ 42138 h 149649"/>
                <a:gd name="connsiteX4" fmla="*/ 514087 w 1184085"/>
                <a:gd name="connsiteY4" fmla="*/ 88490 h 149649"/>
                <a:gd name="connsiteX5" fmla="*/ 358176 w 1184085"/>
                <a:gd name="connsiteY5" fmla="*/ 147484 h 149649"/>
                <a:gd name="connsiteX6" fmla="*/ 202264 w 1184085"/>
                <a:gd name="connsiteY6" fmla="*/ 130629 h 149649"/>
                <a:gd name="connsiteX7" fmla="*/ 88491 w 1184085"/>
                <a:gd name="connsiteY7" fmla="*/ 71635 h 149649"/>
                <a:gd name="connsiteX8" fmla="*/ 0 w 1184085"/>
                <a:gd name="connsiteY8" fmla="*/ 33711 h 149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4085" h="149649">
                  <a:moveTo>
                    <a:pt x="1184085" y="0"/>
                  </a:moveTo>
                  <a:cubicBezTo>
                    <a:pt x="1154939" y="18611"/>
                    <a:pt x="1125794" y="37222"/>
                    <a:pt x="1061884" y="42138"/>
                  </a:cubicBezTo>
                  <a:cubicBezTo>
                    <a:pt x="997974" y="47054"/>
                    <a:pt x="872964" y="29497"/>
                    <a:pt x="800627" y="29497"/>
                  </a:cubicBezTo>
                  <a:cubicBezTo>
                    <a:pt x="728290" y="29497"/>
                    <a:pt x="675617" y="32306"/>
                    <a:pt x="627860" y="42138"/>
                  </a:cubicBezTo>
                  <a:cubicBezTo>
                    <a:pt x="580103" y="51970"/>
                    <a:pt x="559034" y="70932"/>
                    <a:pt x="514087" y="88490"/>
                  </a:cubicBezTo>
                  <a:cubicBezTo>
                    <a:pt x="469140" y="106048"/>
                    <a:pt x="410146" y="140461"/>
                    <a:pt x="358176" y="147484"/>
                  </a:cubicBezTo>
                  <a:cubicBezTo>
                    <a:pt x="306206" y="154507"/>
                    <a:pt x="247211" y="143270"/>
                    <a:pt x="202264" y="130629"/>
                  </a:cubicBezTo>
                  <a:cubicBezTo>
                    <a:pt x="157317" y="117988"/>
                    <a:pt x="122202" y="87788"/>
                    <a:pt x="88491" y="71635"/>
                  </a:cubicBezTo>
                  <a:cubicBezTo>
                    <a:pt x="54780" y="55482"/>
                    <a:pt x="27390" y="44596"/>
                    <a:pt x="0" y="3371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A5B36E87-63B0-88E2-F2E0-EA10088F4ED9}"/>
                </a:ext>
              </a:extLst>
            </p:cNvPr>
            <p:cNvSpPr/>
            <p:nvPr/>
          </p:nvSpPr>
          <p:spPr>
            <a:xfrm>
              <a:off x="6342877" y="448685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716286B3-E8E0-50BC-70DE-BA1189E27592}"/>
                </a:ext>
              </a:extLst>
            </p:cNvPr>
            <p:cNvSpPr/>
            <p:nvPr/>
          </p:nvSpPr>
          <p:spPr>
            <a:xfrm>
              <a:off x="6342877" y="504954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EB1E0207-6467-807E-0DB4-F6AE551B05B2}"/>
                </a:ext>
              </a:extLst>
            </p:cNvPr>
            <p:cNvSpPr/>
            <p:nvPr/>
          </p:nvSpPr>
          <p:spPr>
            <a:xfrm>
              <a:off x="5163471" y="508502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E7FB0573-8E9C-1EA5-E1FA-BD63F21B002E}"/>
                </a:ext>
              </a:extLst>
            </p:cNvPr>
            <p:cNvSpPr/>
            <p:nvPr/>
          </p:nvSpPr>
          <p:spPr>
            <a:xfrm>
              <a:off x="5164520" y="465960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0480932B-2C53-9EA1-8C9D-3365F4398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5078" y="4376360"/>
              <a:ext cx="33038" cy="128043"/>
            </a:xfrm>
            <a:prstGeom prst="straightConnector1">
              <a:avLst/>
            </a:prstGeom>
            <a:ln w="9525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ACFE2F8B-8A28-E127-31E1-93486658E9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00526" y="4967666"/>
              <a:ext cx="68185" cy="100264"/>
            </a:xfrm>
            <a:prstGeom prst="straightConnector1">
              <a:avLst/>
            </a:prstGeom>
            <a:ln w="9525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258B6008-2318-550D-1632-E728E4CB24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52593" y="4496598"/>
              <a:ext cx="4368" cy="108978"/>
            </a:xfrm>
            <a:prstGeom prst="straightConnector1">
              <a:avLst/>
            </a:prstGeom>
            <a:ln w="9525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48EE59C8-BB3D-B3BC-94DB-70E631A2E5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38658" y="4572590"/>
              <a:ext cx="15446" cy="111947"/>
            </a:xfrm>
            <a:prstGeom prst="straightConnector1">
              <a:avLst/>
            </a:prstGeom>
            <a:ln w="9525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A9FFA89-9228-9275-3263-F9D6DE46BE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10104" y="4656894"/>
              <a:ext cx="57108" cy="107844"/>
            </a:xfrm>
            <a:prstGeom prst="straightConnector1">
              <a:avLst/>
            </a:prstGeom>
            <a:ln w="9525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51802260-36EB-D165-1F00-0200F4851F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1891" y="4735532"/>
              <a:ext cx="69458" cy="82978"/>
            </a:xfrm>
            <a:prstGeom prst="straightConnector1">
              <a:avLst/>
            </a:prstGeom>
            <a:ln w="9525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001F12BB-A2B6-FB70-4F9F-DE2384D832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23661" y="4778191"/>
              <a:ext cx="35045" cy="104172"/>
            </a:xfrm>
            <a:prstGeom prst="straightConnector1">
              <a:avLst/>
            </a:prstGeom>
            <a:ln w="9525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88F5A857-54D1-5063-0FB6-AD48563F3C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23222" y="4836353"/>
              <a:ext cx="36353" cy="104046"/>
            </a:xfrm>
            <a:prstGeom prst="straightConnector1">
              <a:avLst/>
            </a:prstGeom>
            <a:ln w="9525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2158E999-4368-083D-A889-FDBFCBACAB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08521" y="4895816"/>
              <a:ext cx="50141" cy="112228"/>
            </a:xfrm>
            <a:prstGeom prst="straightConnector1">
              <a:avLst/>
            </a:prstGeom>
            <a:ln w="9525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7FDD4AB7-C7D3-25CE-7FFC-4C0180A1C9D7}"/>
                </a:ext>
              </a:extLst>
            </p:cNvPr>
            <p:cNvSpPr/>
            <p:nvPr/>
          </p:nvSpPr>
          <p:spPr>
            <a:xfrm>
              <a:off x="5197475" y="4613275"/>
              <a:ext cx="1162050" cy="225778"/>
            </a:xfrm>
            <a:custGeom>
              <a:avLst/>
              <a:gdLst>
                <a:gd name="connsiteX0" fmla="*/ 1162050 w 1162050"/>
                <a:gd name="connsiteY0" fmla="*/ 0 h 225778"/>
                <a:gd name="connsiteX1" fmla="*/ 1085850 w 1162050"/>
                <a:gd name="connsiteY1" fmla="*/ 9525 h 225778"/>
                <a:gd name="connsiteX2" fmla="*/ 987425 w 1162050"/>
                <a:gd name="connsiteY2" fmla="*/ 31750 h 225778"/>
                <a:gd name="connsiteX3" fmla="*/ 866775 w 1162050"/>
                <a:gd name="connsiteY3" fmla="*/ 88900 h 225778"/>
                <a:gd name="connsiteX4" fmla="*/ 742950 w 1162050"/>
                <a:gd name="connsiteY4" fmla="*/ 136525 h 225778"/>
                <a:gd name="connsiteX5" fmla="*/ 635000 w 1162050"/>
                <a:gd name="connsiteY5" fmla="*/ 165100 h 225778"/>
                <a:gd name="connsiteX6" fmla="*/ 476250 w 1162050"/>
                <a:gd name="connsiteY6" fmla="*/ 203200 h 225778"/>
                <a:gd name="connsiteX7" fmla="*/ 330200 w 1162050"/>
                <a:gd name="connsiteY7" fmla="*/ 225425 h 225778"/>
                <a:gd name="connsiteX8" fmla="*/ 228600 w 1162050"/>
                <a:gd name="connsiteY8" fmla="*/ 215900 h 225778"/>
                <a:gd name="connsiteX9" fmla="*/ 120650 w 1162050"/>
                <a:gd name="connsiteY9" fmla="*/ 203200 h 225778"/>
                <a:gd name="connsiteX10" fmla="*/ 53975 w 1162050"/>
                <a:gd name="connsiteY10" fmla="*/ 193675 h 225778"/>
                <a:gd name="connsiteX11" fmla="*/ 0 w 1162050"/>
                <a:gd name="connsiteY11" fmla="*/ 184150 h 225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2050" h="225778">
                  <a:moveTo>
                    <a:pt x="1162050" y="0"/>
                  </a:moveTo>
                  <a:cubicBezTo>
                    <a:pt x="1138502" y="2116"/>
                    <a:pt x="1114954" y="4233"/>
                    <a:pt x="1085850" y="9525"/>
                  </a:cubicBezTo>
                  <a:cubicBezTo>
                    <a:pt x="1056746" y="14817"/>
                    <a:pt x="1023937" y="18521"/>
                    <a:pt x="987425" y="31750"/>
                  </a:cubicBezTo>
                  <a:cubicBezTo>
                    <a:pt x="950912" y="44979"/>
                    <a:pt x="907521" y="71438"/>
                    <a:pt x="866775" y="88900"/>
                  </a:cubicBezTo>
                  <a:cubicBezTo>
                    <a:pt x="826029" y="106363"/>
                    <a:pt x="781579" y="123825"/>
                    <a:pt x="742950" y="136525"/>
                  </a:cubicBezTo>
                  <a:cubicBezTo>
                    <a:pt x="704321" y="149225"/>
                    <a:pt x="679450" y="153987"/>
                    <a:pt x="635000" y="165100"/>
                  </a:cubicBezTo>
                  <a:cubicBezTo>
                    <a:pt x="590550" y="176213"/>
                    <a:pt x="527050" y="193146"/>
                    <a:pt x="476250" y="203200"/>
                  </a:cubicBezTo>
                  <a:cubicBezTo>
                    <a:pt x="425450" y="213254"/>
                    <a:pt x="371475" y="223308"/>
                    <a:pt x="330200" y="225425"/>
                  </a:cubicBezTo>
                  <a:cubicBezTo>
                    <a:pt x="288925" y="227542"/>
                    <a:pt x="263525" y="219604"/>
                    <a:pt x="228600" y="215900"/>
                  </a:cubicBezTo>
                  <a:cubicBezTo>
                    <a:pt x="193675" y="212196"/>
                    <a:pt x="149754" y="206904"/>
                    <a:pt x="120650" y="203200"/>
                  </a:cubicBezTo>
                  <a:cubicBezTo>
                    <a:pt x="91546" y="199496"/>
                    <a:pt x="74083" y="196850"/>
                    <a:pt x="53975" y="193675"/>
                  </a:cubicBezTo>
                  <a:cubicBezTo>
                    <a:pt x="33867" y="190500"/>
                    <a:pt x="16933" y="187325"/>
                    <a:pt x="0" y="184150"/>
                  </a:cubicBezTo>
                </a:path>
              </a:pathLst>
            </a:custGeom>
            <a:noFill/>
            <a:ln w="63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AF0BD0BA-4E9E-CCAC-1239-3A0527026B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0502" y="4554714"/>
              <a:ext cx="37950" cy="118371"/>
            </a:xfrm>
            <a:prstGeom prst="straightConnector1">
              <a:avLst/>
            </a:prstGeom>
            <a:ln w="9525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E8F90ED0-1F63-5E20-FA4A-B9D5A362F5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8905" y="4985407"/>
              <a:ext cx="38381" cy="119337"/>
            </a:xfrm>
            <a:prstGeom prst="straightConnector1">
              <a:avLst/>
            </a:prstGeom>
            <a:ln w="9525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2ED4672A-A916-C987-7D48-8780E1B86B04}"/>
                </a:ext>
              </a:extLst>
            </p:cNvPr>
            <p:cNvSpPr/>
            <p:nvPr/>
          </p:nvSpPr>
          <p:spPr>
            <a:xfrm>
              <a:off x="5162859" y="4778191"/>
              <a:ext cx="45719" cy="4571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A9A202DD-9F56-EC1B-77FB-BD1B948C93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6945" y="4683375"/>
              <a:ext cx="30341" cy="112187"/>
            </a:xfrm>
            <a:prstGeom prst="straightConnector1">
              <a:avLst/>
            </a:prstGeom>
            <a:ln w="6350">
              <a:solidFill>
                <a:srgbClr val="C00000"/>
              </a:solidFill>
              <a:prstDash val="dash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00149EB4-782C-4113-E6D7-7A12817B522A}"/>
                    </a:ext>
                  </a:extLst>
                </p:cNvPr>
                <p:cNvSpPr txBox="1"/>
                <p:nvPr/>
              </p:nvSpPr>
              <p:spPr>
                <a:xfrm>
                  <a:off x="6442462" y="3854246"/>
                  <a:ext cx="28270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00149EB4-782C-4113-E6D7-7A12817B52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2462" y="3854246"/>
                  <a:ext cx="282705" cy="2308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FC3ED727-300F-B55D-0E94-79FE0A8F06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6177" y="3965220"/>
              <a:ext cx="160933" cy="323333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4A1F55DE-DEF7-3725-5B58-3952DDD7A84F}"/>
                    </a:ext>
                  </a:extLst>
                </p:cNvPr>
                <p:cNvSpPr txBox="1"/>
                <p:nvPr/>
              </p:nvSpPr>
              <p:spPr>
                <a:xfrm>
                  <a:off x="5162736" y="4124678"/>
                  <a:ext cx="28725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4A1F55DE-DEF7-3725-5B58-3952DDD7A8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2736" y="4124678"/>
                  <a:ext cx="287258" cy="2308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2F8D71CF-3BF4-AEC0-1EB3-1F520EEE2CED}"/>
                    </a:ext>
                  </a:extLst>
                </p:cNvPr>
                <p:cNvSpPr txBox="1"/>
                <p:nvPr/>
              </p:nvSpPr>
              <p:spPr>
                <a:xfrm>
                  <a:off x="4915698" y="5039304"/>
                  <a:ext cx="33534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2F8D71CF-3BF4-AEC0-1EB3-1F520EEE2C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698" y="5039304"/>
                  <a:ext cx="335348" cy="2308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29527CBC-FDB5-D947-C40F-54F60ED90300}"/>
                    </a:ext>
                  </a:extLst>
                </p:cNvPr>
                <p:cNvSpPr txBox="1"/>
                <p:nvPr/>
              </p:nvSpPr>
              <p:spPr>
                <a:xfrm>
                  <a:off x="6273960" y="5058633"/>
                  <a:ext cx="33188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29527CBC-FDB5-D947-C40F-54F60ED903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3960" y="5058633"/>
                  <a:ext cx="331886" cy="2308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3648D0DC-9F5B-34C3-AA98-9AECCD3B46EB}"/>
                    </a:ext>
                  </a:extLst>
                </p:cNvPr>
                <p:cNvSpPr txBox="1"/>
                <p:nvPr/>
              </p:nvSpPr>
              <p:spPr>
                <a:xfrm>
                  <a:off x="4913329" y="4501052"/>
                  <a:ext cx="33265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3648D0DC-9F5B-34C3-AA98-9AECCD3B4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3329" y="4501052"/>
                  <a:ext cx="332655" cy="2308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6463303F-DB5C-810D-7C2D-DDC1AB988AA4}"/>
                    </a:ext>
                  </a:extLst>
                </p:cNvPr>
                <p:cNvSpPr txBox="1"/>
                <p:nvPr/>
              </p:nvSpPr>
              <p:spPr>
                <a:xfrm>
                  <a:off x="6306370" y="4360484"/>
                  <a:ext cx="32919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6463303F-DB5C-810D-7C2D-DDC1AB988A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70" y="4360484"/>
                  <a:ext cx="329193" cy="2308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C0531FBB-4A19-43FD-F736-07EF096D0E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6962" y="5101061"/>
              <a:ext cx="69721" cy="144400"/>
            </a:xfrm>
            <a:prstGeom prst="line">
              <a:avLst/>
            </a:prstGeom>
            <a:ln w="63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71378D10-EEA4-B3EC-BE1E-3505FBE6F371}"/>
                </a:ext>
              </a:extLst>
            </p:cNvPr>
            <p:cNvSpPr/>
            <p:nvPr/>
          </p:nvSpPr>
          <p:spPr>
            <a:xfrm>
              <a:off x="5134211" y="5221450"/>
              <a:ext cx="197096" cy="93702"/>
            </a:xfrm>
            <a:custGeom>
              <a:avLst/>
              <a:gdLst>
                <a:gd name="connsiteX0" fmla="*/ 0 w 197096"/>
                <a:gd name="connsiteY0" fmla="*/ 0 h 93702"/>
                <a:gd name="connsiteX1" fmla="*/ 51697 w 197096"/>
                <a:gd name="connsiteY1" fmla="*/ 25849 h 93702"/>
                <a:gd name="connsiteX2" fmla="*/ 90470 w 197096"/>
                <a:gd name="connsiteY2" fmla="*/ 58160 h 93702"/>
                <a:gd name="connsiteX3" fmla="*/ 151861 w 197096"/>
                <a:gd name="connsiteY3" fmla="*/ 84009 h 93702"/>
                <a:gd name="connsiteX4" fmla="*/ 197096 w 197096"/>
                <a:gd name="connsiteY4" fmla="*/ 93702 h 9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96" h="93702">
                  <a:moveTo>
                    <a:pt x="0" y="0"/>
                  </a:moveTo>
                  <a:cubicBezTo>
                    <a:pt x="18309" y="8078"/>
                    <a:pt x="36619" y="16156"/>
                    <a:pt x="51697" y="25849"/>
                  </a:cubicBezTo>
                  <a:cubicBezTo>
                    <a:pt x="66775" y="35542"/>
                    <a:pt x="73776" y="48467"/>
                    <a:pt x="90470" y="58160"/>
                  </a:cubicBezTo>
                  <a:cubicBezTo>
                    <a:pt x="107164" y="67853"/>
                    <a:pt x="134090" y="78085"/>
                    <a:pt x="151861" y="84009"/>
                  </a:cubicBezTo>
                  <a:cubicBezTo>
                    <a:pt x="169632" y="89933"/>
                    <a:pt x="183364" y="91817"/>
                    <a:pt x="197096" y="93702"/>
                  </a:cubicBezTo>
                </a:path>
              </a:pathLst>
            </a:custGeom>
            <a:noFill/>
            <a:ln w="6350">
              <a:solidFill>
                <a:schemeClr val="accent4"/>
              </a:solidFill>
              <a:tailEnd type="triangle" w="sm" len="sm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FA317939-702B-5B65-605E-F0CBF8E6E6D2}"/>
                    </a:ext>
                  </a:extLst>
                </p:cNvPr>
                <p:cNvSpPr txBox="1"/>
                <p:nvPr/>
              </p:nvSpPr>
              <p:spPr>
                <a:xfrm>
                  <a:off x="5169789" y="5272159"/>
                  <a:ext cx="31168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FA317939-702B-5B65-605E-F0CBF8E6E6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9789" y="5272159"/>
                  <a:ext cx="311687" cy="2308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930F9BC-FEE6-4746-229B-3AE5BC136A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87133" y="4497056"/>
              <a:ext cx="45626" cy="166907"/>
            </a:xfrm>
            <a:prstGeom prst="line">
              <a:avLst/>
            </a:prstGeom>
            <a:ln w="63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B68B8E51-5E67-2F7A-5984-45F62237EAC9}"/>
                </a:ext>
              </a:extLst>
            </p:cNvPr>
            <p:cNvSpPr/>
            <p:nvPr/>
          </p:nvSpPr>
          <p:spPr>
            <a:xfrm>
              <a:off x="5231143" y="4520302"/>
              <a:ext cx="193866" cy="25849"/>
            </a:xfrm>
            <a:custGeom>
              <a:avLst/>
              <a:gdLst>
                <a:gd name="connsiteX0" fmla="*/ 0 w 193866"/>
                <a:gd name="connsiteY0" fmla="*/ 0 h 25849"/>
                <a:gd name="connsiteX1" fmla="*/ 51698 w 193866"/>
                <a:gd name="connsiteY1" fmla="*/ 9694 h 25849"/>
                <a:gd name="connsiteX2" fmla="*/ 87240 w 193866"/>
                <a:gd name="connsiteY2" fmla="*/ 19387 h 25849"/>
                <a:gd name="connsiteX3" fmla="*/ 129244 w 193866"/>
                <a:gd name="connsiteY3" fmla="*/ 19387 h 25849"/>
                <a:gd name="connsiteX4" fmla="*/ 161555 w 193866"/>
                <a:gd name="connsiteY4" fmla="*/ 19387 h 25849"/>
                <a:gd name="connsiteX5" fmla="*/ 193866 w 193866"/>
                <a:gd name="connsiteY5" fmla="*/ 25849 h 25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866" h="25849">
                  <a:moveTo>
                    <a:pt x="0" y="0"/>
                  </a:moveTo>
                  <a:cubicBezTo>
                    <a:pt x="18579" y="3231"/>
                    <a:pt x="37158" y="6463"/>
                    <a:pt x="51698" y="9694"/>
                  </a:cubicBezTo>
                  <a:cubicBezTo>
                    <a:pt x="66238" y="12925"/>
                    <a:pt x="74316" y="17772"/>
                    <a:pt x="87240" y="19387"/>
                  </a:cubicBezTo>
                  <a:cubicBezTo>
                    <a:pt x="100164" y="21003"/>
                    <a:pt x="129244" y="19387"/>
                    <a:pt x="129244" y="19387"/>
                  </a:cubicBezTo>
                  <a:cubicBezTo>
                    <a:pt x="141630" y="19387"/>
                    <a:pt x="150785" y="18310"/>
                    <a:pt x="161555" y="19387"/>
                  </a:cubicBezTo>
                  <a:cubicBezTo>
                    <a:pt x="172325" y="20464"/>
                    <a:pt x="183095" y="23156"/>
                    <a:pt x="193866" y="25849"/>
                  </a:cubicBezTo>
                </a:path>
              </a:pathLst>
            </a:custGeom>
            <a:noFill/>
            <a:ln w="6350">
              <a:solidFill>
                <a:schemeClr val="accent4"/>
              </a:solidFill>
              <a:tailEnd type="triangle" w="sm" len="sm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8FBF9A74-5BD1-D371-F813-5C4494121576}"/>
                    </a:ext>
                  </a:extLst>
                </p:cNvPr>
                <p:cNvSpPr txBox="1"/>
                <p:nvPr/>
              </p:nvSpPr>
              <p:spPr>
                <a:xfrm>
                  <a:off x="5328571" y="4420533"/>
                  <a:ext cx="30899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8FBF9A74-5BD1-D371-F813-5C44941215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8571" y="4420533"/>
                  <a:ext cx="308995" cy="2308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8011ECB7-B4F3-35FD-8FD5-413DBC34B1B7}"/>
                    </a:ext>
                  </a:extLst>
                </p:cNvPr>
                <p:cNvSpPr txBox="1"/>
                <p:nvPr/>
              </p:nvSpPr>
              <p:spPr>
                <a:xfrm>
                  <a:off x="5540710" y="5237878"/>
                  <a:ext cx="735971" cy="334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sub>
                            <m:acc>
                              <m:accPr>
                                <m:chr m:val="̆"/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sub>
                        </m:sSub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8011ECB7-B4F3-35FD-8FD5-413DBC34B1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710" y="5237878"/>
                  <a:ext cx="735971" cy="334515"/>
                </a:xfrm>
                <a:prstGeom prst="rect">
                  <a:avLst/>
                </a:prstGeom>
                <a:blipFill>
                  <a:blip r:embed="rId12"/>
                  <a:stretch>
                    <a:fillRect l="-27119" t="-122222" b="-1740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281FF244-880D-9A51-73CF-C9D52B2D997B}"/>
                    </a:ext>
                  </a:extLst>
                </p:cNvPr>
                <p:cNvSpPr txBox="1"/>
                <p:nvPr/>
              </p:nvSpPr>
              <p:spPr>
                <a:xfrm>
                  <a:off x="3915004" y="4659352"/>
                  <a:ext cx="1281633" cy="334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9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9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sz="9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sz="9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9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9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sub>
                        </m:sSub>
                        <m:r>
                          <a:rPr lang="en-US" sz="9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9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  <m:sub>
                            <m:r>
                              <a:rPr lang="en-US" sz="9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en-US" sz="9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9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?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281FF244-880D-9A51-73CF-C9D52B2D99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5004" y="4659352"/>
                  <a:ext cx="1281633" cy="334515"/>
                </a:xfrm>
                <a:prstGeom prst="rect">
                  <a:avLst/>
                </a:prstGeom>
                <a:blipFill>
                  <a:blip r:embed="rId13"/>
                  <a:stretch>
                    <a:fillRect l="-10891" t="-114286" b="-16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5B6CB814-D043-0521-EEF6-041D51E9CF33}"/>
                    </a:ext>
                  </a:extLst>
                </p:cNvPr>
                <p:cNvSpPr txBox="1"/>
                <p:nvPr/>
              </p:nvSpPr>
              <p:spPr>
                <a:xfrm>
                  <a:off x="5363389" y="3783074"/>
                  <a:ext cx="935834" cy="334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sub>
                            <m:acc>
                              <m:accPr>
                                <m:chr m:val="̆"/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sub>
                        </m:sSub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5B6CB814-D043-0521-EEF6-041D51E9C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3389" y="3783074"/>
                  <a:ext cx="935834" cy="334515"/>
                </a:xfrm>
                <a:prstGeom prst="rect">
                  <a:avLst/>
                </a:prstGeom>
                <a:blipFill>
                  <a:blip r:embed="rId14"/>
                  <a:stretch>
                    <a:fillRect l="-21622" t="-126923" b="-18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9B20C380-3E05-D561-4776-75B2613872B1}"/>
                    </a:ext>
                  </a:extLst>
                </p:cNvPr>
                <p:cNvSpPr txBox="1"/>
                <p:nvPr/>
              </p:nvSpPr>
              <p:spPr>
                <a:xfrm>
                  <a:off x="6362232" y="4617415"/>
                  <a:ext cx="1115049" cy="334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9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sub>
                        </m:sSub>
                        <m:r>
                          <a:rPr lang="en-US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9B20C380-3E05-D561-4776-75B2613872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232" y="4617415"/>
                  <a:ext cx="1115049" cy="334515"/>
                </a:xfrm>
                <a:prstGeom prst="rect">
                  <a:avLst/>
                </a:prstGeom>
                <a:blipFill>
                  <a:blip r:embed="rId15"/>
                  <a:stretch>
                    <a:fillRect l="-11364" t="-122222" b="-1740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6F0DA189-1509-61CB-E245-1DEE072DFC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2567" y="5104744"/>
              <a:ext cx="174178" cy="0"/>
            </a:xfrm>
            <a:prstGeom prst="line">
              <a:avLst/>
            </a:prstGeom>
            <a:ln w="63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0B7B9C64-FBAD-61EC-C74C-D1554949B38E}"/>
                </a:ext>
              </a:extLst>
            </p:cNvPr>
            <p:cNvCxnSpPr/>
            <p:nvPr/>
          </p:nvCxnSpPr>
          <p:spPr>
            <a:xfrm flipV="1">
              <a:off x="5007551" y="4940834"/>
              <a:ext cx="0" cy="165456"/>
            </a:xfrm>
            <a:prstGeom prst="straightConnector1">
              <a:avLst/>
            </a:prstGeom>
            <a:ln w="6350">
              <a:solidFill>
                <a:schemeClr val="accent4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5078A5EF-73BE-EB07-CC00-7904F6968006}"/>
                    </a:ext>
                  </a:extLst>
                </p:cNvPr>
                <p:cNvSpPr txBox="1"/>
                <p:nvPr/>
              </p:nvSpPr>
              <p:spPr>
                <a:xfrm>
                  <a:off x="4747317" y="4940571"/>
                  <a:ext cx="32226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5078A5EF-73BE-EB07-CC00-7904F69680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7317" y="4940571"/>
                  <a:ext cx="322268" cy="2308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6BAB741E-C5E8-5B35-B23D-9DCE3412D7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4988" y="5078715"/>
              <a:ext cx="174178" cy="0"/>
            </a:xfrm>
            <a:prstGeom prst="line">
              <a:avLst/>
            </a:prstGeom>
            <a:ln w="63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FACEE545-5F46-6B72-616E-0871A710DABC}"/>
                    </a:ext>
                  </a:extLst>
                </p:cNvPr>
                <p:cNvSpPr txBox="1"/>
                <p:nvPr/>
              </p:nvSpPr>
              <p:spPr>
                <a:xfrm>
                  <a:off x="6447251" y="4860501"/>
                  <a:ext cx="31957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FACEE545-5F46-6B72-616E-0871A710D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7251" y="4860501"/>
                  <a:ext cx="319575" cy="2308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97F4D312-F9D7-7736-0A3D-844D63085780}"/>
                </a:ext>
              </a:extLst>
            </p:cNvPr>
            <p:cNvCxnSpPr/>
            <p:nvPr/>
          </p:nvCxnSpPr>
          <p:spPr>
            <a:xfrm flipV="1">
              <a:off x="6527110" y="4913827"/>
              <a:ext cx="0" cy="165456"/>
            </a:xfrm>
            <a:prstGeom prst="straightConnector1">
              <a:avLst/>
            </a:prstGeom>
            <a:ln w="6350">
              <a:solidFill>
                <a:schemeClr val="accent4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0FB581CD-324E-DD2E-7B19-77D799D11F0A}"/>
                  </a:ext>
                </a:extLst>
              </p:cNvPr>
              <p:cNvSpPr txBox="1"/>
              <p:nvPr/>
            </p:nvSpPr>
            <p:spPr>
              <a:xfrm>
                <a:off x="8549473" y="3386032"/>
                <a:ext cx="970202" cy="333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0FB581CD-324E-DD2E-7B19-77D799D11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473" y="3386032"/>
                <a:ext cx="970202" cy="333746"/>
              </a:xfrm>
              <a:prstGeom prst="rect">
                <a:avLst/>
              </a:prstGeom>
              <a:blipFill>
                <a:blip r:embed="rId18"/>
                <a:stretch>
                  <a:fillRect l="-17949" t="-122222" b="-17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FFD160DD-32BD-EC35-4F21-B8BE646FB765}"/>
                  </a:ext>
                </a:extLst>
              </p:cNvPr>
              <p:cNvSpPr txBox="1"/>
              <p:nvPr/>
            </p:nvSpPr>
            <p:spPr>
              <a:xfrm>
                <a:off x="10799365" y="4361488"/>
                <a:ext cx="1087798" cy="334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FFD160DD-32BD-EC35-4F21-B8BE646FB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9365" y="4361488"/>
                <a:ext cx="1087798" cy="334515"/>
              </a:xfrm>
              <a:prstGeom prst="rect">
                <a:avLst/>
              </a:prstGeom>
              <a:blipFill>
                <a:blip r:embed="rId19"/>
                <a:stretch>
                  <a:fillRect l="-12644" t="-122222" b="-17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3" name="Group 332">
            <a:extLst>
              <a:ext uri="{FF2B5EF4-FFF2-40B4-BE49-F238E27FC236}">
                <a16:creationId xmlns:a16="http://schemas.microsoft.com/office/drawing/2014/main" id="{49E23BE1-D14B-F3B8-4D67-A62E0733D0C3}"/>
              </a:ext>
            </a:extLst>
          </p:cNvPr>
          <p:cNvGrpSpPr/>
          <p:nvPr/>
        </p:nvGrpSpPr>
        <p:grpSpPr>
          <a:xfrm>
            <a:off x="8433618" y="3844038"/>
            <a:ext cx="2128351" cy="2125172"/>
            <a:chOff x="8433618" y="3844038"/>
            <a:chExt cx="2128351" cy="2125172"/>
          </a:xfrm>
        </p:grpSpPr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F99DD5C2-01C4-56B4-D527-3EDFE5F7D415}"/>
                </a:ext>
              </a:extLst>
            </p:cNvPr>
            <p:cNvCxnSpPr/>
            <p:nvPr/>
          </p:nvCxnSpPr>
          <p:spPr>
            <a:xfrm>
              <a:off x="8467082" y="4136837"/>
              <a:ext cx="0" cy="18323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519DD85D-A10D-1E33-AADD-45A1009CF14D}"/>
                </a:ext>
              </a:extLst>
            </p:cNvPr>
            <p:cNvCxnSpPr/>
            <p:nvPr/>
          </p:nvCxnSpPr>
          <p:spPr>
            <a:xfrm>
              <a:off x="8467082" y="4146016"/>
              <a:ext cx="180080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4418B4CB-0484-D1F7-CA50-B1FD1E95C363}"/>
                </a:ext>
              </a:extLst>
            </p:cNvPr>
            <p:cNvCxnSpPr/>
            <p:nvPr/>
          </p:nvCxnSpPr>
          <p:spPr>
            <a:xfrm>
              <a:off x="8460803" y="5965587"/>
              <a:ext cx="180080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662E67C-3BB3-446A-6238-91098E842147}"/>
                </a:ext>
              </a:extLst>
            </p:cNvPr>
            <p:cNvCxnSpPr/>
            <p:nvPr/>
          </p:nvCxnSpPr>
          <p:spPr>
            <a:xfrm>
              <a:off x="9647100" y="4136837"/>
              <a:ext cx="0" cy="18178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13C5B81A-1A5C-0403-5C7E-A28F23F192B8}"/>
                </a:ext>
              </a:extLst>
            </p:cNvPr>
            <p:cNvSpPr/>
            <p:nvPr/>
          </p:nvSpPr>
          <p:spPr>
            <a:xfrm>
              <a:off x="10158027" y="4155196"/>
              <a:ext cx="122201" cy="1811945"/>
            </a:xfrm>
            <a:custGeom>
              <a:avLst/>
              <a:gdLst>
                <a:gd name="connsiteX0" fmla="*/ 109560 w 122201"/>
                <a:gd name="connsiteY0" fmla="*/ 0 h 1811945"/>
                <a:gd name="connsiteX1" fmla="*/ 92705 w 122201"/>
                <a:gd name="connsiteY1" fmla="*/ 42138 h 1811945"/>
                <a:gd name="connsiteX2" fmla="*/ 67422 w 122201"/>
                <a:gd name="connsiteY2" fmla="*/ 67421 h 1811945"/>
                <a:gd name="connsiteX3" fmla="*/ 50566 w 122201"/>
                <a:gd name="connsiteY3" fmla="*/ 92704 h 1811945"/>
                <a:gd name="connsiteX4" fmla="*/ 42139 w 122201"/>
                <a:gd name="connsiteY4" fmla="*/ 117987 h 1811945"/>
                <a:gd name="connsiteX5" fmla="*/ 33711 w 122201"/>
                <a:gd name="connsiteY5" fmla="*/ 147484 h 1811945"/>
                <a:gd name="connsiteX6" fmla="*/ 37925 w 122201"/>
                <a:gd name="connsiteY6" fmla="*/ 176981 h 1811945"/>
                <a:gd name="connsiteX7" fmla="*/ 46352 w 122201"/>
                <a:gd name="connsiteY7" fmla="*/ 214905 h 1811945"/>
                <a:gd name="connsiteX8" fmla="*/ 50566 w 122201"/>
                <a:gd name="connsiteY8" fmla="*/ 240188 h 1811945"/>
                <a:gd name="connsiteX9" fmla="*/ 42139 w 122201"/>
                <a:gd name="connsiteY9" fmla="*/ 303395 h 1811945"/>
                <a:gd name="connsiteX10" fmla="*/ 33711 w 122201"/>
                <a:gd name="connsiteY10" fmla="*/ 316037 h 1811945"/>
                <a:gd name="connsiteX11" fmla="*/ 29497 w 122201"/>
                <a:gd name="connsiteY11" fmla="*/ 345534 h 1811945"/>
                <a:gd name="connsiteX12" fmla="*/ 21070 w 122201"/>
                <a:gd name="connsiteY12" fmla="*/ 412955 h 1811945"/>
                <a:gd name="connsiteX13" fmla="*/ 12642 w 122201"/>
                <a:gd name="connsiteY13" fmla="*/ 450879 h 1811945"/>
                <a:gd name="connsiteX14" fmla="*/ 4214 w 122201"/>
                <a:gd name="connsiteY14" fmla="*/ 476162 h 1811945"/>
                <a:gd name="connsiteX15" fmla="*/ 8428 w 122201"/>
                <a:gd name="connsiteY15" fmla="*/ 505659 h 1811945"/>
                <a:gd name="connsiteX16" fmla="*/ 25283 w 122201"/>
                <a:gd name="connsiteY16" fmla="*/ 530942 h 1811945"/>
                <a:gd name="connsiteX17" fmla="*/ 33711 w 122201"/>
                <a:gd name="connsiteY17" fmla="*/ 552011 h 1811945"/>
                <a:gd name="connsiteX18" fmla="*/ 25283 w 122201"/>
                <a:gd name="connsiteY18" fmla="*/ 665784 h 1811945"/>
                <a:gd name="connsiteX19" fmla="*/ 21070 w 122201"/>
                <a:gd name="connsiteY19" fmla="*/ 678426 h 1811945"/>
                <a:gd name="connsiteX20" fmla="*/ 12642 w 122201"/>
                <a:gd name="connsiteY20" fmla="*/ 728992 h 1811945"/>
                <a:gd name="connsiteX21" fmla="*/ 8428 w 122201"/>
                <a:gd name="connsiteY21" fmla="*/ 800627 h 1811945"/>
                <a:gd name="connsiteX22" fmla="*/ 4214 w 122201"/>
                <a:gd name="connsiteY22" fmla="*/ 834337 h 1811945"/>
                <a:gd name="connsiteX23" fmla="*/ 0 w 122201"/>
                <a:gd name="connsiteY23" fmla="*/ 931255 h 1811945"/>
                <a:gd name="connsiteX24" fmla="*/ 4214 w 122201"/>
                <a:gd name="connsiteY24" fmla="*/ 956538 h 1811945"/>
                <a:gd name="connsiteX25" fmla="*/ 25283 w 122201"/>
                <a:gd name="connsiteY25" fmla="*/ 981821 h 1811945"/>
                <a:gd name="connsiteX26" fmla="*/ 33711 w 122201"/>
                <a:gd name="connsiteY26" fmla="*/ 994463 h 1811945"/>
                <a:gd name="connsiteX27" fmla="*/ 37925 w 122201"/>
                <a:gd name="connsiteY27" fmla="*/ 1040815 h 1811945"/>
                <a:gd name="connsiteX28" fmla="*/ 42139 w 122201"/>
                <a:gd name="connsiteY28" fmla="*/ 1057670 h 1811945"/>
                <a:gd name="connsiteX29" fmla="*/ 37925 w 122201"/>
                <a:gd name="connsiteY29" fmla="*/ 1209368 h 1811945"/>
                <a:gd name="connsiteX30" fmla="*/ 33711 w 122201"/>
                <a:gd name="connsiteY30" fmla="*/ 1251506 h 1811945"/>
                <a:gd name="connsiteX31" fmla="*/ 25283 w 122201"/>
                <a:gd name="connsiteY31" fmla="*/ 1335782 h 1811945"/>
                <a:gd name="connsiteX32" fmla="*/ 29497 w 122201"/>
                <a:gd name="connsiteY32" fmla="*/ 1361065 h 1811945"/>
                <a:gd name="connsiteX33" fmla="*/ 50566 w 122201"/>
                <a:gd name="connsiteY33" fmla="*/ 1382135 h 1811945"/>
                <a:gd name="connsiteX34" fmla="*/ 63208 w 122201"/>
                <a:gd name="connsiteY34" fmla="*/ 1386348 h 1811945"/>
                <a:gd name="connsiteX35" fmla="*/ 92705 w 122201"/>
                <a:gd name="connsiteY35" fmla="*/ 1415845 h 1811945"/>
                <a:gd name="connsiteX36" fmla="*/ 96918 w 122201"/>
                <a:gd name="connsiteY36" fmla="*/ 1453770 h 1811945"/>
                <a:gd name="connsiteX37" fmla="*/ 101132 w 122201"/>
                <a:gd name="connsiteY37" fmla="*/ 1495908 h 1811945"/>
                <a:gd name="connsiteX38" fmla="*/ 105346 w 122201"/>
                <a:gd name="connsiteY38" fmla="*/ 1516977 h 1811945"/>
                <a:gd name="connsiteX39" fmla="*/ 109560 w 122201"/>
                <a:gd name="connsiteY39" fmla="*/ 1550688 h 1811945"/>
                <a:gd name="connsiteX40" fmla="*/ 113774 w 122201"/>
                <a:gd name="connsiteY40" fmla="*/ 1668675 h 1811945"/>
                <a:gd name="connsiteX41" fmla="*/ 117987 w 122201"/>
                <a:gd name="connsiteY41" fmla="*/ 1689744 h 1811945"/>
                <a:gd name="connsiteX42" fmla="*/ 122201 w 122201"/>
                <a:gd name="connsiteY42" fmla="*/ 1715027 h 1811945"/>
                <a:gd name="connsiteX43" fmla="*/ 113774 w 122201"/>
                <a:gd name="connsiteY43" fmla="*/ 1757165 h 1811945"/>
                <a:gd name="connsiteX44" fmla="*/ 109560 w 122201"/>
                <a:gd name="connsiteY44" fmla="*/ 1811945 h 181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22201" h="1811945">
                  <a:moveTo>
                    <a:pt x="109560" y="0"/>
                  </a:moveTo>
                  <a:cubicBezTo>
                    <a:pt x="104237" y="18631"/>
                    <a:pt x="104578" y="28781"/>
                    <a:pt x="92705" y="42138"/>
                  </a:cubicBezTo>
                  <a:cubicBezTo>
                    <a:pt x="84787" y="51046"/>
                    <a:pt x="74033" y="57504"/>
                    <a:pt x="67422" y="67421"/>
                  </a:cubicBezTo>
                  <a:lnTo>
                    <a:pt x="50566" y="92704"/>
                  </a:lnTo>
                  <a:cubicBezTo>
                    <a:pt x="47757" y="101132"/>
                    <a:pt x="44294" y="109369"/>
                    <a:pt x="42139" y="117987"/>
                  </a:cubicBezTo>
                  <a:cubicBezTo>
                    <a:pt x="36848" y="139151"/>
                    <a:pt x="39756" y="129348"/>
                    <a:pt x="33711" y="147484"/>
                  </a:cubicBezTo>
                  <a:cubicBezTo>
                    <a:pt x="35116" y="157316"/>
                    <a:pt x="36292" y="167184"/>
                    <a:pt x="37925" y="176981"/>
                  </a:cubicBezTo>
                  <a:cubicBezTo>
                    <a:pt x="45282" y="221120"/>
                    <a:pt x="38779" y="177039"/>
                    <a:pt x="46352" y="214905"/>
                  </a:cubicBezTo>
                  <a:cubicBezTo>
                    <a:pt x="48027" y="223283"/>
                    <a:pt x="49161" y="231760"/>
                    <a:pt x="50566" y="240188"/>
                  </a:cubicBezTo>
                  <a:cubicBezTo>
                    <a:pt x="49626" y="251472"/>
                    <a:pt x="50743" y="286186"/>
                    <a:pt x="42139" y="303395"/>
                  </a:cubicBezTo>
                  <a:cubicBezTo>
                    <a:pt x="39874" y="307925"/>
                    <a:pt x="36520" y="311823"/>
                    <a:pt x="33711" y="316037"/>
                  </a:cubicBezTo>
                  <a:cubicBezTo>
                    <a:pt x="32306" y="325869"/>
                    <a:pt x="30782" y="335685"/>
                    <a:pt x="29497" y="345534"/>
                  </a:cubicBezTo>
                  <a:cubicBezTo>
                    <a:pt x="26568" y="367992"/>
                    <a:pt x="25512" y="390746"/>
                    <a:pt x="21070" y="412955"/>
                  </a:cubicBezTo>
                  <a:cubicBezTo>
                    <a:pt x="18664" y="424985"/>
                    <a:pt x="16213" y="438977"/>
                    <a:pt x="12642" y="450879"/>
                  </a:cubicBezTo>
                  <a:cubicBezTo>
                    <a:pt x="10089" y="459388"/>
                    <a:pt x="4214" y="476162"/>
                    <a:pt x="4214" y="476162"/>
                  </a:cubicBezTo>
                  <a:cubicBezTo>
                    <a:pt x="5619" y="485994"/>
                    <a:pt x="4863" y="496389"/>
                    <a:pt x="8428" y="505659"/>
                  </a:cubicBezTo>
                  <a:cubicBezTo>
                    <a:pt x="12064" y="515113"/>
                    <a:pt x="21521" y="521538"/>
                    <a:pt x="25283" y="530942"/>
                  </a:cubicBezTo>
                  <a:lnTo>
                    <a:pt x="33711" y="552011"/>
                  </a:lnTo>
                  <a:cubicBezTo>
                    <a:pt x="18249" y="598398"/>
                    <a:pt x="34080" y="547022"/>
                    <a:pt x="25283" y="665784"/>
                  </a:cubicBezTo>
                  <a:cubicBezTo>
                    <a:pt x="24955" y="670214"/>
                    <a:pt x="22147" y="674117"/>
                    <a:pt x="21070" y="678426"/>
                  </a:cubicBezTo>
                  <a:cubicBezTo>
                    <a:pt x="16961" y="694863"/>
                    <a:pt x="15022" y="712335"/>
                    <a:pt x="12642" y="728992"/>
                  </a:cubicBezTo>
                  <a:cubicBezTo>
                    <a:pt x="11237" y="752870"/>
                    <a:pt x="10336" y="776784"/>
                    <a:pt x="8428" y="800627"/>
                  </a:cubicBezTo>
                  <a:cubicBezTo>
                    <a:pt x="7525" y="811915"/>
                    <a:pt x="4943" y="823036"/>
                    <a:pt x="4214" y="834337"/>
                  </a:cubicBezTo>
                  <a:cubicBezTo>
                    <a:pt x="2132" y="866606"/>
                    <a:pt x="1405" y="898949"/>
                    <a:pt x="0" y="931255"/>
                  </a:cubicBezTo>
                  <a:cubicBezTo>
                    <a:pt x="1405" y="939683"/>
                    <a:pt x="1512" y="948433"/>
                    <a:pt x="4214" y="956538"/>
                  </a:cubicBezTo>
                  <a:cubicBezTo>
                    <a:pt x="7702" y="967001"/>
                    <a:pt x="18763" y="973997"/>
                    <a:pt x="25283" y="981821"/>
                  </a:cubicBezTo>
                  <a:cubicBezTo>
                    <a:pt x="28525" y="985712"/>
                    <a:pt x="30902" y="990249"/>
                    <a:pt x="33711" y="994463"/>
                  </a:cubicBezTo>
                  <a:cubicBezTo>
                    <a:pt x="35116" y="1009914"/>
                    <a:pt x="35874" y="1025437"/>
                    <a:pt x="37925" y="1040815"/>
                  </a:cubicBezTo>
                  <a:cubicBezTo>
                    <a:pt x="38690" y="1046555"/>
                    <a:pt x="42139" y="1051879"/>
                    <a:pt x="42139" y="1057670"/>
                  </a:cubicBezTo>
                  <a:cubicBezTo>
                    <a:pt x="42139" y="1108256"/>
                    <a:pt x="40122" y="1158830"/>
                    <a:pt x="37925" y="1209368"/>
                  </a:cubicBezTo>
                  <a:cubicBezTo>
                    <a:pt x="37312" y="1223471"/>
                    <a:pt x="35189" y="1237468"/>
                    <a:pt x="33711" y="1251506"/>
                  </a:cubicBezTo>
                  <a:cubicBezTo>
                    <a:pt x="25808" y="1326582"/>
                    <a:pt x="33059" y="1250254"/>
                    <a:pt x="25283" y="1335782"/>
                  </a:cubicBezTo>
                  <a:cubicBezTo>
                    <a:pt x="26688" y="1344210"/>
                    <a:pt x="26795" y="1352960"/>
                    <a:pt x="29497" y="1361065"/>
                  </a:cubicBezTo>
                  <a:cubicBezTo>
                    <a:pt x="32868" y="1371177"/>
                    <a:pt x="41577" y="1377641"/>
                    <a:pt x="50566" y="1382135"/>
                  </a:cubicBezTo>
                  <a:cubicBezTo>
                    <a:pt x="54539" y="1384121"/>
                    <a:pt x="58994" y="1384944"/>
                    <a:pt x="63208" y="1386348"/>
                  </a:cubicBezTo>
                  <a:cubicBezTo>
                    <a:pt x="92187" y="1405668"/>
                    <a:pt x="85288" y="1393595"/>
                    <a:pt x="92705" y="1415845"/>
                  </a:cubicBezTo>
                  <a:cubicBezTo>
                    <a:pt x="94109" y="1428487"/>
                    <a:pt x="95587" y="1441120"/>
                    <a:pt x="96918" y="1453770"/>
                  </a:cubicBezTo>
                  <a:cubicBezTo>
                    <a:pt x="98396" y="1467809"/>
                    <a:pt x="99266" y="1481916"/>
                    <a:pt x="101132" y="1495908"/>
                  </a:cubicBezTo>
                  <a:cubicBezTo>
                    <a:pt x="102079" y="1503007"/>
                    <a:pt x="104257" y="1509898"/>
                    <a:pt x="105346" y="1516977"/>
                  </a:cubicBezTo>
                  <a:cubicBezTo>
                    <a:pt x="107068" y="1528170"/>
                    <a:pt x="108155" y="1539451"/>
                    <a:pt x="109560" y="1550688"/>
                  </a:cubicBezTo>
                  <a:cubicBezTo>
                    <a:pt x="110965" y="1590017"/>
                    <a:pt x="111393" y="1629393"/>
                    <a:pt x="113774" y="1668675"/>
                  </a:cubicBezTo>
                  <a:cubicBezTo>
                    <a:pt x="114207" y="1675824"/>
                    <a:pt x="116706" y="1682697"/>
                    <a:pt x="117987" y="1689744"/>
                  </a:cubicBezTo>
                  <a:cubicBezTo>
                    <a:pt x="119515" y="1698150"/>
                    <a:pt x="120796" y="1706599"/>
                    <a:pt x="122201" y="1715027"/>
                  </a:cubicBezTo>
                  <a:cubicBezTo>
                    <a:pt x="119392" y="1729073"/>
                    <a:pt x="114873" y="1742883"/>
                    <a:pt x="113774" y="1757165"/>
                  </a:cubicBezTo>
                  <a:lnTo>
                    <a:pt x="109560" y="1811945"/>
                  </a:lnTo>
                </a:path>
              </a:pathLst>
            </a:cu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7B0415DF-0748-13C8-39B8-91AB6ACAD4E5}"/>
                    </a:ext>
                  </a:extLst>
                </p:cNvPr>
                <p:cNvSpPr txBox="1"/>
                <p:nvPr/>
              </p:nvSpPr>
              <p:spPr>
                <a:xfrm>
                  <a:off x="9723825" y="3844038"/>
                  <a:ext cx="28270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7B0415DF-0748-13C8-39B8-91AB6ACAD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825" y="3844038"/>
                  <a:ext cx="282706" cy="2308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3B36B735-35A0-7855-F65D-7423FBEE7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47540" y="3955012"/>
              <a:ext cx="160933" cy="323333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EA9DD1AF-35D1-1916-3D58-C0DE5BB5E1C4}"/>
                    </a:ext>
                  </a:extLst>
                </p:cNvPr>
                <p:cNvSpPr txBox="1"/>
                <p:nvPr/>
              </p:nvSpPr>
              <p:spPr>
                <a:xfrm>
                  <a:off x="8444099" y="4114470"/>
                  <a:ext cx="28725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EA9DD1AF-35D1-1916-3D58-C0DE5BB5E1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99" y="4114470"/>
                  <a:ext cx="287258" cy="2308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AFA63F0C-1852-2937-BD82-B2DFB9C03634}"/>
                    </a:ext>
                  </a:extLst>
                </p:cNvPr>
                <p:cNvSpPr txBox="1"/>
                <p:nvPr/>
              </p:nvSpPr>
              <p:spPr>
                <a:xfrm>
                  <a:off x="9566794" y="5612102"/>
                  <a:ext cx="28360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AFA63F0C-1852-2937-BD82-B2DFB9C036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6794" y="5612102"/>
                  <a:ext cx="283603" cy="2308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52945CCE-D3B9-B485-CAD3-366BAEB94E21}"/>
                    </a:ext>
                  </a:extLst>
                </p:cNvPr>
                <p:cNvSpPr txBox="1"/>
                <p:nvPr/>
              </p:nvSpPr>
              <p:spPr>
                <a:xfrm>
                  <a:off x="8433618" y="5333996"/>
                  <a:ext cx="652871" cy="3166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sub>
                            <m:acc>
                              <m:accPr>
                                <m:chr m:val="̆"/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𝐴𝐵</m:t>
                                </m:r>
                              </m:e>
                            </m:acc>
                          </m:sub>
                        </m:sSub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52945CCE-D3B9-B485-CAD3-366BAEB94E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3618" y="5333996"/>
                  <a:ext cx="652871" cy="316625"/>
                </a:xfrm>
                <a:prstGeom prst="rect">
                  <a:avLst/>
                </a:prstGeom>
                <a:blipFill>
                  <a:blip r:embed="rId23"/>
                  <a:stretch>
                    <a:fillRect l="-28302" t="-132000" b="-19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F91DCA19-2B92-52E3-5B8A-0463D59D9FFB}"/>
                </a:ext>
              </a:extLst>
            </p:cNvPr>
            <p:cNvSpPr/>
            <p:nvPr/>
          </p:nvSpPr>
          <p:spPr>
            <a:xfrm>
              <a:off x="8717887" y="4447309"/>
              <a:ext cx="928340" cy="1192490"/>
            </a:xfrm>
            <a:custGeom>
              <a:avLst/>
              <a:gdLst>
                <a:gd name="connsiteX0" fmla="*/ 928340 w 928340"/>
                <a:gd name="connsiteY0" fmla="*/ 0 h 1192490"/>
                <a:gd name="connsiteX1" fmla="*/ 588904 w 928340"/>
                <a:gd name="connsiteY1" fmla="*/ 24246 h 1192490"/>
                <a:gd name="connsiteX2" fmla="*/ 429577 w 928340"/>
                <a:gd name="connsiteY2" fmla="*/ 65809 h 1192490"/>
                <a:gd name="connsiteX3" fmla="*/ 270249 w 928340"/>
                <a:gd name="connsiteY3" fmla="*/ 131618 h 1192490"/>
                <a:gd name="connsiteX4" fmla="*/ 169804 w 928340"/>
                <a:gd name="connsiteY4" fmla="*/ 214746 h 1192490"/>
                <a:gd name="connsiteX5" fmla="*/ 83213 w 928340"/>
                <a:gd name="connsiteY5" fmla="*/ 322118 h 1192490"/>
                <a:gd name="connsiteX6" fmla="*/ 7013 w 928340"/>
                <a:gd name="connsiteY6" fmla="*/ 481446 h 1192490"/>
                <a:gd name="connsiteX7" fmla="*/ 10477 w 928340"/>
                <a:gd name="connsiteY7" fmla="*/ 595746 h 1192490"/>
                <a:gd name="connsiteX8" fmla="*/ 69358 w 928340"/>
                <a:gd name="connsiteY8" fmla="*/ 730827 h 1192490"/>
                <a:gd name="connsiteX9" fmla="*/ 131704 w 928340"/>
                <a:gd name="connsiteY9" fmla="*/ 858982 h 1192490"/>
                <a:gd name="connsiteX10" fmla="*/ 228686 w 928340"/>
                <a:gd name="connsiteY10" fmla="*/ 938646 h 1192490"/>
                <a:gd name="connsiteX11" fmla="*/ 322204 w 928340"/>
                <a:gd name="connsiteY11" fmla="*/ 1014846 h 1192490"/>
                <a:gd name="connsiteX12" fmla="*/ 394940 w 928340"/>
                <a:gd name="connsiteY12" fmla="*/ 1056409 h 1192490"/>
                <a:gd name="connsiteX13" fmla="*/ 502313 w 928340"/>
                <a:gd name="connsiteY13" fmla="*/ 1091046 h 1192490"/>
                <a:gd name="connsiteX14" fmla="*/ 595831 w 928340"/>
                <a:gd name="connsiteY14" fmla="*/ 1129146 h 1192490"/>
                <a:gd name="connsiteX15" fmla="*/ 685886 w 928340"/>
                <a:gd name="connsiteY15" fmla="*/ 1149927 h 1192490"/>
                <a:gd name="connsiteX16" fmla="*/ 775940 w 928340"/>
                <a:gd name="connsiteY16" fmla="*/ 1174173 h 1192490"/>
                <a:gd name="connsiteX17" fmla="*/ 845213 w 928340"/>
                <a:gd name="connsiteY17" fmla="*/ 1181100 h 1192490"/>
                <a:gd name="connsiteX18" fmla="*/ 907558 w 928340"/>
                <a:gd name="connsiteY18" fmla="*/ 1191491 h 1192490"/>
                <a:gd name="connsiteX19" fmla="*/ 928340 w 928340"/>
                <a:gd name="connsiteY19" fmla="*/ 1191491 h 1192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28340" h="1192490">
                  <a:moveTo>
                    <a:pt x="928340" y="0"/>
                  </a:moveTo>
                  <a:cubicBezTo>
                    <a:pt x="800185" y="6639"/>
                    <a:pt x="672031" y="13278"/>
                    <a:pt x="588904" y="24246"/>
                  </a:cubicBezTo>
                  <a:cubicBezTo>
                    <a:pt x="505777" y="35214"/>
                    <a:pt x="482686" y="47914"/>
                    <a:pt x="429577" y="65809"/>
                  </a:cubicBezTo>
                  <a:cubicBezTo>
                    <a:pt x="376468" y="83704"/>
                    <a:pt x="313544" y="106795"/>
                    <a:pt x="270249" y="131618"/>
                  </a:cubicBezTo>
                  <a:cubicBezTo>
                    <a:pt x="226954" y="156441"/>
                    <a:pt x="200977" y="182996"/>
                    <a:pt x="169804" y="214746"/>
                  </a:cubicBezTo>
                  <a:cubicBezTo>
                    <a:pt x="138631" y="246496"/>
                    <a:pt x="110345" y="277668"/>
                    <a:pt x="83213" y="322118"/>
                  </a:cubicBezTo>
                  <a:cubicBezTo>
                    <a:pt x="56081" y="366568"/>
                    <a:pt x="19136" y="435842"/>
                    <a:pt x="7013" y="481446"/>
                  </a:cubicBezTo>
                  <a:cubicBezTo>
                    <a:pt x="-5110" y="527050"/>
                    <a:pt x="86" y="554183"/>
                    <a:pt x="10477" y="595746"/>
                  </a:cubicBezTo>
                  <a:cubicBezTo>
                    <a:pt x="20868" y="637309"/>
                    <a:pt x="49153" y="686954"/>
                    <a:pt x="69358" y="730827"/>
                  </a:cubicBezTo>
                  <a:cubicBezTo>
                    <a:pt x="89563" y="774700"/>
                    <a:pt x="105149" y="824346"/>
                    <a:pt x="131704" y="858982"/>
                  </a:cubicBezTo>
                  <a:cubicBezTo>
                    <a:pt x="158259" y="893619"/>
                    <a:pt x="228686" y="938646"/>
                    <a:pt x="228686" y="938646"/>
                  </a:cubicBezTo>
                  <a:cubicBezTo>
                    <a:pt x="260436" y="964623"/>
                    <a:pt x="294495" y="995219"/>
                    <a:pt x="322204" y="1014846"/>
                  </a:cubicBezTo>
                  <a:cubicBezTo>
                    <a:pt x="349913" y="1034473"/>
                    <a:pt x="364922" y="1043709"/>
                    <a:pt x="394940" y="1056409"/>
                  </a:cubicBezTo>
                  <a:cubicBezTo>
                    <a:pt x="424958" y="1069109"/>
                    <a:pt x="468831" y="1078923"/>
                    <a:pt x="502313" y="1091046"/>
                  </a:cubicBezTo>
                  <a:cubicBezTo>
                    <a:pt x="535795" y="1103169"/>
                    <a:pt x="565236" y="1119333"/>
                    <a:pt x="595831" y="1129146"/>
                  </a:cubicBezTo>
                  <a:cubicBezTo>
                    <a:pt x="626426" y="1138959"/>
                    <a:pt x="655868" y="1142422"/>
                    <a:pt x="685886" y="1149927"/>
                  </a:cubicBezTo>
                  <a:cubicBezTo>
                    <a:pt x="715904" y="1157432"/>
                    <a:pt x="749386" y="1168978"/>
                    <a:pt x="775940" y="1174173"/>
                  </a:cubicBezTo>
                  <a:cubicBezTo>
                    <a:pt x="802494" y="1179368"/>
                    <a:pt x="823277" y="1178214"/>
                    <a:pt x="845213" y="1181100"/>
                  </a:cubicBezTo>
                  <a:cubicBezTo>
                    <a:pt x="867149" y="1183986"/>
                    <a:pt x="907558" y="1191491"/>
                    <a:pt x="907558" y="1191491"/>
                  </a:cubicBezTo>
                  <a:cubicBezTo>
                    <a:pt x="921412" y="1193223"/>
                    <a:pt x="924876" y="1192357"/>
                    <a:pt x="928340" y="1191491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id="{626FEFAB-812F-A625-458C-9BD5F3A3435E}"/>
                </a:ext>
              </a:extLst>
            </p:cNvPr>
            <p:cNvSpPr/>
            <p:nvPr/>
          </p:nvSpPr>
          <p:spPr>
            <a:xfrm>
              <a:off x="8922163" y="4617175"/>
              <a:ext cx="724063" cy="844258"/>
            </a:xfrm>
            <a:custGeom>
              <a:avLst/>
              <a:gdLst>
                <a:gd name="connsiteX0" fmla="*/ 928340 w 928340"/>
                <a:gd name="connsiteY0" fmla="*/ 0 h 1192490"/>
                <a:gd name="connsiteX1" fmla="*/ 588904 w 928340"/>
                <a:gd name="connsiteY1" fmla="*/ 24246 h 1192490"/>
                <a:gd name="connsiteX2" fmla="*/ 429577 w 928340"/>
                <a:gd name="connsiteY2" fmla="*/ 65809 h 1192490"/>
                <a:gd name="connsiteX3" fmla="*/ 270249 w 928340"/>
                <a:gd name="connsiteY3" fmla="*/ 131618 h 1192490"/>
                <a:gd name="connsiteX4" fmla="*/ 169804 w 928340"/>
                <a:gd name="connsiteY4" fmla="*/ 214746 h 1192490"/>
                <a:gd name="connsiteX5" fmla="*/ 83213 w 928340"/>
                <a:gd name="connsiteY5" fmla="*/ 322118 h 1192490"/>
                <a:gd name="connsiteX6" fmla="*/ 7013 w 928340"/>
                <a:gd name="connsiteY6" fmla="*/ 481446 h 1192490"/>
                <a:gd name="connsiteX7" fmla="*/ 10477 w 928340"/>
                <a:gd name="connsiteY7" fmla="*/ 595746 h 1192490"/>
                <a:gd name="connsiteX8" fmla="*/ 69358 w 928340"/>
                <a:gd name="connsiteY8" fmla="*/ 730827 h 1192490"/>
                <a:gd name="connsiteX9" fmla="*/ 131704 w 928340"/>
                <a:gd name="connsiteY9" fmla="*/ 858982 h 1192490"/>
                <a:gd name="connsiteX10" fmla="*/ 228686 w 928340"/>
                <a:gd name="connsiteY10" fmla="*/ 938646 h 1192490"/>
                <a:gd name="connsiteX11" fmla="*/ 322204 w 928340"/>
                <a:gd name="connsiteY11" fmla="*/ 1014846 h 1192490"/>
                <a:gd name="connsiteX12" fmla="*/ 394940 w 928340"/>
                <a:gd name="connsiteY12" fmla="*/ 1056409 h 1192490"/>
                <a:gd name="connsiteX13" fmla="*/ 502313 w 928340"/>
                <a:gd name="connsiteY13" fmla="*/ 1091046 h 1192490"/>
                <a:gd name="connsiteX14" fmla="*/ 595831 w 928340"/>
                <a:gd name="connsiteY14" fmla="*/ 1129146 h 1192490"/>
                <a:gd name="connsiteX15" fmla="*/ 685886 w 928340"/>
                <a:gd name="connsiteY15" fmla="*/ 1149927 h 1192490"/>
                <a:gd name="connsiteX16" fmla="*/ 775940 w 928340"/>
                <a:gd name="connsiteY16" fmla="*/ 1174173 h 1192490"/>
                <a:gd name="connsiteX17" fmla="*/ 845213 w 928340"/>
                <a:gd name="connsiteY17" fmla="*/ 1181100 h 1192490"/>
                <a:gd name="connsiteX18" fmla="*/ 907558 w 928340"/>
                <a:gd name="connsiteY18" fmla="*/ 1191491 h 1192490"/>
                <a:gd name="connsiteX19" fmla="*/ 928340 w 928340"/>
                <a:gd name="connsiteY19" fmla="*/ 1191491 h 1192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28340" h="1192490">
                  <a:moveTo>
                    <a:pt x="928340" y="0"/>
                  </a:moveTo>
                  <a:cubicBezTo>
                    <a:pt x="800185" y="6639"/>
                    <a:pt x="672031" y="13278"/>
                    <a:pt x="588904" y="24246"/>
                  </a:cubicBezTo>
                  <a:cubicBezTo>
                    <a:pt x="505777" y="35214"/>
                    <a:pt x="482686" y="47914"/>
                    <a:pt x="429577" y="65809"/>
                  </a:cubicBezTo>
                  <a:cubicBezTo>
                    <a:pt x="376468" y="83704"/>
                    <a:pt x="313544" y="106795"/>
                    <a:pt x="270249" y="131618"/>
                  </a:cubicBezTo>
                  <a:cubicBezTo>
                    <a:pt x="226954" y="156441"/>
                    <a:pt x="200977" y="182996"/>
                    <a:pt x="169804" y="214746"/>
                  </a:cubicBezTo>
                  <a:cubicBezTo>
                    <a:pt x="138631" y="246496"/>
                    <a:pt x="110345" y="277668"/>
                    <a:pt x="83213" y="322118"/>
                  </a:cubicBezTo>
                  <a:cubicBezTo>
                    <a:pt x="56081" y="366568"/>
                    <a:pt x="19136" y="435842"/>
                    <a:pt x="7013" y="481446"/>
                  </a:cubicBezTo>
                  <a:cubicBezTo>
                    <a:pt x="-5110" y="527050"/>
                    <a:pt x="86" y="554183"/>
                    <a:pt x="10477" y="595746"/>
                  </a:cubicBezTo>
                  <a:cubicBezTo>
                    <a:pt x="20868" y="637309"/>
                    <a:pt x="49153" y="686954"/>
                    <a:pt x="69358" y="730827"/>
                  </a:cubicBezTo>
                  <a:cubicBezTo>
                    <a:pt x="89563" y="774700"/>
                    <a:pt x="105149" y="824346"/>
                    <a:pt x="131704" y="858982"/>
                  </a:cubicBezTo>
                  <a:cubicBezTo>
                    <a:pt x="158259" y="893619"/>
                    <a:pt x="228686" y="938646"/>
                    <a:pt x="228686" y="938646"/>
                  </a:cubicBezTo>
                  <a:cubicBezTo>
                    <a:pt x="260436" y="964623"/>
                    <a:pt x="294495" y="995219"/>
                    <a:pt x="322204" y="1014846"/>
                  </a:cubicBezTo>
                  <a:cubicBezTo>
                    <a:pt x="349913" y="1034473"/>
                    <a:pt x="364922" y="1043709"/>
                    <a:pt x="394940" y="1056409"/>
                  </a:cubicBezTo>
                  <a:cubicBezTo>
                    <a:pt x="424958" y="1069109"/>
                    <a:pt x="468831" y="1078923"/>
                    <a:pt x="502313" y="1091046"/>
                  </a:cubicBezTo>
                  <a:cubicBezTo>
                    <a:pt x="535795" y="1103169"/>
                    <a:pt x="565236" y="1119333"/>
                    <a:pt x="595831" y="1129146"/>
                  </a:cubicBezTo>
                  <a:cubicBezTo>
                    <a:pt x="626426" y="1138959"/>
                    <a:pt x="655868" y="1142422"/>
                    <a:pt x="685886" y="1149927"/>
                  </a:cubicBezTo>
                  <a:cubicBezTo>
                    <a:pt x="715904" y="1157432"/>
                    <a:pt x="749386" y="1168978"/>
                    <a:pt x="775940" y="1174173"/>
                  </a:cubicBezTo>
                  <a:cubicBezTo>
                    <a:pt x="802494" y="1179368"/>
                    <a:pt x="823277" y="1178214"/>
                    <a:pt x="845213" y="1181100"/>
                  </a:cubicBezTo>
                  <a:cubicBezTo>
                    <a:pt x="867149" y="1183986"/>
                    <a:pt x="907558" y="1191491"/>
                    <a:pt x="907558" y="1191491"/>
                  </a:cubicBezTo>
                  <a:cubicBezTo>
                    <a:pt x="921412" y="1193223"/>
                    <a:pt x="924876" y="1192357"/>
                    <a:pt x="928340" y="1191491"/>
                  </a:cubicBezTo>
                </a:path>
              </a:pathLst>
            </a:custGeom>
            <a:noFill/>
            <a:ln w="63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CDA3356D-D9D0-E10F-3078-B788125E6A55}"/>
                    </a:ext>
                  </a:extLst>
                </p:cNvPr>
                <p:cNvSpPr txBox="1"/>
                <p:nvPr/>
              </p:nvSpPr>
              <p:spPr>
                <a:xfrm>
                  <a:off x="9586204" y="4315319"/>
                  <a:ext cx="28713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CDA3356D-D9D0-E10F-3078-B788125E6A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6204" y="4315319"/>
                  <a:ext cx="287130" cy="2308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0CFAB653-D97A-B261-97D2-3F52C54DD441}"/>
                    </a:ext>
                  </a:extLst>
                </p:cNvPr>
                <p:cNvSpPr txBox="1"/>
                <p:nvPr/>
              </p:nvSpPr>
              <p:spPr>
                <a:xfrm>
                  <a:off x="9801806" y="5485307"/>
                  <a:ext cx="27481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9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0CFAB653-D97A-B261-97D2-3F52C54DD4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1806" y="5485307"/>
                  <a:ext cx="274819" cy="2308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E2110B4D-EAFE-5403-2942-C0A67AB2740F}"/>
                </a:ext>
              </a:extLst>
            </p:cNvPr>
            <p:cNvCxnSpPr>
              <a:cxnSpLocks/>
            </p:cNvCxnSpPr>
            <p:nvPr/>
          </p:nvCxnSpPr>
          <p:spPr>
            <a:xfrm>
              <a:off x="9648196" y="5646326"/>
              <a:ext cx="214361" cy="0"/>
            </a:xfrm>
            <a:prstGeom prst="line">
              <a:avLst/>
            </a:prstGeom>
            <a:ln w="63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1DF566EC-F6FE-6ABE-B918-BFA2E019DD25}"/>
                </a:ext>
              </a:extLst>
            </p:cNvPr>
            <p:cNvCxnSpPr>
              <a:cxnSpLocks/>
            </p:cNvCxnSpPr>
            <p:nvPr/>
          </p:nvCxnSpPr>
          <p:spPr>
            <a:xfrm>
              <a:off x="9845194" y="5461433"/>
              <a:ext cx="0" cy="184893"/>
            </a:xfrm>
            <a:prstGeom prst="line">
              <a:avLst/>
            </a:prstGeom>
            <a:ln w="6350">
              <a:solidFill>
                <a:schemeClr val="accent4"/>
              </a:solidFill>
              <a:headEnd type="triangl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2F3FF4AC-CAF4-6EE3-C537-29F924A4B379}"/>
                </a:ext>
              </a:extLst>
            </p:cNvPr>
            <p:cNvSpPr/>
            <p:nvPr/>
          </p:nvSpPr>
          <p:spPr>
            <a:xfrm>
              <a:off x="9629213" y="56157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4DB9982-FCA0-1AA6-1219-4F85CA817202}"/>
                </a:ext>
              </a:extLst>
            </p:cNvPr>
            <p:cNvSpPr/>
            <p:nvPr/>
          </p:nvSpPr>
          <p:spPr>
            <a:xfrm>
              <a:off x="9623366" y="441837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41B3CCD1-0B05-BF7E-A7EA-BB1709788A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05525" y="5631299"/>
              <a:ext cx="43009" cy="235820"/>
            </a:xfrm>
            <a:prstGeom prst="line">
              <a:avLst/>
            </a:prstGeom>
            <a:ln w="63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CB8D4546-27E7-538D-BAC1-7AD52438D7C4}"/>
                </a:ext>
              </a:extLst>
            </p:cNvPr>
            <p:cNvSpPr/>
            <p:nvPr/>
          </p:nvSpPr>
          <p:spPr>
            <a:xfrm>
              <a:off x="9379527" y="5770418"/>
              <a:ext cx="232064" cy="45027"/>
            </a:xfrm>
            <a:custGeom>
              <a:avLst/>
              <a:gdLst>
                <a:gd name="connsiteX0" fmla="*/ 232064 w 232064"/>
                <a:gd name="connsiteY0" fmla="*/ 45027 h 45027"/>
                <a:gd name="connsiteX1" fmla="*/ 155864 w 232064"/>
                <a:gd name="connsiteY1" fmla="*/ 34637 h 45027"/>
                <a:gd name="connsiteX2" fmla="*/ 110837 w 232064"/>
                <a:gd name="connsiteY2" fmla="*/ 31173 h 45027"/>
                <a:gd name="connsiteX3" fmla="*/ 58882 w 232064"/>
                <a:gd name="connsiteY3" fmla="*/ 17318 h 45027"/>
                <a:gd name="connsiteX4" fmla="*/ 20782 w 232064"/>
                <a:gd name="connsiteY4" fmla="*/ 10391 h 45027"/>
                <a:gd name="connsiteX5" fmla="*/ 0 w 232064"/>
                <a:gd name="connsiteY5" fmla="*/ 0 h 4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2064" h="45027">
                  <a:moveTo>
                    <a:pt x="232064" y="45027"/>
                  </a:moveTo>
                  <a:lnTo>
                    <a:pt x="155864" y="34637"/>
                  </a:lnTo>
                  <a:cubicBezTo>
                    <a:pt x="135660" y="32328"/>
                    <a:pt x="127001" y="34059"/>
                    <a:pt x="110837" y="31173"/>
                  </a:cubicBezTo>
                  <a:cubicBezTo>
                    <a:pt x="94673" y="28286"/>
                    <a:pt x="73891" y="20782"/>
                    <a:pt x="58882" y="17318"/>
                  </a:cubicBezTo>
                  <a:cubicBezTo>
                    <a:pt x="43873" y="13854"/>
                    <a:pt x="30596" y="13277"/>
                    <a:pt x="20782" y="10391"/>
                  </a:cubicBezTo>
                  <a:cubicBezTo>
                    <a:pt x="10968" y="7505"/>
                    <a:pt x="5484" y="3752"/>
                    <a:pt x="0" y="0"/>
                  </a:cubicBezTo>
                </a:path>
              </a:pathLst>
            </a:custGeom>
            <a:noFill/>
            <a:ln w="6350">
              <a:solidFill>
                <a:schemeClr val="accent4"/>
              </a:solidFill>
              <a:tailEnd type="triangle" w="sm" len="sm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6" name="TextBox 305">
                  <a:extLst>
                    <a:ext uri="{FF2B5EF4-FFF2-40B4-BE49-F238E27FC236}">
                      <a16:creationId xmlns:a16="http://schemas.microsoft.com/office/drawing/2014/main" id="{59D36EAA-FE8A-8305-531C-181E52B606C0}"/>
                    </a:ext>
                  </a:extLst>
                </p:cNvPr>
                <p:cNvSpPr txBox="1"/>
                <p:nvPr/>
              </p:nvSpPr>
              <p:spPr>
                <a:xfrm>
                  <a:off x="9192749" y="5629198"/>
                  <a:ext cx="26398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9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306" name="TextBox 305">
                  <a:extLst>
                    <a:ext uri="{FF2B5EF4-FFF2-40B4-BE49-F238E27FC236}">
                      <a16:creationId xmlns:a16="http://schemas.microsoft.com/office/drawing/2014/main" id="{59D36EAA-FE8A-8305-531C-181E52B60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2749" y="5629198"/>
                  <a:ext cx="263982" cy="2308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2" name="TextBox 311">
                  <a:extLst>
                    <a:ext uri="{FF2B5EF4-FFF2-40B4-BE49-F238E27FC236}">
                      <a16:creationId xmlns:a16="http://schemas.microsoft.com/office/drawing/2014/main" id="{F0BAB217-62D9-0F38-544C-82A628F2ECE1}"/>
                    </a:ext>
                  </a:extLst>
                </p:cNvPr>
                <p:cNvSpPr txBox="1"/>
                <p:nvPr/>
              </p:nvSpPr>
              <p:spPr>
                <a:xfrm>
                  <a:off x="9660953" y="4889339"/>
                  <a:ext cx="901016" cy="3166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9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𝐴𝐵</m:t>
                                </m:r>
                              </m:e>
                            </m:acc>
                          </m:sub>
                        </m:sSub>
                        <m:r>
                          <a:rPr lang="en-US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  <m:r>
                          <a:rPr lang="en-US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12" name="TextBox 311">
                  <a:extLst>
                    <a:ext uri="{FF2B5EF4-FFF2-40B4-BE49-F238E27FC236}">
                      <a16:creationId xmlns:a16="http://schemas.microsoft.com/office/drawing/2014/main" id="{F0BAB217-62D9-0F38-544C-82A628F2E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0953" y="4889339"/>
                  <a:ext cx="901016" cy="316625"/>
                </a:xfrm>
                <a:prstGeom prst="rect">
                  <a:avLst/>
                </a:prstGeom>
                <a:blipFill>
                  <a:blip r:embed="rId27"/>
                  <a:stretch>
                    <a:fillRect l="-15278" t="-123077" b="-18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892838DF-F4C0-D2B2-0D82-DA48A1D5FE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93093" y="4264795"/>
              <a:ext cx="47119" cy="164828"/>
            </a:xfrm>
            <a:prstGeom prst="straightConnector1">
              <a:avLst/>
            </a:prstGeom>
            <a:ln w="1270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>
              <a:extLst>
                <a:ext uri="{FF2B5EF4-FFF2-40B4-BE49-F238E27FC236}">
                  <a16:creationId xmlns:a16="http://schemas.microsoft.com/office/drawing/2014/main" id="{33CABCEC-B272-ACE2-0771-9DC4931264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64113" y="5461433"/>
              <a:ext cx="62325" cy="169410"/>
            </a:xfrm>
            <a:prstGeom prst="straightConnector1">
              <a:avLst/>
            </a:prstGeom>
            <a:ln w="1270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D48FDE3A-5EED-356A-4155-E8AA38429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3114" y="5398727"/>
              <a:ext cx="54093" cy="180860"/>
            </a:xfrm>
            <a:prstGeom prst="straightConnector1">
              <a:avLst/>
            </a:prstGeom>
            <a:ln w="1270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Arrow Connector 320">
              <a:extLst>
                <a:ext uri="{FF2B5EF4-FFF2-40B4-BE49-F238E27FC236}">
                  <a16:creationId xmlns:a16="http://schemas.microsoft.com/office/drawing/2014/main" id="{40C1B2D6-4809-69F1-1B5F-B171F091DC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48754" y="5300995"/>
              <a:ext cx="54093" cy="180860"/>
            </a:xfrm>
            <a:prstGeom prst="straightConnector1">
              <a:avLst/>
            </a:prstGeom>
            <a:ln w="1270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9B7A2196-9D34-20C0-9B91-4F1A66F273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3114" y="5183573"/>
              <a:ext cx="54093" cy="180860"/>
            </a:xfrm>
            <a:prstGeom prst="straightConnector1">
              <a:avLst/>
            </a:prstGeom>
            <a:ln w="1270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>
              <a:extLst>
                <a:ext uri="{FF2B5EF4-FFF2-40B4-BE49-F238E27FC236}">
                  <a16:creationId xmlns:a16="http://schemas.microsoft.com/office/drawing/2014/main" id="{B4B686B9-6347-AA21-D684-DE4B3D95E3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8890" y="5069696"/>
              <a:ext cx="54093" cy="180860"/>
            </a:xfrm>
            <a:prstGeom prst="straightConnector1">
              <a:avLst/>
            </a:prstGeom>
            <a:ln w="1270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id="{6A130375-A652-38D0-E819-357CE8276E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2805" y="4912370"/>
              <a:ext cx="50042" cy="175655"/>
            </a:xfrm>
            <a:prstGeom prst="straightConnector1">
              <a:avLst/>
            </a:prstGeom>
            <a:ln w="1270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>
              <a:extLst>
                <a:ext uri="{FF2B5EF4-FFF2-40B4-BE49-F238E27FC236}">
                  <a16:creationId xmlns:a16="http://schemas.microsoft.com/office/drawing/2014/main" id="{C6C0B6A7-1B4B-B3F1-2DDD-2844B65B2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6565" y="4830277"/>
              <a:ext cx="0" cy="168394"/>
            </a:xfrm>
            <a:prstGeom prst="straightConnector1">
              <a:avLst/>
            </a:prstGeom>
            <a:ln w="1270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>
              <a:extLst>
                <a:ext uri="{FF2B5EF4-FFF2-40B4-BE49-F238E27FC236}">
                  <a16:creationId xmlns:a16="http://schemas.microsoft.com/office/drawing/2014/main" id="{61371BB7-4C1E-E02A-6483-6785CAE4D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92220" y="4402724"/>
              <a:ext cx="47119" cy="164828"/>
            </a:xfrm>
            <a:prstGeom prst="straightConnector1">
              <a:avLst/>
            </a:prstGeom>
            <a:ln w="1270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>
              <a:extLst>
                <a:ext uri="{FF2B5EF4-FFF2-40B4-BE49-F238E27FC236}">
                  <a16:creationId xmlns:a16="http://schemas.microsoft.com/office/drawing/2014/main" id="{5F43054F-BC5E-27BE-6B76-9FCBF6CCB8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01607" y="4552866"/>
              <a:ext cx="47119" cy="164828"/>
            </a:xfrm>
            <a:prstGeom prst="straightConnector1">
              <a:avLst/>
            </a:prstGeom>
            <a:ln w="1270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>
              <a:extLst>
                <a:ext uri="{FF2B5EF4-FFF2-40B4-BE49-F238E27FC236}">
                  <a16:creationId xmlns:a16="http://schemas.microsoft.com/office/drawing/2014/main" id="{F6D071EB-8288-0EA3-6B42-51B2CB2081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14552" y="4662090"/>
              <a:ext cx="27249" cy="169542"/>
            </a:xfrm>
            <a:prstGeom prst="straightConnector1">
              <a:avLst/>
            </a:prstGeom>
            <a:ln w="1270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0835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roup 220">
            <a:extLst>
              <a:ext uri="{FF2B5EF4-FFF2-40B4-BE49-F238E27FC236}">
                <a16:creationId xmlns:a16="http://schemas.microsoft.com/office/drawing/2014/main" id="{19A1E2E2-63A2-164F-4621-3A94ABCA34A6}"/>
              </a:ext>
            </a:extLst>
          </p:cNvPr>
          <p:cNvGrpSpPr/>
          <p:nvPr/>
        </p:nvGrpSpPr>
        <p:grpSpPr>
          <a:xfrm>
            <a:off x="5883785" y="1693724"/>
            <a:ext cx="4504244" cy="3771119"/>
            <a:chOff x="5883785" y="1693724"/>
            <a:chExt cx="4504244" cy="377111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C984420-2C3E-BF70-0963-C94B05473329}"/>
                </a:ext>
              </a:extLst>
            </p:cNvPr>
            <p:cNvCxnSpPr>
              <a:cxnSpLocks/>
            </p:cNvCxnSpPr>
            <p:nvPr/>
          </p:nvCxnSpPr>
          <p:spPr>
            <a:xfrm>
              <a:off x="6846019" y="2106466"/>
              <a:ext cx="0" cy="33370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7ACD4BE-1FC1-2549-9960-61C26A3C2F00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V="1">
              <a:off x="6846019" y="2103369"/>
              <a:ext cx="2984255" cy="309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092CFD-655C-5DF8-B803-0DCBCEE0695E}"/>
                </a:ext>
              </a:extLst>
            </p:cNvPr>
            <p:cNvCxnSpPr>
              <a:cxnSpLocks/>
            </p:cNvCxnSpPr>
            <p:nvPr/>
          </p:nvCxnSpPr>
          <p:spPr>
            <a:xfrm>
              <a:off x="6846019" y="5451719"/>
              <a:ext cx="2987094" cy="100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0F9554B-D7D9-2078-5EDE-1AFB347C1115}"/>
                </a:ext>
              </a:extLst>
            </p:cNvPr>
            <p:cNvCxnSpPr>
              <a:cxnSpLocks/>
            </p:cNvCxnSpPr>
            <p:nvPr/>
          </p:nvCxnSpPr>
          <p:spPr>
            <a:xfrm>
              <a:off x="9122443" y="2106466"/>
              <a:ext cx="14727" cy="334525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6936717-E958-0A02-D05C-1E4D40A78D76}"/>
                </a:ext>
              </a:extLst>
            </p:cNvPr>
            <p:cNvSpPr/>
            <p:nvPr/>
          </p:nvSpPr>
          <p:spPr>
            <a:xfrm>
              <a:off x="9658241" y="2103369"/>
              <a:ext cx="191882" cy="3345253"/>
            </a:xfrm>
            <a:custGeom>
              <a:avLst/>
              <a:gdLst>
                <a:gd name="connsiteX0" fmla="*/ 109560 w 122201"/>
                <a:gd name="connsiteY0" fmla="*/ 0 h 1811945"/>
                <a:gd name="connsiteX1" fmla="*/ 92705 w 122201"/>
                <a:gd name="connsiteY1" fmla="*/ 42138 h 1811945"/>
                <a:gd name="connsiteX2" fmla="*/ 67422 w 122201"/>
                <a:gd name="connsiteY2" fmla="*/ 67421 h 1811945"/>
                <a:gd name="connsiteX3" fmla="*/ 50566 w 122201"/>
                <a:gd name="connsiteY3" fmla="*/ 92704 h 1811945"/>
                <a:gd name="connsiteX4" fmla="*/ 42139 w 122201"/>
                <a:gd name="connsiteY4" fmla="*/ 117987 h 1811945"/>
                <a:gd name="connsiteX5" fmla="*/ 33711 w 122201"/>
                <a:gd name="connsiteY5" fmla="*/ 147484 h 1811945"/>
                <a:gd name="connsiteX6" fmla="*/ 37925 w 122201"/>
                <a:gd name="connsiteY6" fmla="*/ 176981 h 1811945"/>
                <a:gd name="connsiteX7" fmla="*/ 46352 w 122201"/>
                <a:gd name="connsiteY7" fmla="*/ 214905 h 1811945"/>
                <a:gd name="connsiteX8" fmla="*/ 50566 w 122201"/>
                <a:gd name="connsiteY8" fmla="*/ 240188 h 1811945"/>
                <a:gd name="connsiteX9" fmla="*/ 42139 w 122201"/>
                <a:gd name="connsiteY9" fmla="*/ 303395 h 1811945"/>
                <a:gd name="connsiteX10" fmla="*/ 33711 w 122201"/>
                <a:gd name="connsiteY10" fmla="*/ 316037 h 1811945"/>
                <a:gd name="connsiteX11" fmla="*/ 29497 w 122201"/>
                <a:gd name="connsiteY11" fmla="*/ 345534 h 1811945"/>
                <a:gd name="connsiteX12" fmla="*/ 21070 w 122201"/>
                <a:gd name="connsiteY12" fmla="*/ 412955 h 1811945"/>
                <a:gd name="connsiteX13" fmla="*/ 12642 w 122201"/>
                <a:gd name="connsiteY13" fmla="*/ 450879 h 1811945"/>
                <a:gd name="connsiteX14" fmla="*/ 4214 w 122201"/>
                <a:gd name="connsiteY14" fmla="*/ 476162 h 1811945"/>
                <a:gd name="connsiteX15" fmla="*/ 8428 w 122201"/>
                <a:gd name="connsiteY15" fmla="*/ 505659 h 1811945"/>
                <a:gd name="connsiteX16" fmla="*/ 25283 w 122201"/>
                <a:gd name="connsiteY16" fmla="*/ 530942 h 1811945"/>
                <a:gd name="connsiteX17" fmla="*/ 33711 w 122201"/>
                <a:gd name="connsiteY17" fmla="*/ 552011 h 1811945"/>
                <a:gd name="connsiteX18" fmla="*/ 25283 w 122201"/>
                <a:gd name="connsiteY18" fmla="*/ 665784 h 1811945"/>
                <a:gd name="connsiteX19" fmla="*/ 21070 w 122201"/>
                <a:gd name="connsiteY19" fmla="*/ 678426 h 1811945"/>
                <a:gd name="connsiteX20" fmla="*/ 12642 w 122201"/>
                <a:gd name="connsiteY20" fmla="*/ 728992 h 1811945"/>
                <a:gd name="connsiteX21" fmla="*/ 8428 w 122201"/>
                <a:gd name="connsiteY21" fmla="*/ 800627 h 1811945"/>
                <a:gd name="connsiteX22" fmla="*/ 4214 w 122201"/>
                <a:gd name="connsiteY22" fmla="*/ 834337 h 1811945"/>
                <a:gd name="connsiteX23" fmla="*/ 0 w 122201"/>
                <a:gd name="connsiteY23" fmla="*/ 931255 h 1811945"/>
                <a:gd name="connsiteX24" fmla="*/ 4214 w 122201"/>
                <a:gd name="connsiteY24" fmla="*/ 956538 h 1811945"/>
                <a:gd name="connsiteX25" fmla="*/ 25283 w 122201"/>
                <a:gd name="connsiteY25" fmla="*/ 981821 h 1811945"/>
                <a:gd name="connsiteX26" fmla="*/ 33711 w 122201"/>
                <a:gd name="connsiteY26" fmla="*/ 994463 h 1811945"/>
                <a:gd name="connsiteX27" fmla="*/ 37925 w 122201"/>
                <a:gd name="connsiteY27" fmla="*/ 1040815 h 1811945"/>
                <a:gd name="connsiteX28" fmla="*/ 42139 w 122201"/>
                <a:gd name="connsiteY28" fmla="*/ 1057670 h 1811945"/>
                <a:gd name="connsiteX29" fmla="*/ 37925 w 122201"/>
                <a:gd name="connsiteY29" fmla="*/ 1209368 h 1811945"/>
                <a:gd name="connsiteX30" fmla="*/ 33711 w 122201"/>
                <a:gd name="connsiteY30" fmla="*/ 1251506 h 1811945"/>
                <a:gd name="connsiteX31" fmla="*/ 25283 w 122201"/>
                <a:gd name="connsiteY31" fmla="*/ 1335782 h 1811945"/>
                <a:gd name="connsiteX32" fmla="*/ 29497 w 122201"/>
                <a:gd name="connsiteY32" fmla="*/ 1361065 h 1811945"/>
                <a:gd name="connsiteX33" fmla="*/ 50566 w 122201"/>
                <a:gd name="connsiteY33" fmla="*/ 1382135 h 1811945"/>
                <a:gd name="connsiteX34" fmla="*/ 63208 w 122201"/>
                <a:gd name="connsiteY34" fmla="*/ 1386348 h 1811945"/>
                <a:gd name="connsiteX35" fmla="*/ 92705 w 122201"/>
                <a:gd name="connsiteY35" fmla="*/ 1415845 h 1811945"/>
                <a:gd name="connsiteX36" fmla="*/ 96918 w 122201"/>
                <a:gd name="connsiteY36" fmla="*/ 1453770 h 1811945"/>
                <a:gd name="connsiteX37" fmla="*/ 101132 w 122201"/>
                <a:gd name="connsiteY37" fmla="*/ 1495908 h 1811945"/>
                <a:gd name="connsiteX38" fmla="*/ 105346 w 122201"/>
                <a:gd name="connsiteY38" fmla="*/ 1516977 h 1811945"/>
                <a:gd name="connsiteX39" fmla="*/ 109560 w 122201"/>
                <a:gd name="connsiteY39" fmla="*/ 1550688 h 1811945"/>
                <a:gd name="connsiteX40" fmla="*/ 113774 w 122201"/>
                <a:gd name="connsiteY40" fmla="*/ 1668675 h 1811945"/>
                <a:gd name="connsiteX41" fmla="*/ 117987 w 122201"/>
                <a:gd name="connsiteY41" fmla="*/ 1689744 h 1811945"/>
                <a:gd name="connsiteX42" fmla="*/ 122201 w 122201"/>
                <a:gd name="connsiteY42" fmla="*/ 1715027 h 1811945"/>
                <a:gd name="connsiteX43" fmla="*/ 113774 w 122201"/>
                <a:gd name="connsiteY43" fmla="*/ 1757165 h 1811945"/>
                <a:gd name="connsiteX44" fmla="*/ 109560 w 122201"/>
                <a:gd name="connsiteY44" fmla="*/ 1811945 h 181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22201" h="1811945">
                  <a:moveTo>
                    <a:pt x="109560" y="0"/>
                  </a:moveTo>
                  <a:cubicBezTo>
                    <a:pt x="104237" y="18631"/>
                    <a:pt x="104578" y="28781"/>
                    <a:pt x="92705" y="42138"/>
                  </a:cubicBezTo>
                  <a:cubicBezTo>
                    <a:pt x="84787" y="51046"/>
                    <a:pt x="74033" y="57504"/>
                    <a:pt x="67422" y="67421"/>
                  </a:cubicBezTo>
                  <a:lnTo>
                    <a:pt x="50566" y="92704"/>
                  </a:lnTo>
                  <a:cubicBezTo>
                    <a:pt x="47757" y="101132"/>
                    <a:pt x="44294" y="109369"/>
                    <a:pt x="42139" y="117987"/>
                  </a:cubicBezTo>
                  <a:cubicBezTo>
                    <a:pt x="36848" y="139151"/>
                    <a:pt x="39756" y="129348"/>
                    <a:pt x="33711" y="147484"/>
                  </a:cubicBezTo>
                  <a:cubicBezTo>
                    <a:pt x="35116" y="157316"/>
                    <a:pt x="36292" y="167184"/>
                    <a:pt x="37925" y="176981"/>
                  </a:cubicBezTo>
                  <a:cubicBezTo>
                    <a:pt x="45282" y="221120"/>
                    <a:pt x="38779" y="177039"/>
                    <a:pt x="46352" y="214905"/>
                  </a:cubicBezTo>
                  <a:cubicBezTo>
                    <a:pt x="48027" y="223283"/>
                    <a:pt x="49161" y="231760"/>
                    <a:pt x="50566" y="240188"/>
                  </a:cubicBezTo>
                  <a:cubicBezTo>
                    <a:pt x="49626" y="251472"/>
                    <a:pt x="50743" y="286186"/>
                    <a:pt x="42139" y="303395"/>
                  </a:cubicBezTo>
                  <a:cubicBezTo>
                    <a:pt x="39874" y="307925"/>
                    <a:pt x="36520" y="311823"/>
                    <a:pt x="33711" y="316037"/>
                  </a:cubicBezTo>
                  <a:cubicBezTo>
                    <a:pt x="32306" y="325869"/>
                    <a:pt x="30782" y="335685"/>
                    <a:pt x="29497" y="345534"/>
                  </a:cubicBezTo>
                  <a:cubicBezTo>
                    <a:pt x="26568" y="367992"/>
                    <a:pt x="25512" y="390746"/>
                    <a:pt x="21070" y="412955"/>
                  </a:cubicBezTo>
                  <a:cubicBezTo>
                    <a:pt x="18664" y="424985"/>
                    <a:pt x="16213" y="438977"/>
                    <a:pt x="12642" y="450879"/>
                  </a:cubicBezTo>
                  <a:cubicBezTo>
                    <a:pt x="10089" y="459388"/>
                    <a:pt x="4214" y="476162"/>
                    <a:pt x="4214" y="476162"/>
                  </a:cubicBezTo>
                  <a:cubicBezTo>
                    <a:pt x="5619" y="485994"/>
                    <a:pt x="4863" y="496389"/>
                    <a:pt x="8428" y="505659"/>
                  </a:cubicBezTo>
                  <a:cubicBezTo>
                    <a:pt x="12064" y="515113"/>
                    <a:pt x="21521" y="521538"/>
                    <a:pt x="25283" y="530942"/>
                  </a:cubicBezTo>
                  <a:lnTo>
                    <a:pt x="33711" y="552011"/>
                  </a:lnTo>
                  <a:cubicBezTo>
                    <a:pt x="18249" y="598398"/>
                    <a:pt x="34080" y="547022"/>
                    <a:pt x="25283" y="665784"/>
                  </a:cubicBezTo>
                  <a:cubicBezTo>
                    <a:pt x="24955" y="670214"/>
                    <a:pt x="22147" y="674117"/>
                    <a:pt x="21070" y="678426"/>
                  </a:cubicBezTo>
                  <a:cubicBezTo>
                    <a:pt x="16961" y="694863"/>
                    <a:pt x="15022" y="712335"/>
                    <a:pt x="12642" y="728992"/>
                  </a:cubicBezTo>
                  <a:cubicBezTo>
                    <a:pt x="11237" y="752870"/>
                    <a:pt x="10336" y="776784"/>
                    <a:pt x="8428" y="800627"/>
                  </a:cubicBezTo>
                  <a:cubicBezTo>
                    <a:pt x="7525" y="811915"/>
                    <a:pt x="4943" y="823036"/>
                    <a:pt x="4214" y="834337"/>
                  </a:cubicBezTo>
                  <a:cubicBezTo>
                    <a:pt x="2132" y="866606"/>
                    <a:pt x="1405" y="898949"/>
                    <a:pt x="0" y="931255"/>
                  </a:cubicBezTo>
                  <a:cubicBezTo>
                    <a:pt x="1405" y="939683"/>
                    <a:pt x="1512" y="948433"/>
                    <a:pt x="4214" y="956538"/>
                  </a:cubicBezTo>
                  <a:cubicBezTo>
                    <a:pt x="7702" y="967001"/>
                    <a:pt x="18763" y="973997"/>
                    <a:pt x="25283" y="981821"/>
                  </a:cubicBezTo>
                  <a:cubicBezTo>
                    <a:pt x="28525" y="985712"/>
                    <a:pt x="30902" y="990249"/>
                    <a:pt x="33711" y="994463"/>
                  </a:cubicBezTo>
                  <a:cubicBezTo>
                    <a:pt x="35116" y="1009914"/>
                    <a:pt x="35874" y="1025437"/>
                    <a:pt x="37925" y="1040815"/>
                  </a:cubicBezTo>
                  <a:cubicBezTo>
                    <a:pt x="38690" y="1046555"/>
                    <a:pt x="42139" y="1051879"/>
                    <a:pt x="42139" y="1057670"/>
                  </a:cubicBezTo>
                  <a:cubicBezTo>
                    <a:pt x="42139" y="1108256"/>
                    <a:pt x="40122" y="1158830"/>
                    <a:pt x="37925" y="1209368"/>
                  </a:cubicBezTo>
                  <a:cubicBezTo>
                    <a:pt x="37312" y="1223471"/>
                    <a:pt x="35189" y="1237468"/>
                    <a:pt x="33711" y="1251506"/>
                  </a:cubicBezTo>
                  <a:cubicBezTo>
                    <a:pt x="25808" y="1326582"/>
                    <a:pt x="33059" y="1250254"/>
                    <a:pt x="25283" y="1335782"/>
                  </a:cubicBezTo>
                  <a:cubicBezTo>
                    <a:pt x="26688" y="1344210"/>
                    <a:pt x="26795" y="1352960"/>
                    <a:pt x="29497" y="1361065"/>
                  </a:cubicBezTo>
                  <a:cubicBezTo>
                    <a:pt x="32868" y="1371177"/>
                    <a:pt x="41577" y="1377641"/>
                    <a:pt x="50566" y="1382135"/>
                  </a:cubicBezTo>
                  <a:cubicBezTo>
                    <a:pt x="54539" y="1384121"/>
                    <a:pt x="58994" y="1384944"/>
                    <a:pt x="63208" y="1386348"/>
                  </a:cubicBezTo>
                  <a:cubicBezTo>
                    <a:pt x="92187" y="1405668"/>
                    <a:pt x="85288" y="1393595"/>
                    <a:pt x="92705" y="1415845"/>
                  </a:cubicBezTo>
                  <a:cubicBezTo>
                    <a:pt x="94109" y="1428487"/>
                    <a:pt x="95587" y="1441120"/>
                    <a:pt x="96918" y="1453770"/>
                  </a:cubicBezTo>
                  <a:cubicBezTo>
                    <a:pt x="98396" y="1467809"/>
                    <a:pt x="99266" y="1481916"/>
                    <a:pt x="101132" y="1495908"/>
                  </a:cubicBezTo>
                  <a:cubicBezTo>
                    <a:pt x="102079" y="1503007"/>
                    <a:pt x="104257" y="1509898"/>
                    <a:pt x="105346" y="1516977"/>
                  </a:cubicBezTo>
                  <a:cubicBezTo>
                    <a:pt x="107068" y="1528170"/>
                    <a:pt x="108155" y="1539451"/>
                    <a:pt x="109560" y="1550688"/>
                  </a:cubicBezTo>
                  <a:cubicBezTo>
                    <a:pt x="110965" y="1590017"/>
                    <a:pt x="111393" y="1629393"/>
                    <a:pt x="113774" y="1668675"/>
                  </a:cubicBezTo>
                  <a:cubicBezTo>
                    <a:pt x="114207" y="1675824"/>
                    <a:pt x="116706" y="1682697"/>
                    <a:pt x="117987" y="1689744"/>
                  </a:cubicBezTo>
                  <a:cubicBezTo>
                    <a:pt x="119515" y="1698150"/>
                    <a:pt x="120796" y="1706599"/>
                    <a:pt x="122201" y="1715027"/>
                  </a:cubicBezTo>
                  <a:cubicBezTo>
                    <a:pt x="119392" y="1729073"/>
                    <a:pt x="114873" y="1742883"/>
                    <a:pt x="113774" y="1757165"/>
                  </a:cubicBezTo>
                  <a:lnTo>
                    <a:pt x="109560" y="1811945"/>
                  </a:lnTo>
                </a:path>
              </a:pathLst>
            </a:cu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116A838-76F0-D36E-4D28-E8442A450B8B}"/>
                    </a:ext>
                  </a:extLst>
                </p:cNvPr>
                <p:cNvSpPr txBox="1"/>
                <p:nvPr/>
              </p:nvSpPr>
              <p:spPr>
                <a:xfrm>
                  <a:off x="9240376" y="1693724"/>
                  <a:ext cx="28270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116A838-76F0-D36E-4D28-E8442A450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0376" y="1693724"/>
                  <a:ext cx="282706" cy="2308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D6EBA49-2EAC-B13C-10F3-F181774D2D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2660" y="1908770"/>
              <a:ext cx="160933" cy="323333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682B938-6780-9123-F39D-04F268C58B8C}"/>
                    </a:ext>
                  </a:extLst>
                </p:cNvPr>
                <p:cNvSpPr txBox="1"/>
                <p:nvPr/>
              </p:nvSpPr>
              <p:spPr>
                <a:xfrm>
                  <a:off x="7381111" y="3634937"/>
                  <a:ext cx="28725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682B938-6780-9123-F39D-04F268C58B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1111" y="3634937"/>
                  <a:ext cx="287258" cy="2308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F34A0A3-3D27-E0A2-BF0F-93AF0E103E74}"/>
                    </a:ext>
                  </a:extLst>
                </p:cNvPr>
                <p:cNvSpPr txBox="1"/>
                <p:nvPr/>
              </p:nvSpPr>
              <p:spPr>
                <a:xfrm>
                  <a:off x="9043012" y="4378106"/>
                  <a:ext cx="28360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F34A0A3-3D27-E0A2-BF0F-93AF0E103E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3012" y="4378106"/>
                  <a:ext cx="283603" cy="2308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509A0AA-5704-EA0A-CBC4-C43E1ED08422}"/>
                    </a:ext>
                  </a:extLst>
                </p:cNvPr>
                <p:cNvSpPr txBox="1"/>
                <p:nvPr/>
              </p:nvSpPr>
              <p:spPr>
                <a:xfrm>
                  <a:off x="7745510" y="1753812"/>
                  <a:ext cx="652871" cy="3166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sub>
                            <m:acc>
                              <m:accPr>
                                <m:chr m:val="̆"/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𝐴𝐵</m:t>
                                </m:r>
                              </m:e>
                            </m:acc>
                          </m:sub>
                        </m:sSub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509A0AA-5704-EA0A-CBC4-C43E1ED084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5510" y="1753812"/>
                  <a:ext cx="652871" cy="316625"/>
                </a:xfrm>
                <a:prstGeom prst="rect">
                  <a:avLst/>
                </a:prstGeom>
                <a:blipFill>
                  <a:blip r:embed="rId5"/>
                  <a:stretch>
                    <a:fillRect l="-32692" t="-126923" b="-18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4ABA27F-2AF9-7CDB-677E-466FB1262DED}"/>
                </a:ext>
              </a:extLst>
            </p:cNvPr>
            <p:cNvSpPr/>
            <p:nvPr/>
          </p:nvSpPr>
          <p:spPr>
            <a:xfrm>
              <a:off x="8194105" y="3213313"/>
              <a:ext cx="928340" cy="1192490"/>
            </a:xfrm>
            <a:custGeom>
              <a:avLst/>
              <a:gdLst>
                <a:gd name="connsiteX0" fmla="*/ 928340 w 928340"/>
                <a:gd name="connsiteY0" fmla="*/ 0 h 1192490"/>
                <a:gd name="connsiteX1" fmla="*/ 588904 w 928340"/>
                <a:gd name="connsiteY1" fmla="*/ 24246 h 1192490"/>
                <a:gd name="connsiteX2" fmla="*/ 429577 w 928340"/>
                <a:gd name="connsiteY2" fmla="*/ 65809 h 1192490"/>
                <a:gd name="connsiteX3" fmla="*/ 270249 w 928340"/>
                <a:gd name="connsiteY3" fmla="*/ 131618 h 1192490"/>
                <a:gd name="connsiteX4" fmla="*/ 169804 w 928340"/>
                <a:gd name="connsiteY4" fmla="*/ 214746 h 1192490"/>
                <a:gd name="connsiteX5" fmla="*/ 83213 w 928340"/>
                <a:gd name="connsiteY5" fmla="*/ 322118 h 1192490"/>
                <a:gd name="connsiteX6" fmla="*/ 7013 w 928340"/>
                <a:gd name="connsiteY6" fmla="*/ 481446 h 1192490"/>
                <a:gd name="connsiteX7" fmla="*/ 10477 w 928340"/>
                <a:gd name="connsiteY7" fmla="*/ 595746 h 1192490"/>
                <a:gd name="connsiteX8" fmla="*/ 69358 w 928340"/>
                <a:gd name="connsiteY8" fmla="*/ 730827 h 1192490"/>
                <a:gd name="connsiteX9" fmla="*/ 131704 w 928340"/>
                <a:gd name="connsiteY9" fmla="*/ 858982 h 1192490"/>
                <a:gd name="connsiteX10" fmla="*/ 228686 w 928340"/>
                <a:gd name="connsiteY10" fmla="*/ 938646 h 1192490"/>
                <a:gd name="connsiteX11" fmla="*/ 322204 w 928340"/>
                <a:gd name="connsiteY11" fmla="*/ 1014846 h 1192490"/>
                <a:gd name="connsiteX12" fmla="*/ 394940 w 928340"/>
                <a:gd name="connsiteY12" fmla="*/ 1056409 h 1192490"/>
                <a:gd name="connsiteX13" fmla="*/ 502313 w 928340"/>
                <a:gd name="connsiteY13" fmla="*/ 1091046 h 1192490"/>
                <a:gd name="connsiteX14" fmla="*/ 595831 w 928340"/>
                <a:gd name="connsiteY14" fmla="*/ 1129146 h 1192490"/>
                <a:gd name="connsiteX15" fmla="*/ 685886 w 928340"/>
                <a:gd name="connsiteY15" fmla="*/ 1149927 h 1192490"/>
                <a:gd name="connsiteX16" fmla="*/ 775940 w 928340"/>
                <a:gd name="connsiteY16" fmla="*/ 1174173 h 1192490"/>
                <a:gd name="connsiteX17" fmla="*/ 845213 w 928340"/>
                <a:gd name="connsiteY17" fmla="*/ 1181100 h 1192490"/>
                <a:gd name="connsiteX18" fmla="*/ 907558 w 928340"/>
                <a:gd name="connsiteY18" fmla="*/ 1191491 h 1192490"/>
                <a:gd name="connsiteX19" fmla="*/ 928340 w 928340"/>
                <a:gd name="connsiteY19" fmla="*/ 1191491 h 1192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28340" h="1192490">
                  <a:moveTo>
                    <a:pt x="928340" y="0"/>
                  </a:moveTo>
                  <a:cubicBezTo>
                    <a:pt x="800185" y="6639"/>
                    <a:pt x="672031" y="13278"/>
                    <a:pt x="588904" y="24246"/>
                  </a:cubicBezTo>
                  <a:cubicBezTo>
                    <a:pt x="505777" y="35214"/>
                    <a:pt x="482686" y="47914"/>
                    <a:pt x="429577" y="65809"/>
                  </a:cubicBezTo>
                  <a:cubicBezTo>
                    <a:pt x="376468" y="83704"/>
                    <a:pt x="313544" y="106795"/>
                    <a:pt x="270249" y="131618"/>
                  </a:cubicBezTo>
                  <a:cubicBezTo>
                    <a:pt x="226954" y="156441"/>
                    <a:pt x="200977" y="182996"/>
                    <a:pt x="169804" y="214746"/>
                  </a:cubicBezTo>
                  <a:cubicBezTo>
                    <a:pt x="138631" y="246496"/>
                    <a:pt x="110345" y="277668"/>
                    <a:pt x="83213" y="322118"/>
                  </a:cubicBezTo>
                  <a:cubicBezTo>
                    <a:pt x="56081" y="366568"/>
                    <a:pt x="19136" y="435842"/>
                    <a:pt x="7013" y="481446"/>
                  </a:cubicBezTo>
                  <a:cubicBezTo>
                    <a:pt x="-5110" y="527050"/>
                    <a:pt x="86" y="554183"/>
                    <a:pt x="10477" y="595746"/>
                  </a:cubicBezTo>
                  <a:cubicBezTo>
                    <a:pt x="20868" y="637309"/>
                    <a:pt x="49153" y="686954"/>
                    <a:pt x="69358" y="730827"/>
                  </a:cubicBezTo>
                  <a:cubicBezTo>
                    <a:pt x="89563" y="774700"/>
                    <a:pt x="105149" y="824346"/>
                    <a:pt x="131704" y="858982"/>
                  </a:cubicBezTo>
                  <a:cubicBezTo>
                    <a:pt x="158259" y="893619"/>
                    <a:pt x="228686" y="938646"/>
                    <a:pt x="228686" y="938646"/>
                  </a:cubicBezTo>
                  <a:cubicBezTo>
                    <a:pt x="260436" y="964623"/>
                    <a:pt x="294495" y="995219"/>
                    <a:pt x="322204" y="1014846"/>
                  </a:cubicBezTo>
                  <a:cubicBezTo>
                    <a:pt x="349913" y="1034473"/>
                    <a:pt x="364922" y="1043709"/>
                    <a:pt x="394940" y="1056409"/>
                  </a:cubicBezTo>
                  <a:cubicBezTo>
                    <a:pt x="424958" y="1069109"/>
                    <a:pt x="468831" y="1078923"/>
                    <a:pt x="502313" y="1091046"/>
                  </a:cubicBezTo>
                  <a:cubicBezTo>
                    <a:pt x="535795" y="1103169"/>
                    <a:pt x="565236" y="1119333"/>
                    <a:pt x="595831" y="1129146"/>
                  </a:cubicBezTo>
                  <a:cubicBezTo>
                    <a:pt x="626426" y="1138959"/>
                    <a:pt x="655868" y="1142422"/>
                    <a:pt x="685886" y="1149927"/>
                  </a:cubicBezTo>
                  <a:cubicBezTo>
                    <a:pt x="715904" y="1157432"/>
                    <a:pt x="749386" y="1168978"/>
                    <a:pt x="775940" y="1174173"/>
                  </a:cubicBezTo>
                  <a:cubicBezTo>
                    <a:pt x="802494" y="1179368"/>
                    <a:pt x="823277" y="1178214"/>
                    <a:pt x="845213" y="1181100"/>
                  </a:cubicBezTo>
                  <a:cubicBezTo>
                    <a:pt x="867149" y="1183986"/>
                    <a:pt x="907558" y="1191491"/>
                    <a:pt x="907558" y="1191491"/>
                  </a:cubicBezTo>
                  <a:cubicBezTo>
                    <a:pt x="921412" y="1193223"/>
                    <a:pt x="924876" y="1192357"/>
                    <a:pt x="928340" y="1191491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F744E42-9ED2-9CBC-84AB-DA86A4FC20B0}"/>
                    </a:ext>
                  </a:extLst>
                </p:cNvPr>
                <p:cNvSpPr txBox="1"/>
                <p:nvPr/>
              </p:nvSpPr>
              <p:spPr>
                <a:xfrm>
                  <a:off x="9062422" y="3081323"/>
                  <a:ext cx="28713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F744E42-9ED2-9CBC-84AB-DA86A4FC20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2422" y="3081323"/>
                  <a:ext cx="287130" cy="2308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507880E-7F9B-7D6B-44CB-6FB47AFF2031}"/>
                    </a:ext>
                  </a:extLst>
                </p:cNvPr>
                <p:cNvSpPr txBox="1"/>
                <p:nvPr/>
              </p:nvSpPr>
              <p:spPr>
                <a:xfrm>
                  <a:off x="9271645" y="4500380"/>
                  <a:ext cx="32226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507880E-7F9B-7D6B-44CB-6FB47AFF20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1645" y="4500380"/>
                  <a:ext cx="322268" cy="2308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627D15-F947-7EE3-9A48-18805B38785C}"/>
                </a:ext>
              </a:extLst>
            </p:cNvPr>
            <p:cNvCxnSpPr>
              <a:cxnSpLocks/>
            </p:cNvCxnSpPr>
            <p:nvPr/>
          </p:nvCxnSpPr>
          <p:spPr>
            <a:xfrm>
              <a:off x="9140104" y="4852047"/>
              <a:ext cx="214361" cy="0"/>
            </a:xfrm>
            <a:prstGeom prst="line">
              <a:avLst/>
            </a:prstGeom>
            <a:ln w="63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7380048-F685-BA3C-FADA-70180C54312B}"/>
                </a:ext>
              </a:extLst>
            </p:cNvPr>
            <p:cNvCxnSpPr>
              <a:cxnSpLocks/>
            </p:cNvCxnSpPr>
            <p:nvPr/>
          </p:nvCxnSpPr>
          <p:spPr>
            <a:xfrm>
              <a:off x="9331161" y="4667154"/>
              <a:ext cx="0" cy="184893"/>
            </a:xfrm>
            <a:prstGeom prst="line">
              <a:avLst/>
            </a:prstGeom>
            <a:ln w="6350">
              <a:solidFill>
                <a:schemeClr val="accent4"/>
              </a:solidFill>
              <a:headEnd type="triangl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B3F5148-D838-042C-DBC9-B2A2404ED1E5}"/>
                </a:ext>
              </a:extLst>
            </p:cNvPr>
            <p:cNvSpPr/>
            <p:nvPr/>
          </p:nvSpPr>
          <p:spPr>
            <a:xfrm>
              <a:off x="9105431" y="438172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9420916-D3E3-9F70-737D-6E17A2240B4F}"/>
                </a:ext>
              </a:extLst>
            </p:cNvPr>
            <p:cNvSpPr/>
            <p:nvPr/>
          </p:nvSpPr>
          <p:spPr>
            <a:xfrm>
              <a:off x="9099584" y="318438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54EEED9-115E-A39B-A8A5-5AE44039C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81743" y="4397303"/>
              <a:ext cx="43009" cy="235820"/>
            </a:xfrm>
            <a:prstGeom prst="line">
              <a:avLst/>
            </a:prstGeom>
            <a:ln w="63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FF749D2-EE1A-6EB6-E92A-977C7AF76C61}"/>
                </a:ext>
              </a:extLst>
            </p:cNvPr>
            <p:cNvSpPr/>
            <p:nvPr/>
          </p:nvSpPr>
          <p:spPr>
            <a:xfrm>
              <a:off x="8855745" y="4536422"/>
              <a:ext cx="232064" cy="45027"/>
            </a:xfrm>
            <a:custGeom>
              <a:avLst/>
              <a:gdLst>
                <a:gd name="connsiteX0" fmla="*/ 232064 w 232064"/>
                <a:gd name="connsiteY0" fmla="*/ 45027 h 45027"/>
                <a:gd name="connsiteX1" fmla="*/ 155864 w 232064"/>
                <a:gd name="connsiteY1" fmla="*/ 34637 h 45027"/>
                <a:gd name="connsiteX2" fmla="*/ 110837 w 232064"/>
                <a:gd name="connsiteY2" fmla="*/ 31173 h 45027"/>
                <a:gd name="connsiteX3" fmla="*/ 58882 w 232064"/>
                <a:gd name="connsiteY3" fmla="*/ 17318 h 45027"/>
                <a:gd name="connsiteX4" fmla="*/ 20782 w 232064"/>
                <a:gd name="connsiteY4" fmla="*/ 10391 h 45027"/>
                <a:gd name="connsiteX5" fmla="*/ 0 w 232064"/>
                <a:gd name="connsiteY5" fmla="*/ 0 h 4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2064" h="45027">
                  <a:moveTo>
                    <a:pt x="232064" y="45027"/>
                  </a:moveTo>
                  <a:lnTo>
                    <a:pt x="155864" y="34637"/>
                  </a:lnTo>
                  <a:cubicBezTo>
                    <a:pt x="135660" y="32328"/>
                    <a:pt x="127001" y="34059"/>
                    <a:pt x="110837" y="31173"/>
                  </a:cubicBezTo>
                  <a:cubicBezTo>
                    <a:pt x="94673" y="28286"/>
                    <a:pt x="73891" y="20782"/>
                    <a:pt x="58882" y="17318"/>
                  </a:cubicBezTo>
                  <a:cubicBezTo>
                    <a:pt x="43873" y="13854"/>
                    <a:pt x="30596" y="13277"/>
                    <a:pt x="20782" y="10391"/>
                  </a:cubicBezTo>
                  <a:cubicBezTo>
                    <a:pt x="10968" y="7505"/>
                    <a:pt x="5484" y="3752"/>
                    <a:pt x="0" y="0"/>
                  </a:cubicBezTo>
                </a:path>
              </a:pathLst>
            </a:custGeom>
            <a:noFill/>
            <a:ln w="6350">
              <a:solidFill>
                <a:schemeClr val="accent4"/>
              </a:solidFill>
              <a:tailEnd type="triangle" w="sm" len="sm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DB0F475-059D-DF7E-1C5F-0E1C9AF66505}"/>
                    </a:ext>
                  </a:extLst>
                </p:cNvPr>
                <p:cNvSpPr txBox="1"/>
                <p:nvPr/>
              </p:nvSpPr>
              <p:spPr>
                <a:xfrm>
                  <a:off x="8668967" y="4395202"/>
                  <a:ext cx="30899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DB0F475-059D-DF7E-1C5F-0E1C9AF665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8967" y="4395202"/>
                  <a:ext cx="308994" cy="2308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DF64540-17D2-7CAA-4B13-94C0B7EB5A82}"/>
                    </a:ext>
                  </a:extLst>
                </p:cNvPr>
                <p:cNvSpPr txBox="1"/>
                <p:nvPr/>
              </p:nvSpPr>
              <p:spPr>
                <a:xfrm>
                  <a:off x="5883785" y="3312155"/>
                  <a:ext cx="981679" cy="3166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9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𝐸𝐷</m:t>
                                </m:r>
                              </m:e>
                            </m:acc>
                          </m:sub>
                        </m:sSub>
                        <m:r>
                          <a:rPr lang="en-US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DF64540-17D2-7CAA-4B13-94C0B7EB5A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3785" y="3312155"/>
                  <a:ext cx="981679" cy="316625"/>
                </a:xfrm>
                <a:prstGeom prst="rect">
                  <a:avLst/>
                </a:prstGeom>
                <a:blipFill>
                  <a:blip r:embed="rId9"/>
                  <a:stretch>
                    <a:fillRect l="-12821" t="-123077" b="-18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717D7F92-E1AE-7086-5EB2-CFC359565855}"/>
                </a:ext>
              </a:extLst>
            </p:cNvPr>
            <p:cNvSpPr/>
            <p:nvPr/>
          </p:nvSpPr>
          <p:spPr>
            <a:xfrm>
              <a:off x="6855791" y="4183270"/>
              <a:ext cx="2270539" cy="680278"/>
            </a:xfrm>
            <a:custGeom>
              <a:avLst/>
              <a:gdLst>
                <a:gd name="connsiteX0" fmla="*/ 0 w 2270539"/>
                <a:gd name="connsiteY0" fmla="*/ 0 h 680278"/>
                <a:gd name="connsiteX1" fmla="*/ 132522 w 2270539"/>
                <a:gd name="connsiteY1" fmla="*/ 26504 h 680278"/>
                <a:gd name="connsiteX2" fmla="*/ 229705 w 2270539"/>
                <a:gd name="connsiteY2" fmla="*/ 66260 h 680278"/>
                <a:gd name="connsiteX3" fmla="*/ 366644 w 2270539"/>
                <a:gd name="connsiteY3" fmla="*/ 132521 h 680278"/>
                <a:gd name="connsiteX4" fmla="*/ 508000 w 2270539"/>
                <a:gd name="connsiteY4" fmla="*/ 189947 h 680278"/>
                <a:gd name="connsiteX5" fmla="*/ 609600 w 2270539"/>
                <a:gd name="connsiteY5" fmla="*/ 256208 h 680278"/>
                <a:gd name="connsiteX6" fmla="*/ 733287 w 2270539"/>
                <a:gd name="connsiteY6" fmla="*/ 304800 h 680278"/>
                <a:gd name="connsiteX7" fmla="*/ 848139 w 2270539"/>
                <a:gd name="connsiteY7" fmla="*/ 326887 h 680278"/>
                <a:gd name="connsiteX8" fmla="*/ 1144105 w 2270539"/>
                <a:gd name="connsiteY8" fmla="*/ 397565 h 680278"/>
                <a:gd name="connsiteX9" fmla="*/ 1245705 w 2270539"/>
                <a:gd name="connsiteY9" fmla="*/ 446156 h 680278"/>
                <a:gd name="connsiteX10" fmla="*/ 1325218 w 2270539"/>
                <a:gd name="connsiteY10" fmla="*/ 468243 h 680278"/>
                <a:gd name="connsiteX11" fmla="*/ 1422400 w 2270539"/>
                <a:gd name="connsiteY11" fmla="*/ 503582 h 680278"/>
                <a:gd name="connsiteX12" fmla="*/ 1568174 w 2270539"/>
                <a:gd name="connsiteY12" fmla="*/ 530087 h 680278"/>
                <a:gd name="connsiteX13" fmla="*/ 1727200 w 2270539"/>
                <a:gd name="connsiteY13" fmla="*/ 583095 h 680278"/>
                <a:gd name="connsiteX14" fmla="*/ 1899479 w 2270539"/>
                <a:gd name="connsiteY14" fmla="*/ 644939 h 680278"/>
                <a:gd name="connsiteX15" fmla="*/ 2032000 w 2270539"/>
                <a:gd name="connsiteY15" fmla="*/ 667026 h 680278"/>
                <a:gd name="connsiteX16" fmla="*/ 2102679 w 2270539"/>
                <a:gd name="connsiteY16" fmla="*/ 667026 h 680278"/>
                <a:gd name="connsiteX17" fmla="*/ 2208696 w 2270539"/>
                <a:gd name="connsiteY17" fmla="*/ 675860 h 680278"/>
                <a:gd name="connsiteX18" fmla="*/ 2270539 w 2270539"/>
                <a:gd name="connsiteY18" fmla="*/ 680278 h 68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70539" h="680278">
                  <a:moveTo>
                    <a:pt x="0" y="0"/>
                  </a:moveTo>
                  <a:cubicBezTo>
                    <a:pt x="47119" y="7730"/>
                    <a:pt x="94238" y="15461"/>
                    <a:pt x="132522" y="26504"/>
                  </a:cubicBezTo>
                  <a:cubicBezTo>
                    <a:pt x="170806" y="37547"/>
                    <a:pt x="190685" y="48591"/>
                    <a:pt x="229705" y="66260"/>
                  </a:cubicBezTo>
                  <a:cubicBezTo>
                    <a:pt x="268725" y="83929"/>
                    <a:pt x="320262" y="111907"/>
                    <a:pt x="366644" y="132521"/>
                  </a:cubicBezTo>
                  <a:cubicBezTo>
                    <a:pt x="413026" y="153135"/>
                    <a:pt x="467507" y="169333"/>
                    <a:pt x="508000" y="189947"/>
                  </a:cubicBezTo>
                  <a:cubicBezTo>
                    <a:pt x="548493" y="210562"/>
                    <a:pt x="572052" y="237066"/>
                    <a:pt x="609600" y="256208"/>
                  </a:cubicBezTo>
                  <a:cubicBezTo>
                    <a:pt x="647148" y="275350"/>
                    <a:pt x="693531" y="293020"/>
                    <a:pt x="733287" y="304800"/>
                  </a:cubicBezTo>
                  <a:cubicBezTo>
                    <a:pt x="773043" y="316580"/>
                    <a:pt x="779669" y="311426"/>
                    <a:pt x="848139" y="326887"/>
                  </a:cubicBezTo>
                  <a:cubicBezTo>
                    <a:pt x="916609" y="342348"/>
                    <a:pt x="1077844" y="377687"/>
                    <a:pt x="1144105" y="397565"/>
                  </a:cubicBezTo>
                  <a:cubicBezTo>
                    <a:pt x="1210366" y="417443"/>
                    <a:pt x="1215520" y="434376"/>
                    <a:pt x="1245705" y="446156"/>
                  </a:cubicBezTo>
                  <a:cubicBezTo>
                    <a:pt x="1275890" y="457936"/>
                    <a:pt x="1295769" y="458672"/>
                    <a:pt x="1325218" y="468243"/>
                  </a:cubicBezTo>
                  <a:cubicBezTo>
                    <a:pt x="1354667" y="477814"/>
                    <a:pt x="1381907" y="493275"/>
                    <a:pt x="1422400" y="503582"/>
                  </a:cubicBezTo>
                  <a:cubicBezTo>
                    <a:pt x="1462893" y="513889"/>
                    <a:pt x="1517374" y="516835"/>
                    <a:pt x="1568174" y="530087"/>
                  </a:cubicBezTo>
                  <a:cubicBezTo>
                    <a:pt x="1618974" y="543339"/>
                    <a:pt x="1671983" y="563953"/>
                    <a:pt x="1727200" y="583095"/>
                  </a:cubicBezTo>
                  <a:cubicBezTo>
                    <a:pt x="1782417" y="602237"/>
                    <a:pt x="1848679" y="630951"/>
                    <a:pt x="1899479" y="644939"/>
                  </a:cubicBezTo>
                  <a:cubicBezTo>
                    <a:pt x="1950279" y="658928"/>
                    <a:pt x="1998133" y="663345"/>
                    <a:pt x="2032000" y="667026"/>
                  </a:cubicBezTo>
                  <a:cubicBezTo>
                    <a:pt x="2065867" y="670707"/>
                    <a:pt x="2073230" y="665554"/>
                    <a:pt x="2102679" y="667026"/>
                  </a:cubicBezTo>
                  <a:cubicBezTo>
                    <a:pt x="2132128" y="668498"/>
                    <a:pt x="2208696" y="675860"/>
                    <a:pt x="2208696" y="675860"/>
                  </a:cubicBezTo>
                  <a:lnTo>
                    <a:pt x="2270539" y="680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9F33EB22-54EB-5F6D-3DA1-46D45DE77F5E}"/>
                </a:ext>
              </a:extLst>
            </p:cNvPr>
            <p:cNvSpPr/>
            <p:nvPr/>
          </p:nvSpPr>
          <p:spPr>
            <a:xfrm>
              <a:off x="6862416" y="2576663"/>
              <a:ext cx="2257287" cy="627270"/>
            </a:xfrm>
            <a:custGeom>
              <a:avLst/>
              <a:gdLst>
                <a:gd name="connsiteX0" fmla="*/ 0 w 2257287"/>
                <a:gd name="connsiteY0" fmla="*/ 627270 h 627270"/>
                <a:gd name="connsiteX1" fmla="*/ 256209 w 2257287"/>
                <a:gd name="connsiteY1" fmla="*/ 614018 h 627270"/>
                <a:gd name="connsiteX2" fmla="*/ 503583 w 2257287"/>
                <a:gd name="connsiteY2" fmla="*/ 561009 h 627270"/>
                <a:gd name="connsiteX3" fmla="*/ 755374 w 2257287"/>
                <a:gd name="connsiteY3" fmla="*/ 512418 h 627270"/>
                <a:gd name="connsiteX4" fmla="*/ 1046922 w 2257287"/>
                <a:gd name="connsiteY4" fmla="*/ 441739 h 627270"/>
                <a:gd name="connsiteX5" fmla="*/ 1210366 w 2257287"/>
                <a:gd name="connsiteY5" fmla="*/ 362226 h 627270"/>
                <a:gd name="connsiteX6" fmla="*/ 1387061 w 2257287"/>
                <a:gd name="connsiteY6" fmla="*/ 295965 h 627270"/>
                <a:gd name="connsiteX7" fmla="*/ 1501913 w 2257287"/>
                <a:gd name="connsiteY7" fmla="*/ 229704 h 627270"/>
                <a:gd name="connsiteX8" fmla="*/ 1630018 w 2257287"/>
                <a:gd name="connsiteY8" fmla="*/ 181113 h 627270"/>
                <a:gd name="connsiteX9" fmla="*/ 1828800 w 2257287"/>
                <a:gd name="connsiteY9" fmla="*/ 106018 h 627270"/>
                <a:gd name="connsiteX10" fmla="*/ 1965739 w 2257287"/>
                <a:gd name="connsiteY10" fmla="*/ 61844 h 627270"/>
                <a:gd name="connsiteX11" fmla="*/ 2071757 w 2257287"/>
                <a:gd name="connsiteY11" fmla="*/ 30922 h 627270"/>
                <a:gd name="connsiteX12" fmla="*/ 2182192 w 2257287"/>
                <a:gd name="connsiteY12" fmla="*/ 17670 h 627270"/>
                <a:gd name="connsiteX13" fmla="*/ 2257287 w 2257287"/>
                <a:gd name="connsiteY13" fmla="*/ 0 h 62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57287" h="627270">
                  <a:moveTo>
                    <a:pt x="0" y="627270"/>
                  </a:moveTo>
                  <a:cubicBezTo>
                    <a:pt x="86139" y="626165"/>
                    <a:pt x="172279" y="625061"/>
                    <a:pt x="256209" y="614018"/>
                  </a:cubicBezTo>
                  <a:cubicBezTo>
                    <a:pt x="340140" y="602974"/>
                    <a:pt x="420389" y="577942"/>
                    <a:pt x="503583" y="561009"/>
                  </a:cubicBezTo>
                  <a:cubicBezTo>
                    <a:pt x="586777" y="544076"/>
                    <a:pt x="664818" y="532296"/>
                    <a:pt x="755374" y="512418"/>
                  </a:cubicBezTo>
                  <a:cubicBezTo>
                    <a:pt x="845931" y="492540"/>
                    <a:pt x="971090" y="466771"/>
                    <a:pt x="1046922" y="441739"/>
                  </a:cubicBezTo>
                  <a:cubicBezTo>
                    <a:pt x="1122754" y="416707"/>
                    <a:pt x="1153676" y="386522"/>
                    <a:pt x="1210366" y="362226"/>
                  </a:cubicBezTo>
                  <a:cubicBezTo>
                    <a:pt x="1267056" y="337930"/>
                    <a:pt x="1338470" y="318052"/>
                    <a:pt x="1387061" y="295965"/>
                  </a:cubicBezTo>
                  <a:cubicBezTo>
                    <a:pt x="1435652" y="273878"/>
                    <a:pt x="1461420" y="248846"/>
                    <a:pt x="1501913" y="229704"/>
                  </a:cubicBezTo>
                  <a:cubicBezTo>
                    <a:pt x="1542406" y="210562"/>
                    <a:pt x="1630018" y="181113"/>
                    <a:pt x="1630018" y="181113"/>
                  </a:cubicBezTo>
                  <a:lnTo>
                    <a:pt x="1828800" y="106018"/>
                  </a:lnTo>
                  <a:cubicBezTo>
                    <a:pt x="1884753" y="86140"/>
                    <a:pt x="1925246" y="74360"/>
                    <a:pt x="1965739" y="61844"/>
                  </a:cubicBezTo>
                  <a:cubicBezTo>
                    <a:pt x="2006232" y="49328"/>
                    <a:pt x="2035682" y="38284"/>
                    <a:pt x="2071757" y="30922"/>
                  </a:cubicBezTo>
                  <a:cubicBezTo>
                    <a:pt x="2107832" y="23560"/>
                    <a:pt x="2151270" y="22824"/>
                    <a:pt x="2182192" y="17670"/>
                  </a:cubicBezTo>
                  <a:cubicBezTo>
                    <a:pt x="2213114" y="12516"/>
                    <a:pt x="2235200" y="6258"/>
                    <a:pt x="225728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DA61559-913F-9B5D-1B9B-0919630C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8384" y="3281462"/>
              <a:ext cx="392340" cy="5374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AEAEC88-028F-FD54-F96F-6BB747F930D7}"/>
                </a:ext>
              </a:extLst>
            </p:cNvPr>
            <p:cNvCxnSpPr>
              <a:cxnSpLocks/>
              <a:stCxn id="13" idx="8"/>
              <a:endCxn id="13" idx="1"/>
            </p:cNvCxnSpPr>
            <p:nvPr/>
          </p:nvCxnSpPr>
          <p:spPr>
            <a:xfrm flipV="1">
              <a:off x="8263463" y="3237559"/>
              <a:ext cx="519546" cy="7065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2883922-38F4-CFB9-1844-F5DE8FEB6C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6541" y="3215692"/>
              <a:ext cx="612326" cy="8672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F6A44F2-BA53-61D0-E60A-6106054A7C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8220" y="3234663"/>
              <a:ext cx="642222" cy="9183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D30C522-0EC7-4B34-C05A-D711F6420342}"/>
                </a:ext>
              </a:extLst>
            </p:cNvPr>
            <p:cNvCxnSpPr>
              <a:cxnSpLocks/>
              <a:stCxn id="13" idx="11"/>
            </p:cNvCxnSpPr>
            <p:nvPr/>
          </p:nvCxnSpPr>
          <p:spPr>
            <a:xfrm flipV="1">
              <a:off x="8516309" y="3371793"/>
              <a:ext cx="604556" cy="8563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429808D-C9E7-1ECA-4D26-58DA3743C8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9431" y="3576848"/>
              <a:ext cx="503917" cy="72472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1D86D6B-D9FC-0F71-00F2-4B8452858C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2081" y="3799998"/>
              <a:ext cx="352229" cy="53181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EFBBB88-96A2-EFAF-475F-F384DA4BCE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0453" y="4024135"/>
              <a:ext cx="229250" cy="34004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FA5C989-BE4D-1B9A-17BF-0FF32EA36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07503" y="4198882"/>
              <a:ext cx="123579" cy="1932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1AED5CE-8A31-4964-00BF-4058993A40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63975" y="3449022"/>
              <a:ext cx="104529" cy="1236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2E9BDBD-AB20-3438-1B91-6F2603AE64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4200" y="2095192"/>
              <a:ext cx="392340" cy="5374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AAF98D7-D21F-935E-C015-63CD040B9B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4283" y="2103369"/>
              <a:ext cx="512807" cy="7180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A337846-EFD8-78C8-E9A8-3AD096387C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2900" y="2104917"/>
              <a:ext cx="666665" cy="9482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F0A9E0C-794C-8B93-E413-1C559B11F2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6999" y="2113179"/>
              <a:ext cx="777850" cy="10907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49AFAD3-9580-269E-8E79-B677F007DC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2214" y="2106965"/>
              <a:ext cx="777850" cy="10907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37AFAF2-5F21-4519-8CD9-82FF56FBEF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4971" y="2113179"/>
              <a:ext cx="738567" cy="10597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8A84D26-1863-EDC8-9A3F-303F5FEAFB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8669" y="2113179"/>
              <a:ext cx="692550" cy="10063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8B4A911-EF57-DC54-5D42-38C05CE83E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8115" y="2092936"/>
              <a:ext cx="692550" cy="10063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96EA036-9C59-9145-E139-5E619821A6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7684" y="2099367"/>
              <a:ext cx="652224" cy="9680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E69F2CF-E0D9-8E4E-5335-318EF2812E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6046" y="2109362"/>
              <a:ext cx="602513" cy="8982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12148A2-CC20-DC19-A3B7-C73911D392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9671" y="2099367"/>
              <a:ext cx="535962" cy="8091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C87ADA9-F61E-A908-3742-88106DD32D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90294" y="2113179"/>
              <a:ext cx="462442" cy="69384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CCC6D84-53C2-8059-CBC0-9535FD2FB5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7839" y="2126517"/>
              <a:ext cx="375578" cy="5762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CD17543-050A-651F-0008-44D17ED2E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3971" y="2194559"/>
              <a:ext cx="295732" cy="4621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90776249-3CA1-C623-C090-E372504342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7861" y="2420341"/>
              <a:ext cx="123004" cy="1837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F61F523-00E5-686E-6B62-4E83EB0B4D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1127" y="2113179"/>
              <a:ext cx="225559" cy="3036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ED41879-2E92-D868-58CE-1B6CE0E598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390" y="2103369"/>
              <a:ext cx="62728" cy="95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2E66BE3-9915-E580-CA28-6D187A995C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8194" y="5121767"/>
              <a:ext cx="229250" cy="34004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9E73405-E674-8842-DFBA-71CD9E1995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7196" y="4901510"/>
              <a:ext cx="369974" cy="5398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97AAA9C1-E2CE-A1EA-937E-6CDE5A14E8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3348" y="4856148"/>
              <a:ext cx="410478" cy="5892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E4032B5-F45A-EB9A-EDFE-6F244157CB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925" y="4852047"/>
              <a:ext cx="410478" cy="5892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5983370-D92E-C3EA-509D-8F44735BF8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0502" y="4827120"/>
              <a:ext cx="426979" cy="6214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D86F2A5-BE71-92CF-8394-EFA1C2715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9789" y="4758264"/>
              <a:ext cx="468163" cy="6902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2262FA6-6E75-F6AB-3FCF-7761EAFB10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0442" y="5313516"/>
              <a:ext cx="94861" cy="1350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7BDE95-AE85-B3FF-7CAE-90C973DDDE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2308" y="4721311"/>
              <a:ext cx="499043" cy="73350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D44D80BA-57B9-7444-EC22-88259B624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4512" y="4690386"/>
              <a:ext cx="519300" cy="7744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80F7EAF1-9A64-10E9-D510-DB6F55DBA9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6851" y="4635454"/>
              <a:ext cx="547883" cy="8293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27D260CE-38CD-54BA-FA18-A3B2A989F3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8478" y="4582847"/>
              <a:ext cx="563759" cy="8738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5653A33-BCEF-CAE5-AE46-79A914C359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7088" y="4550368"/>
              <a:ext cx="583121" cy="9144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4EF6068B-1C14-2469-0572-A41888E4C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7643" y="4504399"/>
              <a:ext cx="612347" cy="9523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ACF5661-2316-0696-8DAD-7B3D5E82B0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9745" y="4465410"/>
              <a:ext cx="645005" cy="9913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05A762E-AC43-776E-A359-B6A6291039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348" y="4392152"/>
              <a:ext cx="519490" cy="8086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1AF43AD-5BCD-0E22-97D5-9F5A81EB770E}"/>
                </a:ext>
              </a:extLst>
            </p:cNvPr>
            <p:cNvCxnSpPr>
              <a:cxnSpLocks/>
              <a:endCxn id="47" idx="3"/>
            </p:cNvCxnSpPr>
            <p:nvPr/>
          </p:nvCxnSpPr>
          <p:spPr>
            <a:xfrm flipV="1">
              <a:off x="6833321" y="4315791"/>
              <a:ext cx="389114" cy="59026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E704C28-4EDB-38FF-E3CB-A4F1913DA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1415" y="4263858"/>
              <a:ext cx="223488" cy="36150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88BE16C-3202-F8FE-C6A7-ECB269AF1E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860" y="4191429"/>
              <a:ext cx="105144" cy="1606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E82DB301-17B1-5394-8281-AFFDDEE6DF6B}"/>
                </a:ext>
              </a:extLst>
            </p:cNvPr>
            <p:cNvSpPr/>
            <p:nvPr/>
          </p:nvSpPr>
          <p:spPr>
            <a:xfrm>
              <a:off x="6845775" y="3155942"/>
              <a:ext cx="1608815" cy="1309515"/>
            </a:xfrm>
            <a:custGeom>
              <a:avLst/>
              <a:gdLst>
                <a:gd name="connsiteX0" fmla="*/ 14670 w 1608815"/>
                <a:gd name="connsiteY0" fmla="*/ 345183 h 1309515"/>
                <a:gd name="connsiteX1" fmla="*/ 185814 w 1608815"/>
                <a:gd name="connsiteY1" fmla="*/ 345183 h 1309515"/>
                <a:gd name="connsiteX2" fmla="*/ 283611 w 1608815"/>
                <a:gd name="connsiteY2" fmla="*/ 325624 h 1309515"/>
                <a:gd name="connsiteX3" fmla="*/ 400967 w 1608815"/>
                <a:gd name="connsiteY3" fmla="*/ 306064 h 1309515"/>
                <a:gd name="connsiteX4" fmla="*/ 532993 w 1608815"/>
                <a:gd name="connsiteY4" fmla="*/ 266946 h 1309515"/>
                <a:gd name="connsiteX5" fmla="*/ 689468 w 1608815"/>
                <a:gd name="connsiteY5" fmla="*/ 232717 h 1309515"/>
                <a:gd name="connsiteX6" fmla="*/ 811714 w 1608815"/>
                <a:gd name="connsiteY6" fmla="*/ 198488 h 1309515"/>
                <a:gd name="connsiteX7" fmla="*/ 968189 w 1608815"/>
                <a:gd name="connsiteY7" fmla="*/ 139810 h 1309515"/>
                <a:gd name="connsiteX8" fmla="*/ 1100214 w 1608815"/>
                <a:gd name="connsiteY8" fmla="*/ 105581 h 1309515"/>
                <a:gd name="connsiteX9" fmla="*/ 1158892 w 1608815"/>
                <a:gd name="connsiteY9" fmla="*/ 76242 h 1309515"/>
                <a:gd name="connsiteX10" fmla="*/ 1212681 w 1608815"/>
                <a:gd name="connsiteY10" fmla="*/ 51793 h 1309515"/>
                <a:gd name="connsiteX11" fmla="*/ 1295808 w 1608815"/>
                <a:gd name="connsiteY11" fmla="*/ 7784 h 1309515"/>
                <a:gd name="connsiteX12" fmla="*/ 1334927 w 1608815"/>
                <a:gd name="connsiteY12" fmla="*/ 7784 h 1309515"/>
                <a:gd name="connsiteX13" fmla="*/ 1242020 w 1608815"/>
                <a:gd name="connsiteY13" fmla="*/ 86022 h 1309515"/>
                <a:gd name="connsiteX14" fmla="*/ 1183342 w 1608815"/>
                <a:gd name="connsiteY14" fmla="*/ 149590 h 1309515"/>
                <a:gd name="connsiteX15" fmla="*/ 1154003 w 1608815"/>
                <a:gd name="connsiteY15" fmla="*/ 178929 h 1309515"/>
                <a:gd name="connsiteX16" fmla="*/ 1119774 w 1608815"/>
                <a:gd name="connsiteY16" fmla="*/ 296285 h 1309515"/>
                <a:gd name="connsiteX17" fmla="*/ 1090435 w 1608815"/>
                <a:gd name="connsiteY17" fmla="*/ 418531 h 1309515"/>
                <a:gd name="connsiteX18" fmla="*/ 1070875 w 1608815"/>
                <a:gd name="connsiteY18" fmla="*/ 555446 h 1309515"/>
                <a:gd name="connsiteX19" fmla="*/ 1070875 w 1608815"/>
                <a:gd name="connsiteY19" fmla="*/ 658133 h 1309515"/>
                <a:gd name="connsiteX20" fmla="*/ 1105104 w 1608815"/>
                <a:gd name="connsiteY20" fmla="*/ 780379 h 1309515"/>
                <a:gd name="connsiteX21" fmla="*/ 1144223 w 1608815"/>
                <a:gd name="connsiteY21" fmla="*/ 853726 h 1309515"/>
                <a:gd name="connsiteX22" fmla="*/ 1183342 w 1608815"/>
                <a:gd name="connsiteY22" fmla="*/ 951523 h 1309515"/>
                <a:gd name="connsiteX23" fmla="*/ 1242020 w 1608815"/>
                <a:gd name="connsiteY23" fmla="*/ 1024871 h 1309515"/>
                <a:gd name="connsiteX24" fmla="*/ 1295808 w 1608815"/>
                <a:gd name="connsiteY24" fmla="*/ 1068879 h 1309515"/>
                <a:gd name="connsiteX25" fmla="*/ 1349596 w 1608815"/>
                <a:gd name="connsiteY25" fmla="*/ 1122668 h 1309515"/>
                <a:gd name="connsiteX26" fmla="*/ 1383825 w 1608815"/>
                <a:gd name="connsiteY26" fmla="*/ 1161786 h 1309515"/>
                <a:gd name="connsiteX27" fmla="*/ 1462062 w 1608815"/>
                <a:gd name="connsiteY27" fmla="*/ 1215575 h 1309515"/>
                <a:gd name="connsiteX28" fmla="*/ 1506071 w 1608815"/>
                <a:gd name="connsiteY28" fmla="*/ 1244914 h 1309515"/>
                <a:gd name="connsiteX29" fmla="*/ 1559859 w 1608815"/>
                <a:gd name="connsiteY29" fmla="*/ 1274253 h 1309515"/>
                <a:gd name="connsiteX30" fmla="*/ 1608758 w 1608815"/>
                <a:gd name="connsiteY30" fmla="*/ 1308482 h 1309515"/>
                <a:gd name="connsiteX31" fmla="*/ 1550080 w 1608815"/>
                <a:gd name="connsiteY31" fmla="*/ 1298702 h 1309515"/>
                <a:gd name="connsiteX32" fmla="*/ 1457173 w 1608815"/>
                <a:gd name="connsiteY32" fmla="*/ 1279142 h 1309515"/>
                <a:gd name="connsiteX33" fmla="*/ 1320257 w 1608815"/>
                <a:gd name="connsiteY33" fmla="*/ 1240024 h 1309515"/>
                <a:gd name="connsiteX34" fmla="*/ 1173562 w 1608815"/>
                <a:gd name="connsiteY34" fmla="*/ 1196015 h 1309515"/>
                <a:gd name="connsiteX35" fmla="*/ 1056206 w 1608815"/>
                <a:gd name="connsiteY35" fmla="*/ 1156897 h 1309515"/>
                <a:gd name="connsiteX36" fmla="*/ 841053 w 1608815"/>
                <a:gd name="connsiteY36" fmla="*/ 1063990 h 1309515"/>
                <a:gd name="connsiteX37" fmla="*/ 669908 w 1608815"/>
                <a:gd name="connsiteY37" fmla="*/ 1005311 h 1309515"/>
                <a:gd name="connsiteX38" fmla="*/ 493874 w 1608815"/>
                <a:gd name="connsiteY38" fmla="*/ 936854 h 1309515"/>
                <a:gd name="connsiteX39" fmla="*/ 322730 w 1608815"/>
                <a:gd name="connsiteY39" fmla="*/ 868396 h 1309515"/>
                <a:gd name="connsiteX40" fmla="*/ 171145 w 1608815"/>
                <a:gd name="connsiteY40" fmla="*/ 824387 h 1309515"/>
                <a:gd name="connsiteX41" fmla="*/ 78238 w 1608815"/>
                <a:gd name="connsiteY41" fmla="*/ 799938 h 1309515"/>
                <a:gd name="connsiteX42" fmla="*/ 24450 w 1608815"/>
                <a:gd name="connsiteY42" fmla="*/ 780379 h 1309515"/>
                <a:gd name="connsiteX43" fmla="*/ 0 w 1608815"/>
                <a:gd name="connsiteY43" fmla="*/ 775489 h 130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608815" h="1309515">
                  <a:moveTo>
                    <a:pt x="14670" y="345183"/>
                  </a:moveTo>
                  <a:cubicBezTo>
                    <a:pt x="77830" y="346813"/>
                    <a:pt x="140991" y="348443"/>
                    <a:pt x="185814" y="345183"/>
                  </a:cubicBezTo>
                  <a:cubicBezTo>
                    <a:pt x="230637" y="341923"/>
                    <a:pt x="247752" y="332144"/>
                    <a:pt x="283611" y="325624"/>
                  </a:cubicBezTo>
                  <a:cubicBezTo>
                    <a:pt x="319470" y="319104"/>
                    <a:pt x="359403" y="315844"/>
                    <a:pt x="400967" y="306064"/>
                  </a:cubicBezTo>
                  <a:cubicBezTo>
                    <a:pt x="442531" y="296284"/>
                    <a:pt x="484910" y="279170"/>
                    <a:pt x="532993" y="266946"/>
                  </a:cubicBezTo>
                  <a:cubicBezTo>
                    <a:pt x="581077" y="254721"/>
                    <a:pt x="643015" y="244127"/>
                    <a:pt x="689468" y="232717"/>
                  </a:cubicBezTo>
                  <a:cubicBezTo>
                    <a:pt x="735921" y="221307"/>
                    <a:pt x="765261" y="213972"/>
                    <a:pt x="811714" y="198488"/>
                  </a:cubicBezTo>
                  <a:cubicBezTo>
                    <a:pt x="858167" y="183004"/>
                    <a:pt x="920106" y="155294"/>
                    <a:pt x="968189" y="139810"/>
                  </a:cubicBezTo>
                  <a:cubicBezTo>
                    <a:pt x="1016272" y="124326"/>
                    <a:pt x="1068430" y="116176"/>
                    <a:pt x="1100214" y="105581"/>
                  </a:cubicBezTo>
                  <a:cubicBezTo>
                    <a:pt x="1131998" y="94986"/>
                    <a:pt x="1140148" y="85207"/>
                    <a:pt x="1158892" y="76242"/>
                  </a:cubicBezTo>
                  <a:cubicBezTo>
                    <a:pt x="1177637" y="67277"/>
                    <a:pt x="1189862" y="63203"/>
                    <a:pt x="1212681" y="51793"/>
                  </a:cubicBezTo>
                  <a:cubicBezTo>
                    <a:pt x="1235500" y="40383"/>
                    <a:pt x="1275434" y="15119"/>
                    <a:pt x="1295808" y="7784"/>
                  </a:cubicBezTo>
                  <a:cubicBezTo>
                    <a:pt x="1316182" y="449"/>
                    <a:pt x="1343892" y="-5256"/>
                    <a:pt x="1334927" y="7784"/>
                  </a:cubicBezTo>
                  <a:cubicBezTo>
                    <a:pt x="1325962" y="20824"/>
                    <a:pt x="1267284" y="62388"/>
                    <a:pt x="1242020" y="86022"/>
                  </a:cubicBezTo>
                  <a:cubicBezTo>
                    <a:pt x="1216756" y="109656"/>
                    <a:pt x="1183342" y="149590"/>
                    <a:pt x="1183342" y="149590"/>
                  </a:cubicBezTo>
                  <a:cubicBezTo>
                    <a:pt x="1168673" y="165074"/>
                    <a:pt x="1164598" y="154480"/>
                    <a:pt x="1154003" y="178929"/>
                  </a:cubicBezTo>
                  <a:cubicBezTo>
                    <a:pt x="1143408" y="203378"/>
                    <a:pt x="1130369" y="256351"/>
                    <a:pt x="1119774" y="296285"/>
                  </a:cubicBezTo>
                  <a:cubicBezTo>
                    <a:pt x="1109179" y="336219"/>
                    <a:pt x="1098585" y="375338"/>
                    <a:pt x="1090435" y="418531"/>
                  </a:cubicBezTo>
                  <a:cubicBezTo>
                    <a:pt x="1082285" y="461724"/>
                    <a:pt x="1074135" y="515512"/>
                    <a:pt x="1070875" y="555446"/>
                  </a:cubicBezTo>
                  <a:cubicBezTo>
                    <a:pt x="1067615" y="595380"/>
                    <a:pt x="1065170" y="620644"/>
                    <a:pt x="1070875" y="658133"/>
                  </a:cubicBezTo>
                  <a:cubicBezTo>
                    <a:pt x="1076580" y="695622"/>
                    <a:pt x="1092879" y="747780"/>
                    <a:pt x="1105104" y="780379"/>
                  </a:cubicBezTo>
                  <a:cubicBezTo>
                    <a:pt x="1117329" y="812978"/>
                    <a:pt x="1131183" y="825202"/>
                    <a:pt x="1144223" y="853726"/>
                  </a:cubicBezTo>
                  <a:cubicBezTo>
                    <a:pt x="1157263" y="882250"/>
                    <a:pt x="1167043" y="922999"/>
                    <a:pt x="1183342" y="951523"/>
                  </a:cubicBezTo>
                  <a:cubicBezTo>
                    <a:pt x="1199641" y="980047"/>
                    <a:pt x="1223276" y="1005312"/>
                    <a:pt x="1242020" y="1024871"/>
                  </a:cubicBezTo>
                  <a:cubicBezTo>
                    <a:pt x="1260764" y="1044430"/>
                    <a:pt x="1277879" y="1052580"/>
                    <a:pt x="1295808" y="1068879"/>
                  </a:cubicBezTo>
                  <a:cubicBezTo>
                    <a:pt x="1313737" y="1085178"/>
                    <a:pt x="1334927" y="1107184"/>
                    <a:pt x="1349596" y="1122668"/>
                  </a:cubicBezTo>
                  <a:cubicBezTo>
                    <a:pt x="1364266" y="1138153"/>
                    <a:pt x="1365081" y="1146302"/>
                    <a:pt x="1383825" y="1161786"/>
                  </a:cubicBezTo>
                  <a:cubicBezTo>
                    <a:pt x="1402569" y="1177271"/>
                    <a:pt x="1441688" y="1201720"/>
                    <a:pt x="1462062" y="1215575"/>
                  </a:cubicBezTo>
                  <a:cubicBezTo>
                    <a:pt x="1482436" y="1229430"/>
                    <a:pt x="1489772" y="1235134"/>
                    <a:pt x="1506071" y="1244914"/>
                  </a:cubicBezTo>
                  <a:cubicBezTo>
                    <a:pt x="1522370" y="1254694"/>
                    <a:pt x="1542744" y="1263658"/>
                    <a:pt x="1559859" y="1274253"/>
                  </a:cubicBezTo>
                  <a:cubicBezTo>
                    <a:pt x="1576974" y="1284848"/>
                    <a:pt x="1610388" y="1304407"/>
                    <a:pt x="1608758" y="1308482"/>
                  </a:cubicBezTo>
                  <a:cubicBezTo>
                    <a:pt x="1607128" y="1312557"/>
                    <a:pt x="1575344" y="1303592"/>
                    <a:pt x="1550080" y="1298702"/>
                  </a:cubicBezTo>
                  <a:cubicBezTo>
                    <a:pt x="1524816" y="1293812"/>
                    <a:pt x="1495477" y="1288922"/>
                    <a:pt x="1457173" y="1279142"/>
                  </a:cubicBezTo>
                  <a:cubicBezTo>
                    <a:pt x="1418869" y="1269362"/>
                    <a:pt x="1320257" y="1240024"/>
                    <a:pt x="1320257" y="1240024"/>
                  </a:cubicBezTo>
                  <a:lnTo>
                    <a:pt x="1173562" y="1196015"/>
                  </a:lnTo>
                  <a:cubicBezTo>
                    <a:pt x="1129554" y="1182161"/>
                    <a:pt x="1111624" y="1178901"/>
                    <a:pt x="1056206" y="1156897"/>
                  </a:cubicBezTo>
                  <a:cubicBezTo>
                    <a:pt x="1000788" y="1134893"/>
                    <a:pt x="905436" y="1089254"/>
                    <a:pt x="841053" y="1063990"/>
                  </a:cubicBezTo>
                  <a:cubicBezTo>
                    <a:pt x="776670" y="1038726"/>
                    <a:pt x="727771" y="1026500"/>
                    <a:pt x="669908" y="1005311"/>
                  </a:cubicBezTo>
                  <a:cubicBezTo>
                    <a:pt x="612045" y="984122"/>
                    <a:pt x="493874" y="936854"/>
                    <a:pt x="493874" y="936854"/>
                  </a:cubicBezTo>
                  <a:cubicBezTo>
                    <a:pt x="436011" y="914035"/>
                    <a:pt x="376518" y="887141"/>
                    <a:pt x="322730" y="868396"/>
                  </a:cubicBezTo>
                  <a:cubicBezTo>
                    <a:pt x="268942" y="849651"/>
                    <a:pt x="211894" y="835797"/>
                    <a:pt x="171145" y="824387"/>
                  </a:cubicBezTo>
                  <a:cubicBezTo>
                    <a:pt x="130396" y="812977"/>
                    <a:pt x="102687" y="807273"/>
                    <a:pt x="78238" y="799938"/>
                  </a:cubicBezTo>
                  <a:cubicBezTo>
                    <a:pt x="53789" y="792603"/>
                    <a:pt x="24450" y="780379"/>
                    <a:pt x="24450" y="780379"/>
                  </a:cubicBezTo>
                  <a:cubicBezTo>
                    <a:pt x="11410" y="776304"/>
                    <a:pt x="5705" y="775896"/>
                    <a:pt x="0" y="775489"/>
                  </a:cubicBezTo>
                </a:path>
              </a:pathLst>
            </a:custGeom>
            <a:noFill/>
            <a:ln w="63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34B0E24F-7DD2-C54B-A265-F83516EBAF88}"/>
                </a:ext>
              </a:extLst>
            </p:cNvPr>
            <p:cNvSpPr/>
            <p:nvPr/>
          </p:nvSpPr>
          <p:spPr>
            <a:xfrm>
              <a:off x="6965797" y="3536597"/>
              <a:ext cx="836645" cy="493058"/>
            </a:xfrm>
            <a:custGeom>
              <a:avLst/>
              <a:gdLst>
                <a:gd name="connsiteX0" fmla="*/ 123978 w 836645"/>
                <a:gd name="connsiteY0" fmla="*/ 174978 h 493058"/>
                <a:gd name="connsiteX1" fmla="*/ 200178 w 836645"/>
                <a:gd name="connsiteY1" fmla="*/ 168628 h 493058"/>
                <a:gd name="connsiteX2" fmla="*/ 285903 w 836645"/>
                <a:gd name="connsiteY2" fmla="*/ 149578 h 493058"/>
                <a:gd name="connsiteX3" fmla="*/ 397028 w 836645"/>
                <a:gd name="connsiteY3" fmla="*/ 121003 h 493058"/>
                <a:gd name="connsiteX4" fmla="*/ 511328 w 836645"/>
                <a:gd name="connsiteY4" fmla="*/ 82903 h 493058"/>
                <a:gd name="connsiteX5" fmla="*/ 600228 w 836645"/>
                <a:gd name="connsiteY5" fmla="*/ 60678 h 493058"/>
                <a:gd name="connsiteX6" fmla="*/ 666903 w 836645"/>
                <a:gd name="connsiteY6" fmla="*/ 41628 h 493058"/>
                <a:gd name="connsiteX7" fmla="*/ 701828 w 836645"/>
                <a:gd name="connsiteY7" fmla="*/ 22578 h 493058"/>
                <a:gd name="connsiteX8" fmla="*/ 730403 w 836645"/>
                <a:gd name="connsiteY8" fmla="*/ 9878 h 493058"/>
                <a:gd name="connsiteX9" fmla="*/ 774853 w 836645"/>
                <a:gd name="connsiteY9" fmla="*/ 353 h 493058"/>
                <a:gd name="connsiteX10" fmla="*/ 765328 w 836645"/>
                <a:gd name="connsiteY10" fmla="*/ 22578 h 493058"/>
                <a:gd name="connsiteX11" fmla="*/ 743103 w 836645"/>
                <a:gd name="connsiteY11" fmla="*/ 70203 h 493058"/>
                <a:gd name="connsiteX12" fmla="*/ 743103 w 836645"/>
                <a:gd name="connsiteY12" fmla="*/ 149578 h 493058"/>
                <a:gd name="connsiteX13" fmla="*/ 743103 w 836645"/>
                <a:gd name="connsiteY13" fmla="*/ 241653 h 493058"/>
                <a:gd name="connsiteX14" fmla="*/ 758978 w 836645"/>
                <a:gd name="connsiteY14" fmla="*/ 346428 h 493058"/>
                <a:gd name="connsiteX15" fmla="*/ 778028 w 836645"/>
                <a:gd name="connsiteY15" fmla="*/ 394053 h 493058"/>
                <a:gd name="connsiteX16" fmla="*/ 797078 w 836645"/>
                <a:gd name="connsiteY16" fmla="*/ 425803 h 493058"/>
                <a:gd name="connsiteX17" fmla="*/ 819303 w 836645"/>
                <a:gd name="connsiteY17" fmla="*/ 470253 h 493058"/>
                <a:gd name="connsiteX18" fmla="*/ 832003 w 836645"/>
                <a:gd name="connsiteY18" fmla="*/ 492478 h 493058"/>
                <a:gd name="connsiteX19" fmla="*/ 736753 w 836645"/>
                <a:gd name="connsiteY19" fmla="*/ 448028 h 493058"/>
                <a:gd name="connsiteX20" fmla="*/ 622453 w 836645"/>
                <a:gd name="connsiteY20" fmla="*/ 397228 h 493058"/>
                <a:gd name="connsiteX21" fmla="*/ 473228 w 836645"/>
                <a:gd name="connsiteY21" fmla="*/ 352778 h 493058"/>
                <a:gd name="connsiteX22" fmla="*/ 381153 w 836645"/>
                <a:gd name="connsiteY22" fmla="*/ 311503 h 493058"/>
                <a:gd name="connsiteX23" fmla="*/ 282728 w 836645"/>
                <a:gd name="connsiteY23" fmla="*/ 286103 h 493058"/>
                <a:gd name="connsiteX24" fmla="*/ 203353 w 836645"/>
                <a:gd name="connsiteY24" fmla="*/ 263878 h 493058"/>
                <a:gd name="connsiteX25" fmla="*/ 139853 w 836645"/>
                <a:gd name="connsiteY25" fmla="*/ 238478 h 493058"/>
                <a:gd name="connsiteX26" fmla="*/ 85878 w 836645"/>
                <a:gd name="connsiteY26" fmla="*/ 222603 h 493058"/>
                <a:gd name="connsiteX27" fmla="*/ 41428 w 836645"/>
                <a:gd name="connsiteY27" fmla="*/ 209903 h 493058"/>
                <a:gd name="connsiteX28" fmla="*/ 9678 w 836645"/>
                <a:gd name="connsiteY28" fmla="*/ 197203 h 493058"/>
                <a:gd name="connsiteX29" fmla="*/ 3328 w 836645"/>
                <a:gd name="connsiteY29" fmla="*/ 190853 h 493058"/>
                <a:gd name="connsiteX30" fmla="*/ 57303 w 836645"/>
                <a:gd name="connsiteY30" fmla="*/ 190853 h 493058"/>
                <a:gd name="connsiteX31" fmla="*/ 123978 w 836645"/>
                <a:gd name="connsiteY31" fmla="*/ 174978 h 493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36645" h="493058">
                  <a:moveTo>
                    <a:pt x="123978" y="174978"/>
                  </a:moveTo>
                  <a:cubicBezTo>
                    <a:pt x="147791" y="171274"/>
                    <a:pt x="173191" y="172861"/>
                    <a:pt x="200178" y="168628"/>
                  </a:cubicBezTo>
                  <a:cubicBezTo>
                    <a:pt x="227166" y="164395"/>
                    <a:pt x="253095" y="157515"/>
                    <a:pt x="285903" y="149578"/>
                  </a:cubicBezTo>
                  <a:cubicBezTo>
                    <a:pt x="318711" y="141641"/>
                    <a:pt x="359457" y="132115"/>
                    <a:pt x="397028" y="121003"/>
                  </a:cubicBezTo>
                  <a:cubicBezTo>
                    <a:pt x="434599" y="109890"/>
                    <a:pt x="477461" y="92957"/>
                    <a:pt x="511328" y="82903"/>
                  </a:cubicBezTo>
                  <a:cubicBezTo>
                    <a:pt x="545195" y="72849"/>
                    <a:pt x="574299" y="67557"/>
                    <a:pt x="600228" y="60678"/>
                  </a:cubicBezTo>
                  <a:cubicBezTo>
                    <a:pt x="626157" y="53799"/>
                    <a:pt x="649970" y="47978"/>
                    <a:pt x="666903" y="41628"/>
                  </a:cubicBezTo>
                  <a:cubicBezTo>
                    <a:pt x="683836" y="35278"/>
                    <a:pt x="691245" y="27870"/>
                    <a:pt x="701828" y="22578"/>
                  </a:cubicBezTo>
                  <a:cubicBezTo>
                    <a:pt x="712411" y="17286"/>
                    <a:pt x="718232" y="13582"/>
                    <a:pt x="730403" y="9878"/>
                  </a:cubicBezTo>
                  <a:cubicBezTo>
                    <a:pt x="742574" y="6174"/>
                    <a:pt x="769032" y="-1764"/>
                    <a:pt x="774853" y="353"/>
                  </a:cubicBezTo>
                  <a:cubicBezTo>
                    <a:pt x="780674" y="2470"/>
                    <a:pt x="770620" y="10936"/>
                    <a:pt x="765328" y="22578"/>
                  </a:cubicBezTo>
                  <a:cubicBezTo>
                    <a:pt x="760036" y="34220"/>
                    <a:pt x="746807" y="49036"/>
                    <a:pt x="743103" y="70203"/>
                  </a:cubicBezTo>
                  <a:cubicBezTo>
                    <a:pt x="739399" y="91370"/>
                    <a:pt x="743103" y="149578"/>
                    <a:pt x="743103" y="149578"/>
                  </a:cubicBezTo>
                  <a:cubicBezTo>
                    <a:pt x="743103" y="178153"/>
                    <a:pt x="740457" y="208845"/>
                    <a:pt x="743103" y="241653"/>
                  </a:cubicBezTo>
                  <a:cubicBezTo>
                    <a:pt x="745749" y="274461"/>
                    <a:pt x="753157" y="321028"/>
                    <a:pt x="758978" y="346428"/>
                  </a:cubicBezTo>
                  <a:cubicBezTo>
                    <a:pt x="764799" y="371828"/>
                    <a:pt x="771678" y="380824"/>
                    <a:pt x="778028" y="394053"/>
                  </a:cubicBezTo>
                  <a:cubicBezTo>
                    <a:pt x="784378" y="407282"/>
                    <a:pt x="790199" y="413103"/>
                    <a:pt x="797078" y="425803"/>
                  </a:cubicBezTo>
                  <a:cubicBezTo>
                    <a:pt x="803957" y="438503"/>
                    <a:pt x="813482" y="459141"/>
                    <a:pt x="819303" y="470253"/>
                  </a:cubicBezTo>
                  <a:cubicBezTo>
                    <a:pt x="825124" y="481365"/>
                    <a:pt x="845761" y="496182"/>
                    <a:pt x="832003" y="492478"/>
                  </a:cubicBezTo>
                  <a:cubicBezTo>
                    <a:pt x="818245" y="488774"/>
                    <a:pt x="771678" y="463903"/>
                    <a:pt x="736753" y="448028"/>
                  </a:cubicBezTo>
                  <a:cubicBezTo>
                    <a:pt x="701828" y="432153"/>
                    <a:pt x="666374" y="413103"/>
                    <a:pt x="622453" y="397228"/>
                  </a:cubicBezTo>
                  <a:cubicBezTo>
                    <a:pt x="578532" y="381353"/>
                    <a:pt x="513445" y="367065"/>
                    <a:pt x="473228" y="352778"/>
                  </a:cubicBezTo>
                  <a:cubicBezTo>
                    <a:pt x="433011" y="338491"/>
                    <a:pt x="412903" y="322615"/>
                    <a:pt x="381153" y="311503"/>
                  </a:cubicBezTo>
                  <a:cubicBezTo>
                    <a:pt x="349403" y="300391"/>
                    <a:pt x="312361" y="294040"/>
                    <a:pt x="282728" y="286103"/>
                  </a:cubicBezTo>
                  <a:cubicBezTo>
                    <a:pt x="253095" y="278166"/>
                    <a:pt x="227166" y="271816"/>
                    <a:pt x="203353" y="263878"/>
                  </a:cubicBezTo>
                  <a:cubicBezTo>
                    <a:pt x="179541" y="255941"/>
                    <a:pt x="159432" y="245357"/>
                    <a:pt x="139853" y="238478"/>
                  </a:cubicBezTo>
                  <a:cubicBezTo>
                    <a:pt x="120274" y="231599"/>
                    <a:pt x="85878" y="222603"/>
                    <a:pt x="85878" y="222603"/>
                  </a:cubicBezTo>
                  <a:cubicBezTo>
                    <a:pt x="69474" y="217840"/>
                    <a:pt x="54128" y="214136"/>
                    <a:pt x="41428" y="209903"/>
                  </a:cubicBezTo>
                  <a:cubicBezTo>
                    <a:pt x="28728" y="205670"/>
                    <a:pt x="9678" y="197203"/>
                    <a:pt x="9678" y="197203"/>
                  </a:cubicBezTo>
                  <a:cubicBezTo>
                    <a:pt x="3328" y="194028"/>
                    <a:pt x="-4609" y="191911"/>
                    <a:pt x="3328" y="190853"/>
                  </a:cubicBezTo>
                  <a:cubicBezTo>
                    <a:pt x="11265" y="189795"/>
                    <a:pt x="39311" y="193499"/>
                    <a:pt x="57303" y="190853"/>
                  </a:cubicBezTo>
                  <a:cubicBezTo>
                    <a:pt x="75295" y="188207"/>
                    <a:pt x="100165" y="178682"/>
                    <a:pt x="123978" y="174978"/>
                  </a:cubicBezTo>
                  <a:close/>
                </a:path>
              </a:pathLst>
            </a:custGeom>
            <a:noFill/>
            <a:ln w="63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4AC973F2-0B5D-B8CD-37EF-DDD94E53589F}"/>
                </a:ext>
              </a:extLst>
            </p:cNvPr>
            <p:cNvSpPr/>
            <p:nvPr/>
          </p:nvSpPr>
          <p:spPr>
            <a:xfrm>
              <a:off x="9104584" y="255199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8F6F47CE-4FE6-FFFA-B261-92B2801B1983}"/>
                </a:ext>
              </a:extLst>
            </p:cNvPr>
            <p:cNvSpPr/>
            <p:nvPr/>
          </p:nvSpPr>
          <p:spPr>
            <a:xfrm>
              <a:off x="9107060" y="484120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7B6FD15-31C9-6847-77B0-362FFDF5837A}"/>
                </a:ext>
              </a:extLst>
            </p:cNvPr>
            <p:cNvSpPr/>
            <p:nvPr/>
          </p:nvSpPr>
          <p:spPr>
            <a:xfrm>
              <a:off x="6823681" y="415741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5803F113-B9EC-2D15-361A-7B00E4D92315}"/>
                </a:ext>
              </a:extLst>
            </p:cNvPr>
            <p:cNvSpPr/>
            <p:nvPr/>
          </p:nvSpPr>
          <p:spPr>
            <a:xfrm>
              <a:off x="6822980" y="318110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59B1F1A1-83E4-EEDF-2AA6-0E57A437E9FB}"/>
                    </a:ext>
                  </a:extLst>
                </p:cNvPr>
                <p:cNvSpPr txBox="1"/>
                <p:nvPr/>
              </p:nvSpPr>
              <p:spPr>
                <a:xfrm>
                  <a:off x="9049499" y="2530971"/>
                  <a:ext cx="28713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59B1F1A1-83E4-EEDF-2AA6-0E57A437E9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9499" y="2530971"/>
                  <a:ext cx="287130" cy="2308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1E12BD1B-2B0B-A75F-C276-99B5303B95B7}"/>
                    </a:ext>
                  </a:extLst>
                </p:cNvPr>
                <p:cNvSpPr txBox="1"/>
                <p:nvPr/>
              </p:nvSpPr>
              <p:spPr>
                <a:xfrm>
                  <a:off x="6593624" y="3056954"/>
                  <a:ext cx="29225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1E12BD1B-2B0B-A75F-C276-99B5303B95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3624" y="3056954"/>
                  <a:ext cx="292259" cy="2308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791C08B9-B1BF-85C4-2847-684686921996}"/>
                    </a:ext>
                  </a:extLst>
                </p:cNvPr>
                <p:cNvSpPr txBox="1"/>
                <p:nvPr/>
              </p:nvSpPr>
              <p:spPr>
                <a:xfrm>
                  <a:off x="6612362" y="3978574"/>
                  <a:ext cx="29225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791C08B9-B1BF-85C4-2847-6846869219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2362" y="3978574"/>
                  <a:ext cx="292259" cy="2308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F00D2E30-2D64-46A8-CD10-30DE7DA76582}"/>
                    </a:ext>
                  </a:extLst>
                </p:cNvPr>
                <p:cNvSpPr txBox="1"/>
                <p:nvPr/>
              </p:nvSpPr>
              <p:spPr>
                <a:xfrm>
                  <a:off x="9090185" y="4959977"/>
                  <a:ext cx="28373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F00D2E30-2D64-46A8-CD10-30DE7DA765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0185" y="4959977"/>
                  <a:ext cx="283732" cy="2308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21031496-AA85-8DEA-51A3-41A7161DC770}"/>
                    </a:ext>
                  </a:extLst>
                </p:cNvPr>
                <p:cNvSpPr txBox="1"/>
                <p:nvPr/>
              </p:nvSpPr>
              <p:spPr>
                <a:xfrm>
                  <a:off x="9413981" y="4593222"/>
                  <a:ext cx="974048" cy="3166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9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𝐹𝐴</m:t>
                                </m:r>
                              </m:e>
                            </m:acc>
                          </m:sub>
                        </m:sSub>
                        <m:r>
                          <a:rPr lang="en-US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21031496-AA85-8DEA-51A3-41A7161DC7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3981" y="4593222"/>
                  <a:ext cx="974048" cy="316625"/>
                </a:xfrm>
                <a:prstGeom prst="rect">
                  <a:avLst/>
                </a:prstGeom>
                <a:blipFill>
                  <a:blip r:embed="rId14"/>
                  <a:stretch>
                    <a:fillRect l="-12987" t="-126923" b="-18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669C9734-39CC-9A00-8583-3AE766DF76D9}"/>
                    </a:ext>
                  </a:extLst>
                </p:cNvPr>
                <p:cNvSpPr txBox="1"/>
                <p:nvPr/>
              </p:nvSpPr>
              <p:spPr>
                <a:xfrm>
                  <a:off x="9252169" y="2650729"/>
                  <a:ext cx="971035" cy="3175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9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𝐵𝐶</m:t>
                                </m:r>
                              </m:e>
                            </m:acc>
                          </m:sub>
                        </m:sSub>
                        <m:r>
                          <a:rPr lang="en-US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r>
                          <a:rPr lang="en-US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669C9734-39CC-9A00-8583-3AE766DF76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2169" y="2650729"/>
                  <a:ext cx="971035" cy="317523"/>
                </a:xfrm>
                <a:prstGeom prst="rect">
                  <a:avLst/>
                </a:prstGeom>
                <a:blipFill>
                  <a:blip r:embed="rId15"/>
                  <a:stretch>
                    <a:fillRect l="-14286" t="-123077" b="-18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12CBBAF-6438-7EDF-ADAA-6C9EAD18F785}"/>
                </a:ext>
              </a:extLst>
            </p:cNvPr>
            <p:cNvCxnSpPr>
              <a:cxnSpLocks/>
            </p:cNvCxnSpPr>
            <p:nvPr/>
          </p:nvCxnSpPr>
          <p:spPr>
            <a:xfrm>
              <a:off x="6635029" y="4191429"/>
              <a:ext cx="214361" cy="0"/>
            </a:xfrm>
            <a:prstGeom prst="line">
              <a:avLst/>
            </a:prstGeom>
            <a:ln w="63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606CC06-4219-A91C-D6A0-7BD15A9327F1}"/>
                </a:ext>
              </a:extLst>
            </p:cNvPr>
            <p:cNvCxnSpPr>
              <a:cxnSpLocks/>
            </p:cNvCxnSpPr>
            <p:nvPr/>
          </p:nvCxnSpPr>
          <p:spPr>
            <a:xfrm>
              <a:off x="6666600" y="4006536"/>
              <a:ext cx="0" cy="184893"/>
            </a:xfrm>
            <a:prstGeom prst="line">
              <a:avLst/>
            </a:prstGeom>
            <a:ln w="6350">
              <a:solidFill>
                <a:schemeClr val="accent4"/>
              </a:solidFill>
              <a:headEnd type="triangl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1A464A0-A836-EF63-1D82-7888B8522A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6412" y="3985061"/>
              <a:ext cx="66073" cy="180844"/>
            </a:xfrm>
            <a:prstGeom prst="line">
              <a:avLst/>
            </a:prstGeom>
            <a:ln w="63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585C1910-B5A5-ADB2-A8B7-9DF7A28C3A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12050" y="3213327"/>
              <a:ext cx="21627" cy="198610"/>
            </a:xfrm>
            <a:prstGeom prst="line">
              <a:avLst/>
            </a:prstGeom>
            <a:ln w="63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1E92076F-7717-B9D6-BB6D-A8B034D2AC3E}"/>
                </a:ext>
              </a:extLst>
            </p:cNvPr>
            <p:cNvSpPr/>
            <p:nvPr/>
          </p:nvSpPr>
          <p:spPr>
            <a:xfrm>
              <a:off x="6813550" y="3390900"/>
              <a:ext cx="244475" cy="15934"/>
            </a:xfrm>
            <a:custGeom>
              <a:avLst/>
              <a:gdLst>
                <a:gd name="connsiteX0" fmla="*/ 0 w 244475"/>
                <a:gd name="connsiteY0" fmla="*/ 0 h 15934"/>
                <a:gd name="connsiteX1" fmla="*/ 73025 w 244475"/>
                <a:gd name="connsiteY1" fmla="*/ 9525 h 15934"/>
                <a:gd name="connsiteX2" fmla="*/ 120650 w 244475"/>
                <a:gd name="connsiteY2" fmla="*/ 9525 h 15934"/>
                <a:gd name="connsiteX3" fmla="*/ 171450 w 244475"/>
                <a:gd name="connsiteY3" fmla="*/ 15875 h 15934"/>
                <a:gd name="connsiteX4" fmla="*/ 212725 w 244475"/>
                <a:gd name="connsiteY4" fmla="*/ 12700 h 15934"/>
                <a:gd name="connsiteX5" fmla="*/ 244475 w 244475"/>
                <a:gd name="connsiteY5" fmla="*/ 12700 h 15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4475" h="15934">
                  <a:moveTo>
                    <a:pt x="0" y="0"/>
                  </a:moveTo>
                  <a:cubicBezTo>
                    <a:pt x="26458" y="3969"/>
                    <a:pt x="52917" y="7938"/>
                    <a:pt x="73025" y="9525"/>
                  </a:cubicBezTo>
                  <a:cubicBezTo>
                    <a:pt x="93133" y="11113"/>
                    <a:pt x="104246" y="8467"/>
                    <a:pt x="120650" y="9525"/>
                  </a:cubicBezTo>
                  <a:cubicBezTo>
                    <a:pt x="137054" y="10583"/>
                    <a:pt x="156104" y="15346"/>
                    <a:pt x="171450" y="15875"/>
                  </a:cubicBezTo>
                  <a:cubicBezTo>
                    <a:pt x="186796" y="16404"/>
                    <a:pt x="200554" y="13229"/>
                    <a:pt x="212725" y="12700"/>
                  </a:cubicBezTo>
                  <a:cubicBezTo>
                    <a:pt x="224896" y="12171"/>
                    <a:pt x="234685" y="12435"/>
                    <a:pt x="244475" y="12700"/>
                  </a:cubicBezTo>
                </a:path>
              </a:pathLst>
            </a:custGeom>
            <a:noFill/>
            <a:ln w="6350">
              <a:solidFill>
                <a:schemeClr val="accent4"/>
              </a:solidFill>
              <a:tailEnd type="triangle" w="sm" len="sm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9490C96F-AB04-AEFA-DA8B-64508B977025}"/>
                    </a:ext>
                  </a:extLst>
                </p:cNvPr>
                <p:cNvSpPr txBox="1"/>
                <p:nvPr/>
              </p:nvSpPr>
              <p:spPr>
                <a:xfrm>
                  <a:off x="6983736" y="3271719"/>
                  <a:ext cx="31168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9490C96F-AB04-AEFA-DA8B-64508B9770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3736" y="3271719"/>
                  <a:ext cx="311688" cy="2308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681C5BE4-A4F1-F760-6901-CA84A486131D}"/>
                </a:ext>
              </a:extLst>
            </p:cNvPr>
            <p:cNvSpPr/>
            <p:nvPr/>
          </p:nvSpPr>
          <p:spPr>
            <a:xfrm>
              <a:off x="6911975" y="4013200"/>
              <a:ext cx="180975" cy="57150"/>
            </a:xfrm>
            <a:custGeom>
              <a:avLst/>
              <a:gdLst>
                <a:gd name="connsiteX0" fmla="*/ 0 w 180975"/>
                <a:gd name="connsiteY0" fmla="*/ 0 h 57150"/>
                <a:gd name="connsiteX1" fmla="*/ 60325 w 180975"/>
                <a:gd name="connsiteY1" fmla="*/ 12700 h 57150"/>
                <a:gd name="connsiteX2" fmla="*/ 120650 w 180975"/>
                <a:gd name="connsiteY2" fmla="*/ 31750 h 57150"/>
                <a:gd name="connsiteX3" fmla="*/ 158750 w 180975"/>
                <a:gd name="connsiteY3" fmla="*/ 47625 h 57150"/>
                <a:gd name="connsiteX4" fmla="*/ 180975 w 180975"/>
                <a:gd name="connsiteY4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57150">
                  <a:moveTo>
                    <a:pt x="0" y="0"/>
                  </a:moveTo>
                  <a:cubicBezTo>
                    <a:pt x="20108" y="3704"/>
                    <a:pt x="40217" y="7408"/>
                    <a:pt x="60325" y="12700"/>
                  </a:cubicBezTo>
                  <a:cubicBezTo>
                    <a:pt x="80433" y="17992"/>
                    <a:pt x="104246" y="25929"/>
                    <a:pt x="120650" y="31750"/>
                  </a:cubicBezTo>
                  <a:cubicBezTo>
                    <a:pt x="137054" y="37571"/>
                    <a:pt x="158750" y="47625"/>
                    <a:pt x="158750" y="47625"/>
                  </a:cubicBezTo>
                  <a:lnTo>
                    <a:pt x="180975" y="57150"/>
                  </a:lnTo>
                </a:path>
              </a:pathLst>
            </a:custGeom>
            <a:noFill/>
            <a:ln w="6350">
              <a:solidFill>
                <a:schemeClr val="accent4"/>
              </a:solidFill>
              <a:tailEnd type="triangle" w="sm" len="sm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B40EA816-0BD5-D402-4EFC-664FF4030EEE}"/>
                    </a:ext>
                  </a:extLst>
                </p:cNvPr>
                <p:cNvSpPr txBox="1"/>
                <p:nvPr/>
              </p:nvSpPr>
              <p:spPr>
                <a:xfrm>
                  <a:off x="7011490" y="3982651"/>
                  <a:ext cx="31168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B40EA816-0BD5-D402-4EFC-664FF4030E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1490" y="3982651"/>
                  <a:ext cx="311688" cy="2308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8E00BB5B-8FFF-F4EE-8E50-52F873752969}"/>
                    </a:ext>
                  </a:extLst>
                </p:cNvPr>
                <p:cNvSpPr txBox="1"/>
                <p:nvPr/>
              </p:nvSpPr>
              <p:spPr>
                <a:xfrm>
                  <a:off x="8264055" y="2987892"/>
                  <a:ext cx="652871" cy="3166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sub>
                            <m:acc>
                              <m:accPr>
                                <m:chr m:val="̆"/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𝐴𝐵</m:t>
                                </m:r>
                              </m:e>
                            </m:acc>
                          </m:sub>
                        </m:sSub>
                        <m:r>
                          <a:rPr lang="en-US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8E00BB5B-8FFF-F4EE-8E50-52F8737529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4055" y="2987892"/>
                  <a:ext cx="652871" cy="316625"/>
                </a:xfrm>
                <a:prstGeom prst="rect">
                  <a:avLst/>
                </a:prstGeom>
                <a:blipFill>
                  <a:blip r:embed="rId18"/>
                  <a:stretch>
                    <a:fillRect l="-30189" t="-126923" b="-18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758AFDBE-85F7-1105-59C6-EB7DFDDA7468}"/>
                    </a:ext>
                  </a:extLst>
                </p:cNvPr>
                <p:cNvSpPr txBox="1"/>
                <p:nvPr/>
              </p:nvSpPr>
              <p:spPr>
                <a:xfrm>
                  <a:off x="8428621" y="2654978"/>
                  <a:ext cx="652871" cy="3166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sub>
                            <m:acc>
                              <m:accPr>
                                <m:chr m:val="̆"/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sub>
                        </m:sSub>
                        <m:r>
                          <a:rPr lang="en-US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758AFDBE-85F7-1105-59C6-EB7DFDDA74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8621" y="2654978"/>
                  <a:ext cx="652871" cy="316625"/>
                </a:xfrm>
                <a:prstGeom prst="rect">
                  <a:avLst/>
                </a:prstGeom>
                <a:blipFill>
                  <a:blip r:embed="rId19"/>
                  <a:stretch>
                    <a:fillRect l="-30189" t="-132000" b="-19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E2267B26-7B5C-2573-A1CE-0F8D4A881C27}"/>
                    </a:ext>
                  </a:extLst>
                </p:cNvPr>
                <p:cNvSpPr txBox="1"/>
                <p:nvPr/>
              </p:nvSpPr>
              <p:spPr>
                <a:xfrm>
                  <a:off x="8220255" y="4419958"/>
                  <a:ext cx="647100" cy="3166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sub>
                            <m:acc>
                              <m:accPr>
                                <m:chr m:val="̆"/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𝐸𝐹</m:t>
                                </m:r>
                              </m:e>
                            </m:acc>
                          </m:sub>
                        </m:sSub>
                        <m:r>
                          <a:rPr lang="en-US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E2267B26-7B5C-2573-A1CE-0F8D4A881C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0255" y="4419958"/>
                  <a:ext cx="647100" cy="316625"/>
                </a:xfrm>
                <a:prstGeom prst="rect">
                  <a:avLst/>
                </a:prstGeom>
                <a:blipFill>
                  <a:blip r:embed="rId20"/>
                  <a:stretch>
                    <a:fillRect l="-32692" t="-132000" b="-19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A83282AB-13D2-0501-C815-941987205F0F}"/>
                </a:ext>
              </a:extLst>
            </p:cNvPr>
            <p:cNvCxnSpPr>
              <a:cxnSpLocks/>
            </p:cNvCxnSpPr>
            <p:nvPr/>
          </p:nvCxnSpPr>
          <p:spPr>
            <a:xfrm>
              <a:off x="7911354" y="3775004"/>
              <a:ext cx="285615" cy="0"/>
            </a:xfrm>
            <a:prstGeom prst="straightConnector1">
              <a:avLst/>
            </a:prstGeom>
            <a:ln w="6350">
              <a:headEnd type="triangl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0E3F7B02-98D3-37FF-D7BD-702B7035B45E}"/>
                    </a:ext>
                  </a:extLst>
                </p:cNvPr>
                <p:cNvSpPr txBox="1"/>
                <p:nvPr/>
              </p:nvSpPr>
              <p:spPr>
                <a:xfrm>
                  <a:off x="7880709" y="3555925"/>
                  <a:ext cx="31547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0E3F7B02-98D3-37FF-D7BD-702B7035B4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0709" y="3555925"/>
                  <a:ext cx="315471" cy="2308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B877E083-01CB-ADA7-BFAA-759286159047}"/>
                </a:ext>
              </a:extLst>
            </p:cNvPr>
            <p:cNvCxnSpPr>
              <a:cxnSpLocks/>
            </p:cNvCxnSpPr>
            <p:nvPr/>
          </p:nvCxnSpPr>
          <p:spPr>
            <a:xfrm>
              <a:off x="7393532" y="3128595"/>
              <a:ext cx="58223" cy="289094"/>
            </a:xfrm>
            <a:prstGeom prst="straightConnector1">
              <a:avLst/>
            </a:prstGeom>
            <a:ln w="6350">
              <a:headEnd type="triangl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5104B4F8-C636-47EE-FA93-CD9F577BC49E}"/>
                    </a:ext>
                  </a:extLst>
                </p:cNvPr>
                <p:cNvSpPr txBox="1"/>
                <p:nvPr/>
              </p:nvSpPr>
              <p:spPr>
                <a:xfrm>
                  <a:off x="7167334" y="3186857"/>
                  <a:ext cx="31547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5104B4F8-C636-47EE-FA93-CD9F577BC4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334" y="3186857"/>
                  <a:ext cx="315471" cy="2308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01ED78C6-23FD-CD14-6B05-57E68AB9E1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95282" y="4240712"/>
              <a:ext cx="100454" cy="229052"/>
            </a:xfrm>
            <a:prstGeom prst="straightConnector1">
              <a:avLst/>
            </a:prstGeom>
            <a:ln w="6350">
              <a:headEnd type="triangl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A819DD56-44FE-6A4C-349E-B03947C6A35C}"/>
                    </a:ext>
                  </a:extLst>
                </p:cNvPr>
                <p:cNvSpPr txBox="1"/>
                <p:nvPr/>
              </p:nvSpPr>
              <p:spPr>
                <a:xfrm>
                  <a:off x="7594967" y="4281887"/>
                  <a:ext cx="31547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A819DD56-44FE-6A4C-349E-B03947C6A3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4967" y="4281887"/>
                  <a:ext cx="315471" cy="2308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A6B8AC5A-AB95-7740-74E8-ACE857EE0E85}"/>
                </a:ext>
              </a:extLst>
            </p:cNvPr>
            <p:cNvCxnSpPr>
              <a:cxnSpLocks/>
            </p:cNvCxnSpPr>
            <p:nvPr/>
          </p:nvCxnSpPr>
          <p:spPr>
            <a:xfrm>
              <a:off x="9108092" y="3203933"/>
              <a:ext cx="214361" cy="0"/>
            </a:xfrm>
            <a:prstGeom prst="line">
              <a:avLst/>
            </a:prstGeom>
            <a:ln w="63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4E927899-D5FD-9357-F9FC-C0036185942A}"/>
                </a:ext>
              </a:extLst>
            </p:cNvPr>
            <p:cNvCxnSpPr>
              <a:cxnSpLocks/>
            </p:cNvCxnSpPr>
            <p:nvPr/>
          </p:nvCxnSpPr>
          <p:spPr>
            <a:xfrm>
              <a:off x="9295697" y="3019040"/>
              <a:ext cx="0" cy="184893"/>
            </a:xfrm>
            <a:prstGeom prst="line">
              <a:avLst/>
            </a:prstGeom>
            <a:ln w="6350">
              <a:solidFill>
                <a:schemeClr val="accent4"/>
              </a:solidFill>
              <a:headEnd type="triangl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EEB8B541-6A2C-6DDB-A5D3-39C89D7B8B23}"/>
                    </a:ext>
                  </a:extLst>
                </p:cNvPr>
                <p:cNvSpPr txBox="1"/>
                <p:nvPr/>
              </p:nvSpPr>
              <p:spPr>
                <a:xfrm>
                  <a:off x="9216517" y="2957391"/>
                  <a:ext cx="31957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EEB8B541-6A2C-6DDB-A5D3-39C89D7B8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6517" y="2957391"/>
                  <a:ext cx="319575" cy="2308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542D2D65-9A9F-B15D-711C-F1E14B55016E}"/>
                    </a:ext>
                  </a:extLst>
                </p:cNvPr>
                <p:cNvSpPr txBox="1"/>
                <p:nvPr/>
              </p:nvSpPr>
              <p:spPr>
                <a:xfrm>
                  <a:off x="6517860" y="4163139"/>
                  <a:ext cx="31957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542D2D65-9A9F-B15D-711C-F1E14B5501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7860" y="4163139"/>
                  <a:ext cx="319575" cy="2308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55081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5969</TotalTime>
  <Words>133</Words>
  <Application>Microsoft Macintosh PowerPoint</Application>
  <PresentationFormat>Widescreen</PresentationFormat>
  <Paragraphs>66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Gueorguiev, Dimitar</dc:creator>
  <cp:lastModifiedBy>Gueorguiev, Dimitar</cp:lastModifiedBy>
  <cp:revision>11</cp:revision>
  <dcterms:created xsi:type="dcterms:W3CDTF">2024-11-08T00:57:20Z</dcterms:created>
  <dcterms:modified xsi:type="dcterms:W3CDTF">2024-11-12T04:27:18Z</dcterms:modified>
</cp:coreProperties>
</file>