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6"/>
  </p:normalViewPr>
  <p:slideViewPr>
    <p:cSldViewPr snapToGrid="0">
      <p:cViewPr>
        <p:scale>
          <a:sx n="399" d="100"/>
          <a:sy n="399" d="100"/>
        </p:scale>
        <p:origin x="-8056" y="-5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832E-E2C5-CD89-9059-EED4CA1D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025B-4711-4B6C-EF6C-6BE9A01F7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C70C-D2AD-8AF7-DE8F-53ED77C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CEFF-E144-4B00-510A-D62EFAA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C39D-FB97-6B03-4089-574D6AA0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4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2C55-D88E-8223-75E7-E844671E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02E84-767F-E31F-9444-CBC67112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D232-5CA8-1D15-8543-3E7BC700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84C9-920B-53B6-E801-A3DED841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D4DC-AE6D-8251-53F1-1B604A4A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901A3-0B0C-1D08-84BC-05200FAE2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6A5D-1725-724B-8BDC-0EA58141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DCBF-6088-A33F-6088-C82987AE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1E7A-ABF6-F02A-FBC4-6BF11B90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7F1F-E450-04D9-375A-33808E00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7F-7C60-CA80-A09E-C7AAA39B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02D8-C5DB-2D84-6C7A-ECFC2161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5E43-3C1D-4E19-5302-906EA03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31D0-ACCF-8F21-7C8F-85D99DC1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6C28C-494A-901E-7FFC-0A8B2CE1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F9B9-1C73-EBEE-2C2C-C47E87F8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1315-FE7D-43FD-CA3C-12647142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3A87-A733-7B4A-F68F-7343832F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A498-110F-C2AA-9853-84DD01C6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5276-51AC-4985-F7BB-A0F057D5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9834-CDB8-FC59-2C99-4FCCAE5B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ABA1-5968-3D92-D684-B44660F5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1721A-4365-F78A-FA75-B55230C5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4719-52E5-3286-B8B3-3CE422F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3D8-FA83-7B66-84A8-74977EB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84CD-8AAC-718C-0917-FEAE534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7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B58C-4EB8-8FA2-04BD-D6A3F50B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9BDB-7EA9-8997-6F4C-244BCD90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BB93-1527-CE9C-9591-EF847776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69319-69CA-53B5-7FF1-B2C3992C6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61082-1CD5-FE9F-E5B4-320364B1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B9C75-4D00-59B4-433A-E9A84FA1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0DA4-B890-3935-A223-FE6E1548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4436E-F403-BBE2-8CF8-C1A0F6D9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DD4C-EFAA-C37B-BBDE-2E0CCAA9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46D6C-814D-5A33-6775-A4715B6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008D-FA97-A48F-C9EA-64543C5C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30487-E389-3940-B01D-D37A5AE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1D1D6-52F4-0A4A-D8B1-07220F2C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99224-0EEA-01D1-F182-25DE1B0C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2778-500B-3D9F-9AA6-A7313BF5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FE62-B0F4-669E-8563-21D99850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27A-DF53-CCA5-BC92-7EBC4017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42C3-7F6D-3BD7-C5F4-0E25B723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5E46F-B980-C75B-14F7-DFBF5826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7F8B6-D4C0-F635-9FE4-16E836FE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301C6-7FCB-2BCD-5B3F-27ED83FB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D383-7190-BCF7-F82F-110B350D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D88E7-BB3A-F479-31C3-DB21E9C1C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D2F1-DA18-AEF6-C0A6-D780753F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DF29-FC6F-347D-F091-AEBE6A93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EAD04-038B-C2AE-7C5F-B3A4F6B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EC96-F71E-2AF5-6807-5D965884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3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20C5A-D034-EF30-7C25-7D9B5CF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890F-12B4-62AD-C4BB-8F39F19C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8224-8D0F-E2B9-987E-4F52716D6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E8A5-E48A-CBA1-067F-659AC406F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C7C7-1508-37F7-9F01-E8300EF8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E4E68-3095-CF2E-7787-4405BD6CD0F2}"/>
              </a:ext>
            </a:extLst>
          </p:cNvPr>
          <p:cNvGrpSpPr/>
          <p:nvPr/>
        </p:nvGrpSpPr>
        <p:grpSpPr>
          <a:xfrm>
            <a:off x="3566760" y="1707456"/>
            <a:ext cx="4681959" cy="2307738"/>
            <a:chOff x="3566760" y="1707456"/>
            <a:chExt cx="4681959" cy="23077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D19D0F-C515-1E29-5452-4BA1C94A83C4}"/>
                </a:ext>
              </a:extLst>
            </p:cNvPr>
            <p:cNvSpPr/>
            <p:nvPr/>
          </p:nvSpPr>
          <p:spPr>
            <a:xfrm>
              <a:off x="4741164" y="2331720"/>
              <a:ext cx="452628" cy="443484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1FAC5AA-84B7-6131-BD22-AC3E4576008A}"/>
                </a:ext>
              </a:extLst>
            </p:cNvPr>
            <p:cNvSpPr/>
            <p:nvPr/>
          </p:nvSpPr>
          <p:spPr>
            <a:xfrm>
              <a:off x="4434659" y="2486948"/>
              <a:ext cx="1858893" cy="1211822"/>
            </a:xfrm>
            <a:custGeom>
              <a:avLst/>
              <a:gdLst>
                <a:gd name="connsiteX0" fmla="*/ 13897 w 1858893"/>
                <a:gd name="connsiteY0" fmla="*/ 585436 h 1211822"/>
                <a:gd name="connsiteX1" fmla="*/ 41329 w 1858893"/>
                <a:gd name="connsiteY1" fmla="*/ 416272 h 1211822"/>
                <a:gd name="connsiteX2" fmla="*/ 105337 w 1858893"/>
                <a:gd name="connsiteY2" fmla="*/ 297400 h 1211822"/>
                <a:gd name="connsiteX3" fmla="*/ 210493 w 1858893"/>
                <a:gd name="connsiteY3" fmla="*/ 210532 h 1211822"/>
                <a:gd name="connsiteX4" fmla="*/ 420805 w 1858893"/>
                <a:gd name="connsiteY4" fmla="*/ 109948 h 1211822"/>
                <a:gd name="connsiteX5" fmla="*/ 640261 w 1858893"/>
                <a:gd name="connsiteY5" fmla="*/ 36796 h 1211822"/>
                <a:gd name="connsiteX6" fmla="*/ 873433 w 1858893"/>
                <a:gd name="connsiteY6" fmla="*/ 220 h 1211822"/>
                <a:gd name="connsiteX7" fmla="*/ 1147753 w 1858893"/>
                <a:gd name="connsiteY7" fmla="*/ 27652 h 1211822"/>
                <a:gd name="connsiteX8" fmla="*/ 1444933 w 1858893"/>
                <a:gd name="connsiteY8" fmla="*/ 137380 h 1211822"/>
                <a:gd name="connsiteX9" fmla="*/ 1595809 w 1858893"/>
                <a:gd name="connsiteY9" fmla="*/ 256252 h 1211822"/>
                <a:gd name="connsiteX10" fmla="*/ 1856413 w 1858893"/>
                <a:gd name="connsiteY10" fmla="*/ 530572 h 1211822"/>
                <a:gd name="connsiteX11" fmla="*/ 1714681 w 1858893"/>
                <a:gd name="connsiteY11" fmla="*/ 896332 h 1211822"/>
                <a:gd name="connsiteX12" fmla="*/ 1508941 w 1858893"/>
                <a:gd name="connsiteY12" fmla="*/ 1070068 h 1211822"/>
                <a:gd name="connsiteX13" fmla="*/ 1216333 w 1858893"/>
                <a:gd name="connsiteY13" fmla="*/ 1170652 h 1211822"/>
                <a:gd name="connsiteX14" fmla="*/ 827713 w 1858893"/>
                <a:gd name="connsiteY14" fmla="*/ 1211800 h 1211822"/>
                <a:gd name="connsiteX15" fmla="*/ 338509 w 1858893"/>
                <a:gd name="connsiteY15" fmla="*/ 1166080 h 1211822"/>
                <a:gd name="connsiteX16" fmla="*/ 100765 w 1858893"/>
                <a:gd name="connsiteY16" fmla="*/ 1024348 h 1211822"/>
                <a:gd name="connsiteX17" fmla="*/ 18469 w 1858893"/>
                <a:gd name="connsiteY17" fmla="*/ 836896 h 1211822"/>
                <a:gd name="connsiteX18" fmla="*/ 181 w 1858893"/>
                <a:gd name="connsiteY18" fmla="*/ 704308 h 1211822"/>
                <a:gd name="connsiteX19" fmla="*/ 13897 w 1858893"/>
                <a:gd name="connsiteY19" fmla="*/ 585436 h 121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8893" h="1211822">
                  <a:moveTo>
                    <a:pt x="13897" y="585436"/>
                  </a:moveTo>
                  <a:cubicBezTo>
                    <a:pt x="20755" y="537430"/>
                    <a:pt x="26089" y="464278"/>
                    <a:pt x="41329" y="416272"/>
                  </a:cubicBezTo>
                  <a:cubicBezTo>
                    <a:pt x="56569" y="368266"/>
                    <a:pt x="77143" y="331690"/>
                    <a:pt x="105337" y="297400"/>
                  </a:cubicBezTo>
                  <a:cubicBezTo>
                    <a:pt x="133531" y="263110"/>
                    <a:pt x="157915" y="241774"/>
                    <a:pt x="210493" y="210532"/>
                  </a:cubicBezTo>
                  <a:cubicBezTo>
                    <a:pt x="263071" y="179290"/>
                    <a:pt x="349177" y="138904"/>
                    <a:pt x="420805" y="109948"/>
                  </a:cubicBezTo>
                  <a:cubicBezTo>
                    <a:pt x="492433" y="80992"/>
                    <a:pt x="564823" y="55084"/>
                    <a:pt x="640261" y="36796"/>
                  </a:cubicBezTo>
                  <a:cubicBezTo>
                    <a:pt x="715699" y="18508"/>
                    <a:pt x="788851" y="1744"/>
                    <a:pt x="873433" y="220"/>
                  </a:cubicBezTo>
                  <a:cubicBezTo>
                    <a:pt x="958015" y="-1304"/>
                    <a:pt x="1052503" y="4792"/>
                    <a:pt x="1147753" y="27652"/>
                  </a:cubicBezTo>
                  <a:cubicBezTo>
                    <a:pt x="1243003" y="50512"/>
                    <a:pt x="1370257" y="99280"/>
                    <a:pt x="1444933" y="137380"/>
                  </a:cubicBezTo>
                  <a:cubicBezTo>
                    <a:pt x="1519609" y="175480"/>
                    <a:pt x="1527229" y="190720"/>
                    <a:pt x="1595809" y="256252"/>
                  </a:cubicBezTo>
                  <a:cubicBezTo>
                    <a:pt x="1664389" y="321784"/>
                    <a:pt x="1836601" y="423892"/>
                    <a:pt x="1856413" y="530572"/>
                  </a:cubicBezTo>
                  <a:cubicBezTo>
                    <a:pt x="1876225" y="637252"/>
                    <a:pt x="1772593" y="806416"/>
                    <a:pt x="1714681" y="896332"/>
                  </a:cubicBezTo>
                  <a:cubicBezTo>
                    <a:pt x="1656769" y="986248"/>
                    <a:pt x="1591999" y="1024348"/>
                    <a:pt x="1508941" y="1070068"/>
                  </a:cubicBezTo>
                  <a:cubicBezTo>
                    <a:pt x="1425883" y="1115788"/>
                    <a:pt x="1329871" y="1147030"/>
                    <a:pt x="1216333" y="1170652"/>
                  </a:cubicBezTo>
                  <a:cubicBezTo>
                    <a:pt x="1102795" y="1194274"/>
                    <a:pt x="974017" y="1212562"/>
                    <a:pt x="827713" y="1211800"/>
                  </a:cubicBezTo>
                  <a:cubicBezTo>
                    <a:pt x="681409" y="1211038"/>
                    <a:pt x="459667" y="1197322"/>
                    <a:pt x="338509" y="1166080"/>
                  </a:cubicBezTo>
                  <a:cubicBezTo>
                    <a:pt x="217351" y="1134838"/>
                    <a:pt x="154105" y="1079212"/>
                    <a:pt x="100765" y="1024348"/>
                  </a:cubicBezTo>
                  <a:cubicBezTo>
                    <a:pt x="47425" y="969484"/>
                    <a:pt x="35233" y="890236"/>
                    <a:pt x="18469" y="836896"/>
                  </a:cubicBezTo>
                  <a:cubicBezTo>
                    <a:pt x="1705" y="783556"/>
                    <a:pt x="1705" y="746980"/>
                    <a:pt x="181" y="704308"/>
                  </a:cubicBezTo>
                  <a:cubicBezTo>
                    <a:pt x="-1343" y="661636"/>
                    <a:pt x="7039" y="633442"/>
                    <a:pt x="13897" y="58543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6B0675-ED12-5125-BE17-87C8120F47B8}"/>
                </a:ext>
              </a:extLst>
            </p:cNvPr>
            <p:cNvCxnSpPr>
              <a:stCxn id="6" idx="0"/>
            </p:cNvCxnSpPr>
            <p:nvPr/>
          </p:nvCxnSpPr>
          <p:spPr>
            <a:xfrm>
              <a:off x="4967478" y="2331720"/>
              <a:ext cx="0" cy="2217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CB41A3-B07F-C950-37CE-17AD60F58213}"/>
                    </a:ext>
                  </a:extLst>
                </p:cNvPr>
                <p:cNvSpPr txBox="1"/>
                <p:nvPr/>
              </p:nvSpPr>
              <p:spPr>
                <a:xfrm>
                  <a:off x="4748009" y="2319480"/>
                  <a:ext cx="26526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CB41A3-B07F-C950-37CE-17AD60F58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009" y="2319480"/>
                  <a:ext cx="265264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09CCCC-B09F-6E4D-C0F1-E3C8943B50FD}"/>
                </a:ext>
              </a:extLst>
            </p:cNvPr>
            <p:cNvSpPr/>
            <p:nvPr/>
          </p:nvSpPr>
          <p:spPr>
            <a:xfrm>
              <a:off x="4944618" y="253222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6A624F-7BC6-F0D1-FCC7-F414A0B3BECF}"/>
                    </a:ext>
                  </a:extLst>
                </p:cNvPr>
                <p:cNvSpPr txBox="1"/>
                <p:nvPr/>
              </p:nvSpPr>
              <p:spPr>
                <a:xfrm>
                  <a:off x="4780321" y="2514872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6A624F-7BC6-F0D1-FCC7-F414A0B3B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321" y="2514872"/>
                  <a:ext cx="274242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A0A6258-94EB-3098-A87D-4A74ED2BCCCD}"/>
                </a:ext>
              </a:extLst>
            </p:cNvPr>
            <p:cNvCxnSpPr>
              <a:cxnSpLocks/>
            </p:cNvCxnSpPr>
            <p:nvPr/>
          </p:nvCxnSpPr>
          <p:spPr>
            <a:xfrm>
              <a:off x="4963940" y="2550077"/>
              <a:ext cx="141993" cy="416306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2C11E1-FACD-D781-E1E8-F1A140330DC3}"/>
                    </a:ext>
                  </a:extLst>
                </p:cNvPr>
                <p:cNvSpPr txBox="1"/>
                <p:nvPr/>
              </p:nvSpPr>
              <p:spPr>
                <a:xfrm>
                  <a:off x="5034936" y="2745534"/>
                  <a:ext cx="29649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2C11E1-FACD-D781-E1E8-F1A140330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936" y="2745534"/>
                  <a:ext cx="296491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5A12CE8-0D8B-F3E8-3697-99A39CA74F22}"/>
                    </a:ext>
                  </a:extLst>
                </p:cNvPr>
                <p:cNvSpPr txBox="1"/>
                <p:nvPr/>
              </p:nvSpPr>
              <p:spPr>
                <a:xfrm>
                  <a:off x="3566760" y="2622423"/>
                  <a:ext cx="82266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boundary </a:t>
                  </a:r>
                  <a14:m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l-GR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5A12CE8-0D8B-F3E8-3697-99A39CA74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760" y="2622423"/>
                  <a:ext cx="822661" cy="230832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757B25-0A0B-4EBA-E56C-9F4410202B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4145" y="2828507"/>
              <a:ext cx="439771" cy="45520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873D03-AFDC-BFCA-922D-8DDECF6BDE91}"/>
                    </a:ext>
                  </a:extLst>
                </p:cNvPr>
                <p:cNvSpPr txBox="1"/>
                <p:nvPr/>
              </p:nvSpPr>
              <p:spPr>
                <a:xfrm>
                  <a:off x="4617711" y="3282807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region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sz="900" dirty="0"/>
                    <a:t> to be </a:t>
                  </a:r>
                </a:p>
                <a:p>
                  <a:r>
                    <a:rPr lang="en-US" sz="900" dirty="0"/>
                    <a:t>inpainted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873D03-AFDC-BFCA-922D-8DDECF6BD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711" y="3282807"/>
                  <a:ext cx="89639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DD9379-88A8-E2E3-4914-2D0549119609}"/>
                    </a:ext>
                  </a:extLst>
                </p:cNvPr>
                <p:cNvSpPr txBox="1"/>
                <p:nvPr/>
              </p:nvSpPr>
              <p:spPr>
                <a:xfrm>
                  <a:off x="3860795" y="1707456"/>
                  <a:ext cx="88036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known </a:t>
                  </a:r>
                </a:p>
                <a:p>
                  <a:r>
                    <a:rPr lang="en-US" sz="900" dirty="0">
                      <a:ea typeface="Cambria Math" panose="02040503050406030204" pitchFamily="18" charset="0"/>
                    </a:rPr>
                    <a:t>neighborhood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lang="en-US" sz="900" dirty="0"/>
                    <a:t> 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DD9379-88A8-E2E3-4914-2D0549119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795" y="1707456"/>
                  <a:ext cx="880369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C7B930-8B2A-E519-C29D-10353A6C755C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4224030" y="2182453"/>
              <a:ext cx="523979" cy="25244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78D85-2F9A-3779-8660-EC50EC657FAA}"/>
                </a:ext>
              </a:extLst>
            </p:cNvPr>
            <p:cNvSpPr txBox="1"/>
            <p:nvPr/>
          </p:nvSpPr>
          <p:spPr>
            <a:xfrm>
              <a:off x="5092359" y="1976166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ea typeface="Cambria Math" panose="02040503050406030204" pitchFamily="18" charset="0"/>
                </a:rPr>
                <a:t>known image</a:t>
              </a:r>
              <a:endParaRPr lang="en-US" sz="900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19C6A5F0-389C-4599-FE34-FB66B16994F1}"/>
                </a:ext>
              </a:extLst>
            </p:cNvPr>
            <p:cNvSpPr/>
            <p:nvPr/>
          </p:nvSpPr>
          <p:spPr>
            <a:xfrm rot="16200000">
              <a:off x="7166623" y="2521342"/>
              <a:ext cx="857903" cy="1306288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AD3101-127F-5957-8FD0-C18900935E96}"/>
                </a:ext>
              </a:extLst>
            </p:cNvPr>
            <p:cNvSpPr/>
            <p:nvPr/>
          </p:nvSpPr>
          <p:spPr>
            <a:xfrm>
              <a:off x="7640179" y="310990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B011AC-D044-E2DD-9CE5-0E4F019B709A}"/>
                    </a:ext>
                  </a:extLst>
                </p:cNvPr>
                <p:cNvSpPr txBox="1"/>
                <p:nvPr/>
              </p:nvSpPr>
              <p:spPr>
                <a:xfrm>
                  <a:off x="7606571" y="3313344"/>
                  <a:ext cx="29649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B011AC-D044-E2DD-9CE5-0E4F019B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571" y="3313344"/>
                  <a:ext cx="296491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10C07F-FBF6-4176-F735-054C7C773029}"/>
                </a:ext>
              </a:extLst>
            </p:cNvPr>
            <p:cNvCxnSpPr>
              <a:cxnSpLocks/>
            </p:cNvCxnSpPr>
            <p:nvPr/>
          </p:nvCxnSpPr>
          <p:spPr>
            <a:xfrm>
              <a:off x="7663038" y="3132762"/>
              <a:ext cx="183559" cy="273139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19FD7F-B792-4E40-B2D0-98B90E24C20A}"/>
                    </a:ext>
                  </a:extLst>
                </p:cNvPr>
                <p:cNvSpPr txBox="1"/>
                <p:nvPr/>
              </p:nvSpPr>
              <p:spPr>
                <a:xfrm>
                  <a:off x="7497684" y="3082512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19FD7F-B792-4E40-B2D0-98B90E24C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684" y="3082512"/>
                  <a:ext cx="274242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95B295-9451-4435-D1C9-EB94D7612B4A}"/>
                </a:ext>
              </a:extLst>
            </p:cNvPr>
            <p:cNvSpPr/>
            <p:nvPr/>
          </p:nvSpPr>
          <p:spPr>
            <a:xfrm>
              <a:off x="7137439" y="292143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D0A047-F7CF-1838-F2B2-3311210A4D0B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137439" y="2944294"/>
              <a:ext cx="514745" cy="171914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2C8696-4E70-E4C3-7E35-C97BF1631E9E}"/>
                    </a:ext>
                  </a:extLst>
                </p:cNvPr>
                <p:cNvSpPr txBox="1"/>
                <p:nvPr/>
              </p:nvSpPr>
              <p:spPr>
                <a:xfrm>
                  <a:off x="6988889" y="2901930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2C8696-4E70-E4C3-7E35-C97BF1631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889" y="2901930"/>
                  <a:ext cx="274242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4DCA57-F10B-8FDD-69C3-293886BAE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201" y="2852872"/>
              <a:ext cx="250480" cy="91421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E1EC55-0EA7-C08B-1408-F3A6E5B9F500}"/>
                    </a:ext>
                  </a:extLst>
                </p:cNvPr>
                <p:cNvSpPr txBox="1"/>
                <p:nvPr/>
              </p:nvSpPr>
              <p:spPr>
                <a:xfrm>
                  <a:off x="7286441" y="2659788"/>
                  <a:ext cx="3245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E1EC55-0EA7-C08B-1408-F3A6E5B9F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441" y="2659788"/>
                  <a:ext cx="324576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B3AF0E-8E83-141D-57F7-7C5D5AA4918A}"/>
                </a:ext>
              </a:extLst>
            </p:cNvPr>
            <p:cNvSpPr txBox="1"/>
            <p:nvPr/>
          </p:nvSpPr>
          <p:spPr>
            <a:xfrm>
              <a:off x="5065910" y="3784362"/>
              <a:ext cx="2824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a)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8048B-DD0E-41B2-0939-30ECDB1F68CE}"/>
                </a:ext>
              </a:extLst>
            </p:cNvPr>
            <p:cNvSpPr txBox="1"/>
            <p:nvPr/>
          </p:nvSpPr>
          <p:spPr>
            <a:xfrm>
              <a:off x="7567353" y="3735697"/>
              <a:ext cx="2856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82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25834A-EF25-6492-1E00-CCB28D2FB054}"/>
              </a:ext>
            </a:extLst>
          </p:cNvPr>
          <p:cNvCxnSpPr>
            <a:cxnSpLocks/>
          </p:cNvCxnSpPr>
          <p:nvPr/>
        </p:nvCxnSpPr>
        <p:spPr>
          <a:xfrm>
            <a:off x="4899025" y="2400300"/>
            <a:ext cx="0" cy="178435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1661F7-D64B-FEE1-DE85-98DAC16CE67A}"/>
              </a:ext>
            </a:extLst>
          </p:cNvPr>
          <p:cNvCxnSpPr/>
          <p:nvPr/>
        </p:nvCxnSpPr>
        <p:spPr>
          <a:xfrm>
            <a:off x="3956050" y="2400300"/>
            <a:ext cx="238125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B8BAB-8238-3B9A-E964-33EFF1697DE9}"/>
              </a:ext>
            </a:extLst>
          </p:cNvPr>
          <p:cNvCxnSpPr/>
          <p:nvPr/>
        </p:nvCxnSpPr>
        <p:spPr>
          <a:xfrm>
            <a:off x="3956050" y="2400300"/>
            <a:ext cx="0" cy="178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90D85F-0737-CC26-09F2-27ADC315DEE1}"/>
              </a:ext>
            </a:extLst>
          </p:cNvPr>
          <p:cNvCxnSpPr/>
          <p:nvPr/>
        </p:nvCxnSpPr>
        <p:spPr>
          <a:xfrm>
            <a:off x="3956050" y="4184650"/>
            <a:ext cx="25146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CA6BBB28-8A2C-2B16-ED48-36AFB117E064}"/>
              </a:ext>
            </a:extLst>
          </p:cNvPr>
          <p:cNvSpPr/>
          <p:nvPr/>
        </p:nvSpPr>
        <p:spPr>
          <a:xfrm>
            <a:off x="6311900" y="2406650"/>
            <a:ext cx="274763" cy="1774825"/>
          </a:xfrm>
          <a:custGeom>
            <a:avLst/>
            <a:gdLst>
              <a:gd name="connsiteX0" fmla="*/ 22225 w 274763"/>
              <a:gd name="connsiteY0" fmla="*/ 0 h 1774825"/>
              <a:gd name="connsiteX1" fmla="*/ 9525 w 274763"/>
              <a:gd name="connsiteY1" fmla="*/ 41275 h 1774825"/>
              <a:gd name="connsiteX2" fmla="*/ 0 w 274763"/>
              <a:gd name="connsiteY2" fmla="*/ 60325 h 1774825"/>
              <a:gd name="connsiteX3" fmla="*/ 3175 w 274763"/>
              <a:gd name="connsiteY3" fmla="*/ 85725 h 1774825"/>
              <a:gd name="connsiteX4" fmla="*/ 25400 w 274763"/>
              <a:gd name="connsiteY4" fmla="*/ 111125 h 1774825"/>
              <a:gd name="connsiteX5" fmla="*/ 44450 w 274763"/>
              <a:gd name="connsiteY5" fmla="*/ 120650 h 1774825"/>
              <a:gd name="connsiteX6" fmla="*/ 69850 w 274763"/>
              <a:gd name="connsiteY6" fmla="*/ 149225 h 1774825"/>
              <a:gd name="connsiteX7" fmla="*/ 63500 w 274763"/>
              <a:gd name="connsiteY7" fmla="*/ 219075 h 1774825"/>
              <a:gd name="connsiteX8" fmla="*/ 57150 w 274763"/>
              <a:gd name="connsiteY8" fmla="*/ 263525 h 1774825"/>
              <a:gd name="connsiteX9" fmla="*/ 53975 w 274763"/>
              <a:gd name="connsiteY9" fmla="*/ 301625 h 1774825"/>
              <a:gd name="connsiteX10" fmla="*/ 57150 w 274763"/>
              <a:gd name="connsiteY10" fmla="*/ 390525 h 1774825"/>
              <a:gd name="connsiteX11" fmla="*/ 63500 w 274763"/>
              <a:gd name="connsiteY11" fmla="*/ 403225 h 1774825"/>
              <a:gd name="connsiteX12" fmla="*/ 88900 w 274763"/>
              <a:gd name="connsiteY12" fmla="*/ 415925 h 1774825"/>
              <a:gd name="connsiteX13" fmla="*/ 101600 w 274763"/>
              <a:gd name="connsiteY13" fmla="*/ 422275 h 1774825"/>
              <a:gd name="connsiteX14" fmla="*/ 120650 w 274763"/>
              <a:gd name="connsiteY14" fmla="*/ 428625 h 1774825"/>
              <a:gd name="connsiteX15" fmla="*/ 130175 w 274763"/>
              <a:gd name="connsiteY15" fmla="*/ 431800 h 1774825"/>
              <a:gd name="connsiteX16" fmla="*/ 139700 w 274763"/>
              <a:gd name="connsiteY16" fmla="*/ 441325 h 1774825"/>
              <a:gd name="connsiteX17" fmla="*/ 142875 w 274763"/>
              <a:gd name="connsiteY17" fmla="*/ 485775 h 1774825"/>
              <a:gd name="connsiteX18" fmla="*/ 139700 w 274763"/>
              <a:gd name="connsiteY18" fmla="*/ 501650 h 1774825"/>
              <a:gd name="connsiteX19" fmla="*/ 133350 w 274763"/>
              <a:gd name="connsiteY19" fmla="*/ 520700 h 1774825"/>
              <a:gd name="connsiteX20" fmla="*/ 139700 w 274763"/>
              <a:gd name="connsiteY20" fmla="*/ 669925 h 1774825"/>
              <a:gd name="connsiteX21" fmla="*/ 142875 w 274763"/>
              <a:gd name="connsiteY21" fmla="*/ 708025 h 1774825"/>
              <a:gd name="connsiteX22" fmla="*/ 152400 w 274763"/>
              <a:gd name="connsiteY22" fmla="*/ 717550 h 1774825"/>
              <a:gd name="connsiteX23" fmla="*/ 184150 w 274763"/>
              <a:gd name="connsiteY23" fmla="*/ 727075 h 1774825"/>
              <a:gd name="connsiteX24" fmla="*/ 206375 w 274763"/>
              <a:gd name="connsiteY24" fmla="*/ 733425 h 1774825"/>
              <a:gd name="connsiteX25" fmla="*/ 215900 w 274763"/>
              <a:gd name="connsiteY25" fmla="*/ 742950 h 1774825"/>
              <a:gd name="connsiteX26" fmla="*/ 225425 w 274763"/>
              <a:gd name="connsiteY26" fmla="*/ 749300 h 1774825"/>
              <a:gd name="connsiteX27" fmla="*/ 228600 w 274763"/>
              <a:gd name="connsiteY27" fmla="*/ 758825 h 1774825"/>
              <a:gd name="connsiteX28" fmla="*/ 234950 w 274763"/>
              <a:gd name="connsiteY28" fmla="*/ 768350 h 1774825"/>
              <a:gd name="connsiteX29" fmla="*/ 231775 w 274763"/>
              <a:gd name="connsiteY29" fmla="*/ 803275 h 1774825"/>
              <a:gd name="connsiteX30" fmla="*/ 228600 w 274763"/>
              <a:gd name="connsiteY30" fmla="*/ 815975 h 1774825"/>
              <a:gd name="connsiteX31" fmla="*/ 225425 w 274763"/>
              <a:gd name="connsiteY31" fmla="*/ 841375 h 1774825"/>
              <a:gd name="connsiteX32" fmla="*/ 219075 w 274763"/>
              <a:gd name="connsiteY32" fmla="*/ 898525 h 1774825"/>
              <a:gd name="connsiteX33" fmla="*/ 212725 w 274763"/>
              <a:gd name="connsiteY33" fmla="*/ 977900 h 1774825"/>
              <a:gd name="connsiteX34" fmla="*/ 206375 w 274763"/>
              <a:gd name="connsiteY34" fmla="*/ 996950 h 1774825"/>
              <a:gd name="connsiteX35" fmla="*/ 196850 w 274763"/>
              <a:gd name="connsiteY35" fmla="*/ 1025525 h 1774825"/>
              <a:gd name="connsiteX36" fmla="*/ 193675 w 274763"/>
              <a:gd name="connsiteY36" fmla="*/ 1035050 h 1774825"/>
              <a:gd name="connsiteX37" fmla="*/ 190500 w 274763"/>
              <a:gd name="connsiteY37" fmla="*/ 1044575 h 1774825"/>
              <a:gd name="connsiteX38" fmla="*/ 193675 w 274763"/>
              <a:gd name="connsiteY38" fmla="*/ 1066800 h 1774825"/>
              <a:gd name="connsiteX39" fmla="*/ 212725 w 274763"/>
              <a:gd name="connsiteY39" fmla="*/ 1079500 h 1774825"/>
              <a:gd name="connsiteX40" fmla="*/ 222250 w 274763"/>
              <a:gd name="connsiteY40" fmla="*/ 1085850 h 1774825"/>
              <a:gd name="connsiteX41" fmla="*/ 234950 w 274763"/>
              <a:gd name="connsiteY41" fmla="*/ 1089025 h 1774825"/>
              <a:gd name="connsiteX42" fmla="*/ 260350 w 274763"/>
              <a:gd name="connsiteY42" fmla="*/ 1098550 h 1774825"/>
              <a:gd name="connsiteX43" fmla="*/ 269875 w 274763"/>
              <a:gd name="connsiteY43" fmla="*/ 1212850 h 1774825"/>
              <a:gd name="connsiteX44" fmla="*/ 266700 w 274763"/>
              <a:gd name="connsiteY44" fmla="*/ 1263650 h 1774825"/>
              <a:gd name="connsiteX45" fmla="*/ 238125 w 274763"/>
              <a:gd name="connsiteY45" fmla="*/ 1292225 h 1774825"/>
              <a:gd name="connsiteX46" fmla="*/ 219075 w 274763"/>
              <a:gd name="connsiteY46" fmla="*/ 1327150 h 1774825"/>
              <a:gd name="connsiteX47" fmla="*/ 215900 w 274763"/>
              <a:gd name="connsiteY47" fmla="*/ 1339850 h 1774825"/>
              <a:gd name="connsiteX48" fmla="*/ 209550 w 274763"/>
              <a:gd name="connsiteY48" fmla="*/ 1431925 h 1774825"/>
              <a:gd name="connsiteX49" fmla="*/ 212725 w 274763"/>
              <a:gd name="connsiteY49" fmla="*/ 1463675 h 1774825"/>
              <a:gd name="connsiteX50" fmla="*/ 206375 w 274763"/>
              <a:gd name="connsiteY50" fmla="*/ 1495425 h 1774825"/>
              <a:gd name="connsiteX51" fmla="*/ 200025 w 274763"/>
              <a:gd name="connsiteY51" fmla="*/ 1504950 h 1774825"/>
              <a:gd name="connsiteX52" fmla="*/ 193675 w 274763"/>
              <a:gd name="connsiteY52" fmla="*/ 1530350 h 1774825"/>
              <a:gd name="connsiteX53" fmla="*/ 190500 w 274763"/>
              <a:gd name="connsiteY53" fmla="*/ 1543050 h 1774825"/>
              <a:gd name="connsiteX54" fmla="*/ 177800 w 274763"/>
              <a:gd name="connsiteY54" fmla="*/ 1577975 h 1774825"/>
              <a:gd name="connsiteX55" fmla="*/ 171450 w 274763"/>
              <a:gd name="connsiteY55" fmla="*/ 1603375 h 1774825"/>
              <a:gd name="connsiteX56" fmla="*/ 174625 w 274763"/>
              <a:gd name="connsiteY56" fmla="*/ 1628775 h 1774825"/>
              <a:gd name="connsiteX57" fmla="*/ 187325 w 274763"/>
              <a:gd name="connsiteY57" fmla="*/ 1647825 h 1774825"/>
              <a:gd name="connsiteX58" fmla="*/ 190500 w 274763"/>
              <a:gd name="connsiteY58" fmla="*/ 1657350 h 1774825"/>
              <a:gd name="connsiteX59" fmla="*/ 187325 w 274763"/>
              <a:gd name="connsiteY59" fmla="*/ 1695450 h 1774825"/>
              <a:gd name="connsiteX60" fmla="*/ 184150 w 274763"/>
              <a:gd name="connsiteY60" fmla="*/ 1708150 h 1774825"/>
              <a:gd name="connsiteX61" fmla="*/ 174625 w 274763"/>
              <a:gd name="connsiteY61" fmla="*/ 1736725 h 1774825"/>
              <a:gd name="connsiteX62" fmla="*/ 165100 w 274763"/>
              <a:gd name="connsiteY62" fmla="*/ 1755775 h 1774825"/>
              <a:gd name="connsiteX63" fmla="*/ 161925 w 274763"/>
              <a:gd name="connsiteY63" fmla="*/ 1765300 h 1774825"/>
              <a:gd name="connsiteX64" fmla="*/ 155575 w 274763"/>
              <a:gd name="connsiteY64" fmla="*/ 1774825 h 177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74763" h="1774825">
                <a:moveTo>
                  <a:pt x="22225" y="0"/>
                </a:moveTo>
                <a:cubicBezTo>
                  <a:pt x="21622" y="2112"/>
                  <a:pt x="11722" y="37980"/>
                  <a:pt x="9525" y="41275"/>
                </a:cubicBezTo>
                <a:cubicBezTo>
                  <a:pt x="1319" y="53585"/>
                  <a:pt x="4382" y="47180"/>
                  <a:pt x="0" y="60325"/>
                </a:cubicBezTo>
                <a:cubicBezTo>
                  <a:pt x="1058" y="68792"/>
                  <a:pt x="305" y="77690"/>
                  <a:pt x="3175" y="85725"/>
                </a:cubicBezTo>
                <a:cubicBezTo>
                  <a:pt x="7316" y="97321"/>
                  <a:pt x="14863" y="105856"/>
                  <a:pt x="25400" y="111125"/>
                </a:cubicBezTo>
                <a:cubicBezTo>
                  <a:pt x="38009" y="117430"/>
                  <a:pt x="32751" y="110251"/>
                  <a:pt x="44450" y="120650"/>
                </a:cubicBezTo>
                <a:cubicBezTo>
                  <a:pt x="62244" y="136467"/>
                  <a:pt x="60199" y="134748"/>
                  <a:pt x="69850" y="149225"/>
                </a:cubicBezTo>
                <a:cubicBezTo>
                  <a:pt x="67785" y="176068"/>
                  <a:pt x="66917" y="193445"/>
                  <a:pt x="63500" y="219075"/>
                </a:cubicBezTo>
                <a:cubicBezTo>
                  <a:pt x="58574" y="256021"/>
                  <a:pt x="61585" y="219173"/>
                  <a:pt x="57150" y="263525"/>
                </a:cubicBezTo>
                <a:cubicBezTo>
                  <a:pt x="55882" y="276206"/>
                  <a:pt x="55033" y="288925"/>
                  <a:pt x="53975" y="301625"/>
                </a:cubicBezTo>
                <a:cubicBezTo>
                  <a:pt x="55033" y="331258"/>
                  <a:pt x="54382" y="361002"/>
                  <a:pt x="57150" y="390525"/>
                </a:cubicBezTo>
                <a:cubicBezTo>
                  <a:pt x="57592" y="395237"/>
                  <a:pt x="59804" y="400268"/>
                  <a:pt x="63500" y="403225"/>
                </a:cubicBezTo>
                <a:cubicBezTo>
                  <a:pt x="70892" y="409138"/>
                  <a:pt x="80433" y="411692"/>
                  <a:pt x="88900" y="415925"/>
                </a:cubicBezTo>
                <a:cubicBezTo>
                  <a:pt x="93133" y="418042"/>
                  <a:pt x="97110" y="420778"/>
                  <a:pt x="101600" y="422275"/>
                </a:cubicBezTo>
                <a:lnTo>
                  <a:pt x="120650" y="428625"/>
                </a:lnTo>
                <a:lnTo>
                  <a:pt x="130175" y="431800"/>
                </a:lnTo>
                <a:cubicBezTo>
                  <a:pt x="133350" y="434975"/>
                  <a:pt x="136825" y="437876"/>
                  <a:pt x="139700" y="441325"/>
                </a:cubicBezTo>
                <a:cubicBezTo>
                  <a:pt x="152578" y="456779"/>
                  <a:pt x="146261" y="458684"/>
                  <a:pt x="142875" y="485775"/>
                </a:cubicBezTo>
                <a:cubicBezTo>
                  <a:pt x="142206" y="491130"/>
                  <a:pt x="141120" y="496444"/>
                  <a:pt x="139700" y="501650"/>
                </a:cubicBezTo>
                <a:cubicBezTo>
                  <a:pt x="137939" y="508108"/>
                  <a:pt x="133350" y="520700"/>
                  <a:pt x="133350" y="520700"/>
                </a:cubicBezTo>
                <a:cubicBezTo>
                  <a:pt x="137814" y="685877"/>
                  <a:pt x="132355" y="589132"/>
                  <a:pt x="139700" y="669925"/>
                </a:cubicBezTo>
                <a:cubicBezTo>
                  <a:pt x="140854" y="682617"/>
                  <a:pt x="139591" y="695711"/>
                  <a:pt x="142875" y="708025"/>
                </a:cubicBezTo>
                <a:cubicBezTo>
                  <a:pt x="144032" y="712364"/>
                  <a:pt x="148592" y="715170"/>
                  <a:pt x="152400" y="717550"/>
                </a:cubicBezTo>
                <a:cubicBezTo>
                  <a:pt x="162869" y="724093"/>
                  <a:pt x="172549" y="724497"/>
                  <a:pt x="184150" y="727075"/>
                </a:cubicBezTo>
                <a:cubicBezTo>
                  <a:pt x="196110" y="729733"/>
                  <a:pt x="195768" y="729889"/>
                  <a:pt x="206375" y="733425"/>
                </a:cubicBezTo>
                <a:cubicBezTo>
                  <a:pt x="209550" y="736600"/>
                  <a:pt x="212451" y="740075"/>
                  <a:pt x="215900" y="742950"/>
                </a:cubicBezTo>
                <a:cubicBezTo>
                  <a:pt x="218831" y="745393"/>
                  <a:pt x="223041" y="746320"/>
                  <a:pt x="225425" y="749300"/>
                </a:cubicBezTo>
                <a:cubicBezTo>
                  <a:pt x="227516" y="751913"/>
                  <a:pt x="227103" y="755832"/>
                  <a:pt x="228600" y="758825"/>
                </a:cubicBezTo>
                <a:cubicBezTo>
                  <a:pt x="230307" y="762238"/>
                  <a:pt x="232833" y="765175"/>
                  <a:pt x="234950" y="768350"/>
                </a:cubicBezTo>
                <a:cubicBezTo>
                  <a:pt x="233892" y="779992"/>
                  <a:pt x="233320" y="791688"/>
                  <a:pt x="231775" y="803275"/>
                </a:cubicBezTo>
                <a:cubicBezTo>
                  <a:pt x="231198" y="807600"/>
                  <a:pt x="229317" y="811671"/>
                  <a:pt x="228600" y="815975"/>
                </a:cubicBezTo>
                <a:cubicBezTo>
                  <a:pt x="227197" y="824391"/>
                  <a:pt x="226403" y="832899"/>
                  <a:pt x="225425" y="841375"/>
                </a:cubicBezTo>
                <a:cubicBezTo>
                  <a:pt x="223228" y="860416"/>
                  <a:pt x="219075" y="898525"/>
                  <a:pt x="219075" y="898525"/>
                </a:cubicBezTo>
                <a:cubicBezTo>
                  <a:pt x="218266" y="913889"/>
                  <a:pt x="218346" y="955417"/>
                  <a:pt x="212725" y="977900"/>
                </a:cubicBezTo>
                <a:cubicBezTo>
                  <a:pt x="211102" y="984394"/>
                  <a:pt x="208492" y="990600"/>
                  <a:pt x="206375" y="996950"/>
                </a:cubicBezTo>
                <a:lnTo>
                  <a:pt x="196850" y="1025525"/>
                </a:lnTo>
                <a:lnTo>
                  <a:pt x="193675" y="1035050"/>
                </a:lnTo>
                <a:lnTo>
                  <a:pt x="190500" y="1044575"/>
                </a:lnTo>
                <a:cubicBezTo>
                  <a:pt x="191558" y="1051983"/>
                  <a:pt x="190896" y="1059852"/>
                  <a:pt x="193675" y="1066800"/>
                </a:cubicBezTo>
                <a:cubicBezTo>
                  <a:pt x="198189" y="1078085"/>
                  <a:pt x="204439" y="1075357"/>
                  <a:pt x="212725" y="1079500"/>
                </a:cubicBezTo>
                <a:cubicBezTo>
                  <a:pt x="216138" y="1081207"/>
                  <a:pt x="218743" y="1084347"/>
                  <a:pt x="222250" y="1085850"/>
                </a:cubicBezTo>
                <a:cubicBezTo>
                  <a:pt x="226261" y="1087569"/>
                  <a:pt x="230864" y="1087493"/>
                  <a:pt x="234950" y="1089025"/>
                </a:cubicBezTo>
                <a:cubicBezTo>
                  <a:pt x="268156" y="1101477"/>
                  <a:pt x="227751" y="1090400"/>
                  <a:pt x="260350" y="1098550"/>
                </a:cubicBezTo>
                <a:cubicBezTo>
                  <a:pt x="285722" y="1136609"/>
                  <a:pt x="269875" y="1109197"/>
                  <a:pt x="269875" y="1212850"/>
                </a:cubicBezTo>
                <a:cubicBezTo>
                  <a:pt x="269875" y="1229816"/>
                  <a:pt x="271844" y="1247482"/>
                  <a:pt x="266700" y="1263650"/>
                </a:cubicBezTo>
                <a:cubicBezTo>
                  <a:pt x="258366" y="1289844"/>
                  <a:pt x="247055" y="1274366"/>
                  <a:pt x="238125" y="1292225"/>
                </a:cubicBezTo>
                <a:cubicBezTo>
                  <a:pt x="223718" y="1321038"/>
                  <a:pt x="230676" y="1309749"/>
                  <a:pt x="219075" y="1327150"/>
                </a:cubicBezTo>
                <a:cubicBezTo>
                  <a:pt x="218017" y="1331383"/>
                  <a:pt x="216295" y="1335504"/>
                  <a:pt x="215900" y="1339850"/>
                </a:cubicBezTo>
                <a:cubicBezTo>
                  <a:pt x="213115" y="1370488"/>
                  <a:pt x="209550" y="1431925"/>
                  <a:pt x="209550" y="1431925"/>
                </a:cubicBezTo>
                <a:cubicBezTo>
                  <a:pt x="210608" y="1442508"/>
                  <a:pt x="212725" y="1453039"/>
                  <a:pt x="212725" y="1463675"/>
                </a:cubicBezTo>
                <a:cubicBezTo>
                  <a:pt x="212725" y="1469525"/>
                  <a:pt x="210285" y="1487605"/>
                  <a:pt x="206375" y="1495425"/>
                </a:cubicBezTo>
                <a:cubicBezTo>
                  <a:pt x="204668" y="1498838"/>
                  <a:pt x="201732" y="1501537"/>
                  <a:pt x="200025" y="1504950"/>
                </a:cubicBezTo>
                <a:cubicBezTo>
                  <a:pt x="196621" y="1511758"/>
                  <a:pt x="195124" y="1523829"/>
                  <a:pt x="193675" y="1530350"/>
                </a:cubicBezTo>
                <a:cubicBezTo>
                  <a:pt x="192728" y="1534610"/>
                  <a:pt x="191699" y="1538854"/>
                  <a:pt x="190500" y="1543050"/>
                </a:cubicBezTo>
                <a:cubicBezTo>
                  <a:pt x="187086" y="1555000"/>
                  <a:pt x="181070" y="1565985"/>
                  <a:pt x="177800" y="1577975"/>
                </a:cubicBezTo>
                <a:cubicBezTo>
                  <a:pt x="175504" y="1586395"/>
                  <a:pt x="171450" y="1603375"/>
                  <a:pt x="171450" y="1603375"/>
                </a:cubicBezTo>
                <a:cubicBezTo>
                  <a:pt x="172508" y="1611842"/>
                  <a:pt x="171755" y="1620740"/>
                  <a:pt x="174625" y="1628775"/>
                </a:cubicBezTo>
                <a:cubicBezTo>
                  <a:pt x="177192" y="1635962"/>
                  <a:pt x="184912" y="1640585"/>
                  <a:pt x="187325" y="1647825"/>
                </a:cubicBezTo>
                <a:lnTo>
                  <a:pt x="190500" y="1657350"/>
                </a:lnTo>
                <a:cubicBezTo>
                  <a:pt x="189442" y="1670050"/>
                  <a:pt x="188906" y="1682804"/>
                  <a:pt x="187325" y="1695450"/>
                </a:cubicBezTo>
                <a:cubicBezTo>
                  <a:pt x="186784" y="1699780"/>
                  <a:pt x="185404" y="1703970"/>
                  <a:pt x="184150" y="1708150"/>
                </a:cubicBezTo>
                <a:cubicBezTo>
                  <a:pt x="181265" y="1717767"/>
                  <a:pt x="177800" y="1727200"/>
                  <a:pt x="174625" y="1736725"/>
                </a:cubicBezTo>
                <a:cubicBezTo>
                  <a:pt x="166645" y="1760666"/>
                  <a:pt x="177410" y="1731156"/>
                  <a:pt x="165100" y="1755775"/>
                </a:cubicBezTo>
                <a:cubicBezTo>
                  <a:pt x="163603" y="1758768"/>
                  <a:pt x="163422" y="1762307"/>
                  <a:pt x="161925" y="1765300"/>
                </a:cubicBezTo>
                <a:cubicBezTo>
                  <a:pt x="160218" y="1768713"/>
                  <a:pt x="155575" y="1774825"/>
                  <a:pt x="155575" y="177482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2B6B2F1-029A-365E-AD91-43BDC3D892CA}"/>
              </a:ext>
            </a:extLst>
          </p:cNvPr>
          <p:cNvSpPr/>
          <p:nvPr/>
        </p:nvSpPr>
        <p:spPr>
          <a:xfrm>
            <a:off x="4895850" y="2578100"/>
            <a:ext cx="250995" cy="520700"/>
          </a:xfrm>
          <a:custGeom>
            <a:avLst/>
            <a:gdLst>
              <a:gd name="connsiteX0" fmla="*/ 9525 w 250995"/>
              <a:gd name="connsiteY0" fmla="*/ 0 h 520700"/>
              <a:gd name="connsiteX1" fmla="*/ 120650 w 250995"/>
              <a:gd name="connsiteY1" fmla="*/ 9525 h 520700"/>
              <a:gd name="connsiteX2" fmla="*/ 171450 w 250995"/>
              <a:gd name="connsiteY2" fmla="*/ 38100 h 520700"/>
              <a:gd name="connsiteX3" fmla="*/ 234950 w 250995"/>
              <a:gd name="connsiteY3" fmla="*/ 98425 h 520700"/>
              <a:gd name="connsiteX4" fmla="*/ 250825 w 250995"/>
              <a:gd name="connsiteY4" fmla="*/ 193675 h 520700"/>
              <a:gd name="connsiteX5" fmla="*/ 228600 w 250995"/>
              <a:gd name="connsiteY5" fmla="*/ 292100 h 520700"/>
              <a:gd name="connsiteX6" fmla="*/ 184150 w 250995"/>
              <a:gd name="connsiteY6" fmla="*/ 346075 h 520700"/>
              <a:gd name="connsiteX7" fmla="*/ 120650 w 250995"/>
              <a:gd name="connsiteY7" fmla="*/ 390525 h 520700"/>
              <a:gd name="connsiteX8" fmla="*/ 88900 w 250995"/>
              <a:gd name="connsiteY8" fmla="*/ 412750 h 520700"/>
              <a:gd name="connsiteX9" fmla="*/ 57150 w 250995"/>
              <a:gd name="connsiteY9" fmla="*/ 447675 h 520700"/>
              <a:gd name="connsiteX10" fmla="*/ 28575 w 250995"/>
              <a:gd name="connsiteY10" fmla="*/ 488950 h 520700"/>
              <a:gd name="connsiteX11" fmla="*/ 0 w 250995"/>
              <a:gd name="connsiteY11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995" h="520700">
                <a:moveTo>
                  <a:pt x="9525" y="0"/>
                </a:moveTo>
                <a:cubicBezTo>
                  <a:pt x="51594" y="1587"/>
                  <a:pt x="93663" y="3175"/>
                  <a:pt x="120650" y="9525"/>
                </a:cubicBezTo>
                <a:cubicBezTo>
                  <a:pt x="147637" y="15875"/>
                  <a:pt x="152400" y="23283"/>
                  <a:pt x="171450" y="38100"/>
                </a:cubicBezTo>
                <a:cubicBezTo>
                  <a:pt x="190500" y="52917"/>
                  <a:pt x="221721" y="72496"/>
                  <a:pt x="234950" y="98425"/>
                </a:cubicBezTo>
                <a:cubicBezTo>
                  <a:pt x="248179" y="124354"/>
                  <a:pt x="251883" y="161396"/>
                  <a:pt x="250825" y="193675"/>
                </a:cubicBezTo>
                <a:cubicBezTo>
                  <a:pt x="249767" y="225954"/>
                  <a:pt x="239712" y="266700"/>
                  <a:pt x="228600" y="292100"/>
                </a:cubicBezTo>
                <a:cubicBezTo>
                  <a:pt x="217488" y="317500"/>
                  <a:pt x="202142" y="329671"/>
                  <a:pt x="184150" y="346075"/>
                </a:cubicBezTo>
                <a:cubicBezTo>
                  <a:pt x="166158" y="362479"/>
                  <a:pt x="120650" y="390525"/>
                  <a:pt x="120650" y="390525"/>
                </a:cubicBezTo>
                <a:cubicBezTo>
                  <a:pt x="104775" y="401638"/>
                  <a:pt x="99483" y="403225"/>
                  <a:pt x="88900" y="412750"/>
                </a:cubicBezTo>
                <a:cubicBezTo>
                  <a:pt x="78317" y="422275"/>
                  <a:pt x="67204" y="434975"/>
                  <a:pt x="57150" y="447675"/>
                </a:cubicBezTo>
                <a:cubicBezTo>
                  <a:pt x="47096" y="460375"/>
                  <a:pt x="38100" y="476779"/>
                  <a:pt x="28575" y="488950"/>
                </a:cubicBezTo>
                <a:cubicBezTo>
                  <a:pt x="19050" y="501121"/>
                  <a:pt x="9525" y="510910"/>
                  <a:pt x="0" y="520700"/>
                </a:cubicBezTo>
              </a:path>
            </a:pathLst>
          </a:custGeom>
          <a:noFill/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B2F8A3C-9437-C7E6-68D7-E1118E49C51A}"/>
              </a:ext>
            </a:extLst>
          </p:cNvPr>
          <p:cNvSpPr/>
          <p:nvPr/>
        </p:nvSpPr>
        <p:spPr>
          <a:xfrm>
            <a:off x="4895850" y="2498727"/>
            <a:ext cx="368554" cy="727073"/>
          </a:xfrm>
          <a:custGeom>
            <a:avLst/>
            <a:gdLst>
              <a:gd name="connsiteX0" fmla="*/ 9525 w 250995"/>
              <a:gd name="connsiteY0" fmla="*/ 0 h 520700"/>
              <a:gd name="connsiteX1" fmla="*/ 120650 w 250995"/>
              <a:gd name="connsiteY1" fmla="*/ 9525 h 520700"/>
              <a:gd name="connsiteX2" fmla="*/ 171450 w 250995"/>
              <a:gd name="connsiteY2" fmla="*/ 38100 h 520700"/>
              <a:gd name="connsiteX3" fmla="*/ 234950 w 250995"/>
              <a:gd name="connsiteY3" fmla="*/ 98425 h 520700"/>
              <a:gd name="connsiteX4" fmla="*/ 250825 w 250995"/>
              <a:gd name="connsiteY4" fmla="*/ 193675 h 520700"/>
              <a:gd name="connsiteX5" fmla="*/ 228600 w 250995"/>
              <a:gd name="connsiteY5" fmla="*/ 292100 h 520700"/>
              <a:gd name="connsiteX6" fmla="*/ 184150 w 250995"/>
              <a:gd name="connsiteY6" fmla="*/ 346075 h 520700"/>
              <a:gd name="connsiteX7" fmla="*/ 120650 w 250995"/>
              <a:gd name="connsiteY7" fmla="*/ 390525 h 520700"/>
              <a:gd name="connsiteX8" fmla="*/ 88900 w 250995"/>
              <a:gd name="connsiteY8" fmla="*/ 412750 h 520700"/>
              <a:gd name="connsiteX9" fmla="*/ 57150 w 250995"/>
              <a:gd name="connsiteY9" fmla="*/ 447675 h 520700"/>
              <a:gd name="connsiteX10" fmla="*/ 28575 w 250995"/>
              <a:gd name="connsiteY10" fmla="*/ 488950 h 520700"/>
              <a:gd name="connsiteX11" fmla="*/ 0 w 250995"/>
              <a:gd name="connsiteY11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995" h="520700">
                <a:moveTo>
                  <a:pt x="9525" y="0"/>
                </a:moveTo>
                <a:cubicBezTo>
                  <a:pt x="51594" y="1587"/>
                  <a:pt x="93663" y="3175"/>
                  <a:pt x="120650" y="9525"/>
                </a:cubicBezTo>
                <a:cubicBezTo>
                  <a:pt x="147637" y="15875"/>
                  <a:pt x="152400" y="23283"/>
                  <a:pt x="171450" y="38100"/>
                </a:cubicBezTo>
                <a:cubicBezTo>
                  <a:pt x="190500" y="52917"/>
                  <a:pt x="221721" y="72496"/>
                  <a:pt x="234950" y="98425"/>
                </a:cubicBezTo>
                <a:cubicBezTo>
                  <a:pt x="248179" y="124354"/>
                  <a:pt x="251883" y="161396"/>
                  <a:pt x="250825" y="193675"/>
                </a:cubicBezTo>
                <a:cubicBezTo>
                  <a:pt x="249767" y="225954"/>
                  <a:pt x="239712" y="266700"/>
                  <a:pt x="228600" y="292100"/>
                </a:cubicBezTo>
                <a:cubicBezTo>
                  <a:pt x="217488" y="317500"/>
                  <a:pt x="202142" y="329671"/>
                  <a:pt x="184150" y="346075"/>
                </a:cubicBezTo>
                <a:cubicBezTo>
                  <a:pt x="166158" y="362479"/>
                  <a:pt x="120650" y="390525"/>
                  <a:pt x="120650" y="390525"/>
                </a:cubicBezTo>
                <a:cubicBezTo>
                  <a:pt x="104775" y="401638"/>
                  <a:pt x="99483" y="403225"/>
                  <a:pt x="88900" y="412750"/>
                </a:cubicBezTo>
                <a:cubicBezTo>
                  <a:pt x="78317" y="422275"/>
                  <a:pt x="67204" y="434975"/>
                  <a:pt x="57150" y="447675"/>
                </a:cubicBezTo>
                <a:cubicBezTo>
                  <a:pt x="47096" y="460375"/>
                  <a:pt x="38100" y="476779"/>
                  <a:pt x="28575" y="488950"/>
                </a:cubicBezTo>
                <a:cubicBezTo>
                  <a:pt x="19050" y="501121"/>
                  <a:pt x="9525" y="510910"/>
                  <a:pt x="0" y="520700"/>
                </a:cubicBezTo>
              </a:path>
            </a:pathLst>
          </a:custGeom>
          <a:noFill/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D4A6D33-96EC-455C-B413-39B0FA6C67AF}"/>
              </a:ext>
            </a:extLst>
          </p:cNvPr>
          <p:cNvSpPr/>
          <p:nvPr/>
        </p:nvSpPr>
        <p:spPr>
          <a:xfrm>
            <a:off x="4895850" y="2663810"/>
            <a:ext cx="158742" cy="304830"/>
          </a:xfrm>
          <a:custGeom>
            <a:avLst/>
            <a:gdLst>
              <a:gd name="connsiteX0" fmla="*/ 9525 w 250995"/>
              <a:gd name="connsiteY0" fmla="*/ 0 h 520700"/>
              <a:gd name="connsiteX1" fmla="*/ 120650 w 250995"/>
              <a:gd name="connsiteY1" fmla="*/ 9525 h 520700"/>
              <a:gd name="connsiteX2" fmla="*/ 171450 w 250995"/>
              <a:gd name="connsiteY2" fmla="*/ 38100 h 520700"/>
              <a:gd name="connsiteX3" fmla="*/ 234950 w 250995"/>
              <a:gd name="connsiteY3" fmla="*/ 98425 h 520700"/>
              <a:gd name="connsiteX4" fmla="*/ 250825 w 250995"/>
              <a:gd name="connsiteY4" fmla="*/ 193675 h 520700"/>
              <a:gd name="connsiteX5" fmla="*/ 228600 w 250995"/>
              <a:gd name="connsiteY5" fmla="*/ 292100 h 520700"/>
              <a:gd name="connsiteX6" fmla="*/ 184150 w 250995"/>
              <a:gd name="connsiteY6" fmla="*/ 346075 h 520700"/>
              <a:gd name="connsiteX7" fmla="*/ 120650 w 250995"/>
              <a:gd name="connsiteY7" fmla="*/ 390525 h 520700"/>
              <a:gd name="connsiteX8" fmla="*/ 88900 w 250995"/>
              <a:gd name="connsiteY8" fmla="*/ 412750 h 520700"/>
              <a:gd name="connsiteX9" fmla="*/ 57150 w 250995"/>
              <a:gd name="connsiteY9" fmla="*/ 447675 h 520700"/>
              <a:gd name="connsiteX10" fmla="*/ 28575 w 250995"/>
              <a:gd name="connsiteY10" fmla="*/ 488950 h 520700"/>
              <a:gd name="connsiteX11" fmla="*/ 0 w 250995"/>
              <a:gd name="connsiteY11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995" h="520700">
                <a:moveTo>
                  <a:pt x="9525" y="0"/>
                </a:moveTo>
                <a:cubicBezTo>
                  <a:pt x="51594" y="1587"/>
                  <a:pt x="93663" y="3175"/>
                  <a:pt x="120650" y="9525"/>
                </a:cubicBezTo>
                <a:cubicBezTo>
                  <a:pt x="147637" y="15875"/>
                  <a:pt x="152400" y="23283"/>
                  <a:pt x="171450" y="38100"/>
                </a:cubicBezTo>
                <a:cubicBezTo>
                  <a:pt x="190500" y="52917"/>
                  <a:pt x="221721" y="72496"/>
                  <a:pt x="234950" y="98425"/>
                </a:cubicBezTo>
                <a:cubicBezTo>
                  <a:pt x="248179" y="124354"/>
                  <a:pt x="251883" y="161396"/>
                  <a:pt x="250825" y="193675"/>
                </a:cubicBezTo>
                <a:cubicBezTo>
                  <a:pt x="249767" y="225954"/>
                  <a:pt x="239712" y="266700"/>
                  <a:pt x="228600" y="292100"/>
                </a:cubicBezTo>
                <a:cubicBezTo>
                  <a:pt x="217488" y="317500"/>
                  <a:pt x="202142" y="329671"/>
                  <a:pt x="184150" y="346075"/>
                </a:cubicBezTo>
                <a:cubicBezTo>
                  <a:pt x="166158" y="362479"/>
                  <a:pt x="120650" y="390525"/>
                  <a:pt x="120650" y="390525"/>
                </a:cubicBezTo>
                <a:cubicBezTo>
                  <a:pt x="104775" y="401638"/>
                  <a:pt x="99483" y="403225"/>
                  <a:pt x="88900" y="412750"/>
                </a:cubicBezTo>
                <a:cubicBezTo>
                  <a:pt x="78317" y="422275"/>
                  <a:pt x="67204" y="434975"/>
                  <a:pt x="57150" y="447675"/>
                </a:cubicBezTo>
                <a:cubicBezTo>
                  <a:pt x="47096" y="460375"/>
                  <a:pt x="38100" y="476779"/>
                  <a:pt x="28575" y="488950"/>
                </a:cubicBezTo>
                <a:cubicBezTo>
                  <a:pt x="19050" y="501121"/>
                  <a:pt x="9525" y="510910"/>
                  <a:pt x="0" y="520700"/>
                </a:cubicBezTo>
              </a:path>
            </a:pathLst>
          </a:custGeom>
          <a:noFill/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EEB34FF-6330-E26D-C471-1F8CFA44A32A}"/>
              </a:ext>
            </a:extLst>
          </p:cNvPr>
          <p:cNvSpPr/>
          <p:nvPr/>
        </p:nvSpPr>
        <p:spPr>
          <a:xfrm>
            <a:off x="4905375" y="3257358"/>
            <a:ext cx="433476" cy="470106"/>
          </a:xfrm>
          <a:custGeom>
            <a:avLst/>
            <a:gdLst>
              <a:gd name="connsiteX0" fmla="*/ 3175 w 433476"/>
              <a:gd name="connsiteY0" fmla="*/ 63692 h 425245"/>
              <a:gd name="connsiteX1" fmla="*/ 142875 w 433476"/>
              <a:gd name="connsiteY1" fmla="*/ 12892 h 425245"/>
              <a:gd name="connsiteX2" fmla="*/ 238125 w 433476"/>
              <a:gd name="connsiteY2" fmla="*/ 192 h 425245"/>
              <a:gd name="connsiteX3" fmla="*/ 311150 w 433476"/>
              <a:gd name="connsiteY3" fmla="*/ 19242 h 425245"/>
              <a:gd name="connsiteX4" fmla="*/ 400050 w 433476"/>
              <a:gd name="connsiteY4" fmla="*/ 98617 h 425245"/>
              <a:gd name="connsiteX5" fmla="*/ 431800 w 433476"/>
              <a:gd name="connsiteY5" fmla="*/ 203392 h 425245"/>
              <a:gd name="connsiteX6" fmla="*/ 422275 w 433476"/>
              <a:gd name="connsiteY6" fmla="*/ 285942 h 425245"/>
              <a:gd name="connsiteX7" fmla="*/ 365125 w 433476"/>
              <a:gd name="connsiteY7" fmla="*/ 368492 h 425245"/>
              <a:gd name="connsiteX8" fmla="*/ 298450 w 433476"/>
              <a:gd name="connsiteY8" fmla="*/ 419292 h 425245"/>
              <a:gd name="connsiteX9" fmla="*/ 193675 w 433476"/>
              <a:gd name="connsiteY9" fmla="*/ 422467 h 425245"/>
              <a:gd name="connsiteX10" fmla="*/ 101600 w 433476"/>
              <a:gd name="connsiteY10" fmla="*/ 403417 h 425245"/>
              <a:gd name="connsiteX11" fmla="*/ 60325 w 433476"/>
              <a:gd name="connsiteY11" fmla="*/ 390717 h 425245"/>
              <a:gd name="connsiteX12" fmla="*/ 0 w 433476"/>
              <a:gd name="connsiteY12" fmla="*/ 355792 h 42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476" h="425245">
                <a:moveTo>
                  <a:pt x="3175" y="63692"/>
                </a:moveTo>
                <a:cubicBezTo>
                  <a:pt x="53446" y="43583"/>
                  <a:pt x="103717" y="23475"/>
                  <a:pt x="142875" y="12892"/>
                </a:cubicBezTo>
                <a:cubicBezTo>
                  <a:pt x="182033" y="2309"/>
                  <a:pt x="210079" y="-866"/>
                  <a:pt x="238125" y="192"/>
                </a:cubicBezTo>
                <a:cubicBezTo>
                  <a:pt x="266171" y="1250"/>
                  <a:pt x="284163" y="2838"/>
                  <a:pt x="311150" y="19242"/>
                </a:cubicBezTo>
                <a:cubicBezTo>
                  <a:pt x="338137" y="35646"/>
                  <a:pt x="379942" y="67925"/>
                  <a:pt x="400050" y="98617"/>
                </a:cubicBezTo>
                <a:cubicBezTo>
                  <a:pt x="420158" y="129309"/>
                  <a:pt x="428096" y="172171"/>
                  <a:pt x="431800" y="203392"/>
                </a:cubicBezTo>
                <a:cubicBezTo>
                  <a:pt x="435504" y="234613"/>
                  <a:pt x="433387" y="258425"/>
                  <a:pt x="422275" y="285942"/>
                </a:cubicBezTo>
                <a:cubicBezTo>
                  <a:pt x="411163" y="313459"/>
                  <a:pt x="385762" y="346267"/>
                  <a:pt x="365125" y="368492"/>
                </a:cubicBezTo>
                <a:cubicBezTo>
                  <a:pt x="344488" y="390717"/>
                  <a:pt x="327025" y="410296"/>
                  <a:pt x="298450" y="419292"/>
                </a:cubicBezTo>
                <a:cubicBezTo>
                  <a:pt x="269875" y="428288"/>
                  <a:pt x="226483" y="425113"/>
                  <a:pt x="193675" y="422467"/>
                </a:cubicBezTo>
                <a:cubicBezTo>
                  <a:pt x="160867" y="419821"/>
                  <a:pt x="123825" y="408709"/>
                  <a:pt x="101600" y="403417"/>
                </a:cubicBezTo>
                <a:cubicBezTo>
                  <a:pt x="79375" y="398125"/>
                  <a:pt x="77258" y="398654"/>
                  <a:pt x="60325" y="390717"/>
                </a:cubicBezTo>
                <a:cubicBezTo>
                  <a:pt x="43392" y="382780"/>
                  <a:pt x="21696" y="369286"/>
                  <a:pt x="0" y="35579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F5517CC-69E2-DE2D-2761-313715B3F512}"/>
              </a:ext>
            </a:extLst>
          </p:cNvPr>
          <p:cNvSpPr/>
          <p:nvPr/>
        </p:nvSpPr>
        <p:spPr>
          <a:xfrm>
            <a:off x="4902201" y="3410362"/>
            <a:ext cx="120632" cy="143358"/>
          </a:xfrm>
          <a:custGeom>
            <a:avLst/>
            <a:gdLst>
              <a:gd name="connsiteX0" fmla="*/ 3175 w 433476"/>
              <a:gd name="connsiteY0" fmla="*/ 63692 h 425245"/>
              <a:gd name="connsiteX1" fmla="*/ 142875 w 433476"/>
              <a:gd name="connsiteY1" fmla="*/ 12892 h 425245"/>
              <a:gd name="connsiteX2" fmla="*/ 238125 w 433476"/>
              <a:gd name="connsiteY2" fmla="*/ 192 h 425245"/>
              <a:gd name="connsiteX3" fmla="*/ 311150 w 433476"/>
              <a:gd name="connsiteY3" fmla="*/ 19242 h 425245"/>
              <a:gd name="connsiteX4" fmla="*/ 400050 w 433476"/>
              <a:gd name="connsiteY4" fmla="*/ 98617 h 425245"/>
              <a:gd name="connsiteX5" fmla="*/ 431800 w 433476"/>
              <a:gd name="connsiteY5" fmla="*/ 203392 h 425245"/>
              <a:gd name="connsiteX6" fmla="*/ 422275 w 433476"/>
              <a:gd name="connsiteY6" fmla="*/ 285942 h 425245"/>
              <a:gd name="connsiteX7" fmla="*/ 365125 w 433476"/>
              <a:gd name="connsiteY7" fmla="*/ 368492 h 425245"/>
              <a:gd name="connsiteX8" fmla="*/ 298450 w 433476"/>
              <a:gd name="connsiteY8" fmla="*/ 419292 h 425245"/>
              <a:gd name="connsiteX9" fmla="*/ 193675 w 433476"/>
              <a:gd name="connsiteY9" fmla="*/ 422467 h 425245"/>
              <a:gd name="connsiteX10" fmla="*/ 101600 w 433476"/>
              <a:gd name="connsiteY10" fmla="*/ 403417 h 425245"/>
              <a:gd name="connsiteX11" fmla="*/ 60325 w 433476"/>
              <a:gd name="connsiteY11" fmla="*/ 390717 h 425245"/>
              <a:gd name="connsiteX12" fmla="*/ 0 w 433476"/>
              <a:gd name="connsiteY12" fmla="*/ 355792 h 42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476" h="425245">
                <a:moveTo>
                  <a:pt x="3175" y="63692"/>
                </a:moveTo>
                <a:cubicBezTo>
                  <a:pt x="53446" y="43583"/>
                  <a:pt x="103717" y="23475"/>
                  <a:pt x="142875" y="12892"/>
                </a:cubicBezTo>
                <a:cubicBezTo>
                  <a:pt x="182033" y="2309"/>
                  <a:pt x="210079" y="-866"/>
                  <a:pt x="238125" y="192"/>
                </a:cubicBezTo>
                <a:cubicBezTo>
                  <a:pt x="266171" y="1250"/>
                  <a:pt x="284163" y="2838"/>
                  <a:pt x="311150" y="19242"/>
                </a:cubicBezTo>
                <a:cubicBezTo>
                  <a:pt x="338137" y="35646"/>
                  <a:pt x="379942" y="67925"/>
                  <a:pt x="400050" y="98617"/>
                </a:cubicBezTo>
                <a:cubicBezTo>
                  <a:pt x="420158" y="129309"/>
                  <a:pt x="428096" y="172171"/>
                  <a:pt x="431800" y="203392"/>
                </a:cubicBezTo>
                <a:cubicBezTo>
                  <a:pt x="435504" y="234613"/>
                  <a:pt x="433387" y="258425"/>
                  <a:pt x="422275" y="285942"/>
                </a:cubicBezTo>
                <a:cubicBezTo>
                  <a:pt x="411163" y="313459"/>
                  <a:pt x="385762" y="346267"/>
                  <a:pt x="365125" y="368492"/>
                </a:cubicBezTo>
                <a:cubicBezTo>
                  <a:pt x="344488" y="390717"/>
                  <a:pt x="327025" y="410296"/>
                  <a:pt x="298450" y="419292"/>
                </a:cubicBezTo>
                <a:cubicBezTo>
                  <a:pt x="269875" y="428288"/>
                  <a:pt x="226483" y="425113"/>
                  <a:pt x="193675" y="422467"/>
                </a:cubicBezTo>
                <a:cubicBezTo>
                  <a:pt x="160867" y="419821"/>
                  <a:pt x="123825" y="408709"/>
                  <a:pt x="101600" y="403417"/>
                </a:cubicBezTo>
                <a:cubicBezTo>
                  <a:pt x="79375" y="398125"/>
                  <a:pt x="77258" y="398654"/>
                  <a:pt x="60325" y="390717"/>
                </a:cubicBezTo>
                <a:cubicBezTo>
                  <a:pt x="43392" y="382780"/>
                  <a:pt x="21696" y="369286"/>
                  <a:pt x="0" y="35579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E00B97F-DAE2-8655-B694-56A9D926F041}"/>
              </a:ext>
            </a:extLst>
          </p:cNvPr>
          <p:cNvSpPr/>
          <p:nvPr/>
        </p:nvSpPr>
        <p:spPr>
          <a:xfrm>
            <a:off x="4905375" y="3337130"/>
            <a:ext cx="241291" cy="294174"/>
          </a:xfrm>
          <a:custGeom>
            <a:avLst/>
            <a:gdLst>
              <a:gd name="connsiteX0" fmla="*/ 3175 w 433476"/>
              <a:gd name="connsiteY0" fmla="*/ 63692 h 425245"/>
              <a:gd name="connsiteX1" fmla="*/ 142875 w 433476"/>
              <a:gd name="connsiteY1" fmla="*/ 12892 h 425245"/>
              <a:gd name="connsiteX2" fmla="*/ 238125 w 433476"/>
              <a:gd name="connsiteY2" fmla="*/ 192 h 425245"/>
              <a:gd name="connsiteX3" fmla="*/ 311150 w 433476"/>
              <a:gd name="connsiteY3" fmla="*/ 19242 h 425245"/>
              <a:gd name="connsiteX4" fmla="*/ 400050 w 433476"/>
              <a:gd name="connsiteY4" fmla="*/ 98617 h 425245"/>
              <a:gd name="connsiteX5" fmla="*/ 431800 w 433476"/>
              <a:gd name="connsiteY5" fmla="*/ 203392 h 425245"/>
              <a:gd name="connsiteX6" fmla="*/ 422275 w 433476"/>
              <a:gd name="connsiteY6" fmla="*/ 285942 h 425245"/>
              <a:gd name="connsiteX7" fmla="*/ 365125 w 433476"/>
              <a:gd name="connsiteY7" fmla="*/ 368492 h 425245"/>
              <a:gd name="connsiteX8" fmla="*/ 298450 w 433476"/>
              <a:gd name="connsiteY8" fmla="*/ 419292 h 425245"/>
              <a:gd name="connsiteX9" fmla="*/ 193675 w 433476"/>
              <a:gd name="connsiteY9" fmla="*/ 422467 h 425245"/>
              <a:gd name="connsiteX10" fmla="*/ 101600 w 433476"/>
              <a:gd name="connsiteY10" fmla="*/ 403417 h 425245"/>
              <a:gd name="connsiteX11" fmla="*/ 60325 w 433476"/>
              <a:gd name="connsiteY11" fmla="*/ 390717 h 425245"/>
              <a:gd name="connsiteX12" fmla="*/ 0 w 433476"/>
              <a:gd name="connsiteY12" fmla="*/ 355792 h 42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476" h="425245">
                <a:moveTo>
                  <a:pt x="3175" y="63692"/>
                </a:moveTo>
                <a:cubicBezTo>
                  <a:pt x="53446" y="43583"/>
                  <a:pt x="103717" y="23475"/>
                  <a:pt x="142875" y="12892"/>
                </a:cubicBezTo>
                <a:cubicBezTo>
                  <a:pt x="182033" y="2309"/>
                  <a:pt x="210079" y="-866"/>
                  <a:pt x="238125" y="192"/>
                </a:cubicBezTo>
                <a:cubicBezTo>
                  <a:pt x="266171" y="1250"/>
                  <a:pt x="284163" y="2838"/>
                  <a:pt x="311150" y="19242"/>
                </a:cubicBezTo>
                <a:cubicBezTo>
                  <a:pt x="338137" y="35646"/>
                  <a:pt x="379942" y="67925"/>
                  <a:pt x="400050" y="98617"/>
                </a:cubicBezTo>
                <a:cubicBezTo>
                  <a:pt x="420158" y="129309"/>
                  <a:pt x="428096" y="172171"/>
                  <a:pt x="431800" y="203392"/>
                </a:cubicBezTo>
                <a:cubicBezTo>
                  <a:pt x="435504" y="234613"/>
                  <a:pt x="433387" y="258425"/>
                  <a:pt x="422275" y="285942"/>
                </a:cubicBezTo>
                <a:cubicBezTo>
                  <a:pt x="411163" y="313459"/>
                  <a:pt x="385762" y="346267"/>
                  <a:pt x="365125" y="368492"/>
                </a:cubicBezTo>
                <a:cubicBezTo>
                  <a:pt x="344488" y="390717"/>
                  <a:pt x="327025" y="410296"/>
                  <a:pt x="298450" y="419292"/>
                </a:cubicBezTo>
                <a:cubicBezTo>
                  <a:pt x="269875" y="428288"/>
                  <a:pt x="226483" y="425113"/>
                  <a:pt x="193675" y="422467"/>
                </a:cubicBezTo>
                <a:cubicBezTo>
                  <a:pt x="160867" y="419821"/>
                  <a:pt x="123825" y="408709"/>
                  <a:pt x="101600" y="403417"/>
                </a:cubicBezTo>
                <a:cubicBezTo>
                  <a:pt x="79375" y="398125"/>
                  <a:pt x="77258" y="398654"/>
                  <a:pt x="60325" y="390717"/>
                </a:cubicBezTo>
                <a:cubicBezTo>
                  <a:pt x="43392" y="382780"/>
                  <a:pt x="21696" y="369286"/>
                  <a:pt x="0" y="35579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4AE32CF-958F-B3B8-847F-285E366D3B0B}"/>
              </a:ext>
            </a:extLst>
          </p:cNvPr>
          <p:cNvSpPr/>
          <p:nvPr/>
        </p:nvSpPr>
        <p:spPr>
          <a:xfrm>
            <a:off x="4905375" y="2409825"/>
            <a:ext cx="546121" cy="1393824"/>
          </a:xfrm>
          <a:custGeom>
            <a:avLst/>
            <a:gdLst>
              <a:gd name="connsiteX0" fmla="*/ 152400 w 546121"/>
              <a:gd name="connsiteY0" fmla="*/ 0 h 1368451"/>
              <a:gd name="connsiteX1" fmla="*/ 276225 w 546121"/>
              <a:gd name="connsiteY1" fmla="*/ 22225 h 1368451"/>
              <a:gd name="connsiteX2" fmla="*/ 361950 w 546121"/>
              <a:gd name="connsiteY2" fmla="*/ 79375 h 1368451"/>
              <a:gd name="connsiteX3" fmla="*/ 438150 w 546121"/>
              <a:gd name="connsiteY3" fmla="*/ 149225 h 1368451"/>
              <a:gd name="connsiteX4" fmla="*/ 476250 w 546121"/>
              <a:gd name="connsiteY4" fmla="*/ 234950 h 1368451"/>
              <a:gd name="connsiteX5" fmla="*/ 485775 w 546121"/>
              <a:gd name="connsiteY5" fmla="*/ 339725 h 1368451"/>
              <a:gd name="connsiteX6" fmla="*/ 469900 w 546121"/>
              <a:gd name="connsiteY6" fmla="*/ 466725 h 1368451"/>
              <a:gd name="connsiteX7" fmla="*/ 438150 w 546121"/>
              <a:gd name="connsiteY7" fmla="*/ 549275 h 1368451"/>
              <a:gd name="connsiteX8" fmla="*/ 374650 w 546121"/>
              <a:gd name="connsiteY8" fmla="*/ 628650 h 1368451"/>
              <a:gd name="connsiteX9" fmla="*/ 311150 w 546121"/>
              <a:gd name="connsiteY9" fmla="*/ 669925 h 1368451"/>
              <a:gd name="connsiteX10" fmla="*/ 222250 w 546121"/>
              <a:gd name="connsiteY10" fmla="*/ 717550 h 1368451"/>
              <a:gd name="connsiteX11" fmla="*/ 174625 w 546121"/>
              <a:gd name="connsiteY11" fmla="*/ 758825 h 1368451"/>
              <a:gd name="connsiteX12" fmla="*/ 142875 w 546121"/>
              <a:gd name="connsiteY12" fmla="*/ 784225 h 1368451"/>
              <a:gd name="connsiteX13" fmla="*/ 212725 w 546121"/>
              <a:gd name="connsiteY13" fmla="*/ 752475 h 1368451"/>
              <a:gd name="connsiteX14" fmla="*/ 314325 w 546121"/>
              <a:gd name="connsiteY14" fmla="*/ 742950 h 1368451"/>
              <a:gd name="connsiteX15" fmla="*/ 390525 w 546121"/>
              <a:gd name="connsiteY15" fmla="*/ 781050 h 1368451"/>
              <a:gd name="connsiteX16" fmla="*/ 463550 w 546121"/>
              <a:gd name="connsiteY16" fmla="*/ 831850 h 1368451"/>
              <a:gd name="connsiteX17" fmla="*/ 508000 w 546121"/>
              <a:gd name="connsiteY17" fmla="*/ 911225 h 1368451"/>
              <a:gd name="connsiteX18" fmla="*/ 523875 w 546121"/>
              <a:gd name="connsiteY18" fmla="*/ 974725 h 1368451"/>
              <a:gd name="connsiteX19" fmla="*/ 546100 w 546121"/>
              <a:gd name="connsiteY19" fmla="*/ 1057275 h 1368451"/>
              <a:gd name="connsiteX20" fmla="*/ 527050 w 546121"/>
              <a:gd name="connsiteY20" fmla="*/ 1155700 h 1368451"/>
              <a:gd name="connsiteX21" fmla="*/ 485775 w 546121"/>
              <a:gd name="connsiteY21" fmla="*/ 1241425 h 1368451"/>
              <a:gd name="connsiteX22" fmla="*/ 422275 w 546121"/>
              <a:gd name="connsiteY22" fmla="*/ 1301750 h 1368451"/>
              <a:gd name="connsiteX23" fmla="*/ 371475 w 546121"/>
              <a:gd name="connsiteY23" fmla="*/ 1336675 h 1368451"/>
              <a:gd name="connsiteX24" fmla="*/ 307975 w 546121"/>
              <a:gd name="connsiteY24" fmla="*/ 1355725 h 1368451"/>
              <a:gd name="connsiteX25" fmla="*/ 231775 w 546121"/>
              <a:gd name="connsiteY25" fmla="*/ 1368425 h 1368451"/>
              <a:gd name="connsiteX26" fmla="*/ 168275 w 546121"/>
              <a:gd name="connsiteY26" fmla="*/ 1358900 h 1368451"/>
              <a:gd name="connsiteX27" fmla="*/ 107950 w 546121"/>
              <a:gd name="connsiteY27" fmla="*/ 1352550 h 1368451"/>
              <a:gd name="connsiteX28" fmla="*/ 57150 w 546121"/>
              <a:gd name="connsiteY28" fmla="*/ 1339850 h 1368451"/>
              <a:gd name="connsiteX29" fmla="*/ 0 w 546121"/>
              <a:gd name="connsiteY29" fmla="*/ 1323975 h 136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46121" h="1368451">
                <a:moveTo>
                  <a:pt x="152400" y="0"/>
                </a:moveTo>
                <a:cubicBezTo>
                  <a:pt x="196850" y="4498"/>
                  <a:pt x="241300" y="8996"/>
                  <a:pt x="276225" y="22225"/>
                </a:cubicBezTo>
                <a:cubicBezTo>
                  <a:pt x="311150" y="35454"/>
                  <a:pt x="334963" y="58208"/>
                  <a:pt x="361950" y="79375"/>
                </a:cubicBezTo>
                <a:cubicBezTo>
                  <a:pt x="388938" y="100542"/>
                  <a:pt x="419100" y="123296"/>
                  <a:pt x="438150" y="149225"/>
                </a:cubicBezTo>
                <a:cubicBezTo>
                  <a:pt x="457200" y="175154"/>
                  <a:pt x="468313" y="203200"/>
                  <a:pt x="476250" y="234950"/>
                </a:cubicBezTo>
                <a:cubicBezTo>
                  <a:pt x="484187" y="266700"/>
                  <a:pt x="486833" y="301096"/>
                  <a:pt x="485775" y="339725"/>
                </a:cubicBezTo>
                <a:cubicBezTo>
                  <a:pt x="484717" y="378354"/>
                  <a:pt x="477837" y="431800"/>
                  <a:pt x="469900" y="466725"/>
                </a:cubicBezTo>
                <a:cubicBezTo>
                  <a:pt x="461963" y="501650"/>
                  <a:pt x="454025" y="522288"/>
                  <a:pt x="438150" y="549275"/>
                </a:cubicBezTo>
                <a:cubicBezTo>
                  <a:pt x="422275" y="576263"/>
                  <a:pt x="395817" y="608542"/>
                  <a:pt x="374650" y="628650"/>
                </a:cubicBezTo>
                <a:cubicBezTo>
                  <a:pt x="353483" y="648758"/>
                  <a:pt x="336550" y="655108"/>
                  <a:pt x="311150" y="669925"/>
                </a:cubicBezTo>
                <a:cubicBezTo>
                  <a:pt x="285750" y="684742"/>
                  <a:pt x="245004" y="702733"/>
                  <a:pt x="222250" y="717550"/>
                </a:cubicBezTo>
                <a:cubicBezTo>
                  <a:pt x="199496" y="732367"/>
                  <a:pt x="187854" y="747713"/>
                  <a:pt x="174625" y="758825"/>
                </a:cubicBezTo>
                <a:cubicBezTo>
                  <a:pt x="161396" y="769937"/>
                  <a:pt x="136525" y="785283"/>
                  <a:pt x="142875" y="784225"/>
                </a:cubicBezTo>
                <a:cubicBezTo>
                  <a:pt x="149225" y="783167"/>
                  <a:pt x="184150" y="759354"/>
                  <a:pt x="212725" y="752475"/>
                </a:cubicBezTo>
                <a:cubicBezTo>
                  <a:pt x="241300" y="745596"/>
                  <a:pt x="284692" y="738188"/>
                  <a:pt x="314325" y="742950"/>
                </a:cubicBezTo>
                <a:cubicBezTo>
                  <a:pt x="343958" y="747712"/>
                  <a:pt x="365654" y="766233"/>
                  <a:pt x="390525" y="781050"/>
                </a:cubicBezTo>
                <a:cubicBezTo>
                  <a:pt x="415396" y="795867"/>
                  <a:pt x="443971" y="810154"/>
                  <a:pt x="463550" y="831850"/>
                </a:cubicBezTo>
                <a:cubicBezTo>
                  <a:pt x="483129" y="853546"/>
                  <a:pt x="497946" y="887413"/>
                  <a:pt x="508000" y="911225"/>
                </a:cubicBezTo>
                <a:cubicBezTo>
                  <a:pt x="518054" y="935037"/>
                  <a:pt x="517525" y="950383"/>
                  <a:pt x="523875" y="974725"/>
                </a:cubicBezTo>
                <a:cubicBezTo>
                  <a:pt x="530225" y="999067"/>
                  <a:pt x="545571" y="1027113"/>
                  <a:pt x="546100" y="1057275"/>
                </a:cubicBezTo>
                <a:cubicBezTo>
                  <a:pt x="546629" y="1087438"/>
                  <a:pt x="537104" y="1125008"/>
                  <a:pt x="527050" y="1155700"/>
                </a:cubicBezTo>
                <a:cubicBezTo>
                  <a:pt x="516996" y="1186392"/>
                  <a:pt x="503238" y="1217083"/>
                  <a:pt x="485775" y="1241425"/>
                </a:cubicBezTo>
                <a:cubicBezTo>
                  <a:pt x="468312" y="1265767"/>
                  <a:pt x="441325" y="1285875"/>
                  <a:pt x="422275" y="1301750"/>
                </a:cubicBezTo>
                <a:cubicBezTo>
                  <a:pt x="403225" y="1317625"/>
                  <a:pt x="390525" y="1327679"/>
                  <a:pt x="371475" y="1336675"/>
                </a:cubicBezTo>
                <a:cubicBezTo>
                  <a:pt x="352425" y="1345671"/>
                  <a:pt x="331258" y="1350433"/>
                  <a:pt x="307975" y="1355725"/>
                </a:cubicBezTo>
                <a:cubicBezTo>
                  <a:pt x="284692" y="1361017"/>
                  <a:pt x="255058" y="1367896"/>
                  <a:pt x="231775" y="1368425"/>
                </a:cubicBezTo>
                <a:cubicBezTo>
                  <a:pt x="208492" y="1368954"/>
                  <a:pt x="188912" y="1361546"/>
                  <a:pt x="168275" y="1358900"/>
                </a:cubicBezTo>
                <a:cubicBezTo>
                  <a:pt x="147638" y="1356254"/>
                  <a:pt x="126471" y="1355725"/>
                  <a:pt x="107950" y="1352550"/>
                </a:cubicBezTo>
                <a:cubicBezTo>
                  <a:pt x="89429" y="1349375"/>
                  <a:pt x="75142" y="1344613"/>
                  <a:pt x="57150" y="1339850"/>
                </a:cubicBezTo>
                <a:cubicBezTo>
                  <a:pt x="39158" y="1335088"/>
                  <a:pt x="19579" y="1329531"/>
                  <a:pt x="0" y="132397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1EFED2B8-3758-EB67-96D8-E8C5CC5EF9FE}"/>
              </a:ext>
            </a:extLst>
          </p:cNvPr>
          <p:cNvSpPr/>
          <p:nvPr/>
        </p:nvSpPr>
        <p:spPr>
          <a:xfrm>
            <a:off x="4902200" y="2743250"/>
            <a:ext cx="60753" cy="126950"/>
          </a:xfrm>
          <a:custGeom>
            <a:avLst/>
            <a:gdLst>
              <a:gd name="connsiteX0" fmla="*/ 3175 w 60753"/>
              <a:gd name="connsiteY0" fmla="*/ 3125 h 126950"/>
              <a:gd name="connsiteX1" fmla="*/ 53975 w 60753"/>
              <a:gd name="connsiteY1" fmla="*/ 9475 h 126950"/>
              <a:gd name="connsiteX2" fmla="*/ 57150 w 60753"/>
              <a:gd name="connsiteY2" fmla="*/ 82500 h 126950"/>
              <a:gd name="connsiteX3" fmla="*/ 25400 w 60753"/>
              <a:gd name="connsiteY3" fmla="*/ 95200 h 126950"/>
              <a:gd name="connsiteX4" fmla="*/ 0 w 60753"/>
              <a:gd name="connsiteY4" fmla="*/ 126950 h 12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3" h="126950">
                <a:moveTo>
                  <a:pt x="3175" y="3125"/>
                </a:moveTo>
                <a:cubicBezTo>
                  <a:pt x="24077" y="-315"/>
                  <a:pt x="44979" y="-3754"/>
                  <a:pt x="53975" y="9475"/>
                </a:cubicBezTo>
                <a:cubicBezTo>
                  <a:pt x="62971" y="22704"/>
                  <a:pt x="61913" y="68212"/>
                  <a:pt x="57150" y="82500"/>
                </a:cubicBezTo>
                <a:cubicBezTo>
                  <a:pt x="52387" y="96788"/>
                  <a:pt x="34925" y="87792"/>
                  <a:pt x="25400" y="95200"/>
                </a:cubicBezTo>
                <a:cubicBezTo>
                  <a:pt x="15875" y="102608"/>
                  <a:pt x="7937" y="114779"/>
                  <a:pt x="0" y="12695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AAC3148-2EE2-6551-5C6E-C189C785B816}"/>
              </a:ext>
            </a:extLst>
          </p:cNvPr>
          <p:cNvSpPr/>
          <p:nvPr/>
        </p:nvSpPr>
        <p:spPr>
          <a:xfrm>
            <a:off x="4908550" y="3631305"/>
            <a:ext cx="736450" cy="562870"/>
          </a:xfrm>
          <a:custGeom>
            <a:avLst/>
            <a:gdLst>
              <a:gd name="connsiteX0" fmla="*/ 0 w 736450"/>
              <a:gd name="connsiteY0" fmla="*/ 194570 h 562870"/>
              <a:gd name="connsiteX1" fmla="*/ 85725 w 736450"/>
              <a:gd name="connsiteY1" fmla="*/ 226320 h 562870"/>
              <a:gd name="connsiteX2" fmla="*/ 168275 w 736450"/>
              <a:gd name="connsiteY2" fmla="*/ 239020 h 562870"/>
              <a:gd name="connsiteX3" fmla="*/ 260350 w 736450"/>
              <a:gd name="connsiteY3" fmla="*/ 251720 h 562870"/>
              <a:gd name="connsiteX4" fmla="*/ 333375 w 736450"/>
              <a:gd name="connsiteY4" fmla="*/ 245370 h 562870"/>
              <a:gd name="connsiteX5" fmla="*/ 434975 w 736450"/>
              <a:gd name="connsiteY5" fmla="*/ 213620 h 562870"/>
              <a:gd name="connsiteX6" fmla="*/ 501650 w 736450"/>
              <a:gd name="connsiteY6" fmla="*/ 181870 h 562870"/>
              <a:gd name="connsiteX7" fmla="*/ 542925 w 736450"/>
              <a:gd name="connsiteY7" fmla="*/ 146945 h 562870"/>
              <a:gd name="connsiteX8" fmla="*/ 600075 w 736450"/>
              <a:gd name="connsiteY8" fmla="*/ 108845 h 562870"/>
              <a:gd name="connsiteX9" fmla="*/ 704850 w 736450"/>
              <a:gd name="connsiteY9" fmla="*/ 35820 h 562870"/>
              <a:gd name="connsiteX10" fmla="*/ 733425 w 736450"/>
              <a:gd name="connsiteY10" fmla="*/ 4070 h 562870"/>
              <a:gd name="connsiteX11" fmla="*/ 644525 w 736450"/>
              <a:gd name="connsiteY11" fmla="*/ 124720 h 562870"/>
              <a:gd name="connsiteX12" fmla="*/ 508000 w 736450"/>
              <a:gd name="connsiteY12" fmla="*/ 251720 h 562870"/>
              <a:gd name="connsiteX13" fmla="*/ 381000 w 736450"/>
              <a:gd name="connsiteY13" fmla="*/ 324745 h 562870"/>
              <a:gd name="connsiteX14" fmla="*/ 263525 w 736450"/>
              <a:gd name="connsiteY14" fmla="*/ 388245 h 562870"/>
              <a:gd name="connsiteX15" fmla="*/ 174625 w 736450"/>
              <a:gd name="connsiteY15" fmla="*/ 445395 h 562870"/>
              <a:gd name="connsiteX16" fmla="*/ 104775 w 736450"/>
              <a:gd name="connsiteY16" fmla="*/ 496195 h 562870"/>
              <a:gd name="connsiteX17" fmla="*/ 69850 w 736450"/>
              <a:gd name="connsiteY17" fmla="*/ 543820 h 562870"/>
              <a:gd name="connsiteX18" fmla="*/ 53975 w 736450"/>
              <a:gd name="connsiteY18" fmla="*/ 562870 h 56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6450" h="562870">
                <a:moveTo>
                  <a:pt x="0" y="194570"/>
                </a:moveTo>
                <a:cubicBezTo>
                  <a:pt x="28839" y="206741"/>
                  <a:pt x="57679" y="218912"/>
                  <a:pt x="85725" y="226320"/>
                </a:cubicBezTo>
                <a:cubicBezTo>
                  <a:pt x="113771" y="233728"/>
                  <a:pt x="168275" y="239020"/>
                  <a:pt x="168275" y="239020"/>
                </a:cubicBezTo>
                <a:cubicBezTo>
                  <a:pt x="197379" y="243253"/>
                  <a:pt x="232833" y="250662"/>
                  <a:pt x="260350" y="251720"/>
                </a:cubicBezTo>
                <a:cubicBezTo>
                  <a:pt x="287867" y="252778"/>
                  <a:pt x="304271" y="251720"/>
                  <a:pt x="333375" y="245370"/>
                </a:cubicBezTo>
                <a:cubicBezTo>
                  <a:pt x="362479" y="239020"/>
                  <a:pt x="406929" y="224203"/>
                  <a:pt x="434975" y="213620"/>
                </a:cubicBezTo>
                <a:cubicBezTo>
                  <a:pt x="463021" y="203037"/>
                  <a:pt x="483659" y="192982"/>
                  <a:pt x="501650" y="181870"/>
                </a:cubicBezTo>
                <a:cubicBezTo>
                  <a:pt x="519641" y="170758"/>
                  <a:pt x="526521" y="159116"/>
                  <a:pt x="542925" y="146945"/>
                </a:cubicBezTo>
                <a:cubicBezTo>
                  <a:pt x="559329" y="134774"/>
                  <a:pt x="573088" y="127366"/>
                  <a:pt x="600075" y="108845"/>
                </a:cubicBezTo>
                <a:cubicBezTo>
                  <a:pt x="627062" y="90324"/>
                  <a:pt x="682625" y="53282"/>
                  <a:pt x="704850" y="35820"/>
                </a:cubicBezTo>
                <a:cubicBezTo>
                  <a:pt x="727075" y="18358"/>
                  <a:pt x="743479" y="-10747"/>
                  <a:pt x="733425" y="4070"/>
                </a:cubicBezTo>
                <a:cubicBezTo>
                  <a:pt x="723371" y="18887"/>
                  <a:pt x="682096" y="83445"/>
                  <a:pt x="644525" y="124720"/>
                </a:cubicBezTo>
                <a:cubicBezTo>
                  <a:pt x="606954" y="165995"/>
                  <a:pt x="551921" y="218383"/>
                  <a:pt x="508000" y="251720"/>
                </a:cubicBezTo>
                <a:cubicBezTo>
                  <a:pt x="464079" y="285058"/>
                  <a:pt x="421746" y="301991"/>
                  <a:pt x="381000" y="324745"/>
                </a:cubicBezTo>
                <a:cubicBezTo>
                  <a:pt x="340254" y="347499"/>
                  <a:pt x="297921" y="368137"/>
                  <a:pt x="263525" y="388245"/>
                </a:cubicBezTo>
                <a:cubicBezTo>
                  <a:pt x="229129" y="408353"/>
                  <a:pt x="201083" y="427403"/>
                  <a:pt x="174625" y="445395"/>
                </a:cubicBezTo>
                <a:cubicBezTo>
                  <a:pt x="148167" y="463387"/>
                  <a:pt x="122238" y="479791"/>
                  <a:pt x="104775" y="496195"/>
                </a:cubicBezTo>
                <a:cubicBezTo>
                  <a:pt x="87313" y="512599"/>
                  <a:pt x="69850" y="543820"/>
                  <a:pt x="69850" y="543820"/>
                </a:cubicBezTo>
                <a:cubicBezTo>
                  <a:pt x="61383" y="554932"/>
                  <a:pt x="57679" y="558901"/>
                  <a:pt x="53975" y="56287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A295F6D-B21C-1CF6-4F51-02534ED7D222}"/>
              </a:ext>
            </a:extLst>
          </p:cNvPr>
          <p:cNvSpPr/>
          <p:nvPr/>
        </p:nvSpPr>
        <p:spPr>
          <a:xfrm>
            <a:off x="4895850" y="3902075"/>
            <a:ext cx="353941" cy="282575"/>
          </a:xfrm>
          <a:custGeom>
            <a:avLst/>
            <a:gdLst>
              <a:gd name="connsiteX0" fmla="*/ 0 w 353941"/>
              <a:gd name="connsiteY0" fmla="*/ 0 h 282575"/>
              <a:gd name="connsiteX1" fmla="*/ 82550 w 353941"/>
              <a:gd name="connsiteY1" fmla="*/ 31750 h 282575"/>
              <a:gd name="connsiteX2" fmla="*/ 136525 w 353941"/>
              <a:gd name="connsiteY2" fmla="*/ 34925 h 282575"/>
              <a:gd name="connsiteX3" fmla="*/ 219075 w 353941"/>
              <a:gd name="connsiteY3" fmla="*/ 44450 h 282575"/>
              <a:gd name="connsiteX4" fmla="*/ 266700 w 353941"/>
              <a:gd name="connsiteY4" fmla="*/ 41275 h 282575"/>
              <a:gd name="connsiteX5" fmla="*/ 317500 w 353941"/>
              <a:gd name="connsiteY5" fmla="*/ 34925 h 282575"/>
              <a:gd name="connsiteX6" fmla="*/ 352425 w 353941"/>
              <a:gd name="connsiteY6" fmla="*/ 28575 h 282575"/>
              <a:gd name="connsiteX7" fmla="*/ 266700 w 353941"/>
              <a:gd name="connsiteY7" fmla="*/ 69850 h 282575"/>
              <a:gd name="connsiteX8" fmla="*/ 196850 w 353941"/>
              <a:gd name="connsiteY8" fmla="*/ 101600 h 282575"/>
              <a:gd name="connsiteX9" fmla="*/ 120650 w 353941"/>
              <a:gd name="connsiteY9" fmla="*/ 146050 h 282575"/>
              <a:gd name="connsiteX10" fmla="*/ 88900 w 353941"/>
              <a:gd name="connsiteY10" fmla="*/ 174625 h 282575"/>
              <a:gd name="connsiteX11" fmla="*/ 63500 w 353941"/>
              <a:gd name="connsiteY11" fmla="*/ 206375 h 282575"/>
              <a:gd name="connsiteX12" fmla="*/ 47625 w 353941"/>
              <a:gd name="connsiteY12" fmla="*/ 231775 h 282575"/>
              <a:gd name="connsiteX13" fmla="*/ 22225 w 353941"/>
              <a:gd name="connsiteY13" fmla="*/ 266700 h 282575"/>
              <a:gd name="connsiteX14" fmla="*/ 12700 w 353941"/>
              <a:gd name="connsiteY14" fmla="*/ 282575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941" h="282575">
                <a:moveTo>
                  <a:pt x="0" y="0"/>
                </a:moveTo>
                <a:cubicBezTo>
                  <a:pt x="29898" y="12964"/>
                  <a:pt x="59796" y="25929"/>
                  <a:pt x="82550" y="31750"/>
                </a:cubicBezTo>
                <a:cubicBezTo>
                  <a:pt x="105304" y="37571"/>
                  <a:pt x="113771" y="32808"/>
                  <a:pt x="136525" y="34925"/>
                </a:cubicBezTo>
                <a:cubicBezTo>
                  <a:pt x="159279" y="37042"/>
                  <a:pt x="197379" y="43392"/>
                  <a:pt x="219075" y="44450"/>
                </a:cubicBezTo>
                <a:cubicBezTo>
                  <a:pt x="240771" y="45508"/>
                  <a:pt x="250296" y="42862"/>
                  <a:pt x="266700" y="41275"/>
                </a:cubicBezTo>
                <a:cubicBezTo>
                  <a:pt x="283104" y="39688"/>
                  <a:pt x="303213" y="37042"/>
                  <a:pt x="317500" y="34925"/>
                </a:cubicBezTo>
                <a:cubicBezTo>
                  <a:pt x="331788" y="32808"/>
                  <a:pt x="360892" y="22754"/>
                  <a:pt x="352425" y="28575"/>
                </a:cubicBezTo>
                <a:cubicBezTo>
                  <a:pt x="343958" y="34396"/>
                  <a:pt x="292629" y="57679"/>
                  <a:pt x="266700" y="69850"/>
                </a:cubicBezTo>
                <a:cubicBezTo>
                  <a:pt x="240771" y="82021"/>
                  <a:pt x="221192" y="88900"/>
                  <a:pt x="196850" y="101600"/>
                </a:cubicBezTo>
                <a:cubicBezTo>
                  <a:pt x="172508" y="114300"/>
                  <a:pt x="138642" y="133879"/>
                  <a:pt x="120650" y="146050"/>
                </a:cubicBezTo>
                <a:cubicBezTo>
                  <a:pt x="102658" y="158221"/>
                  <a:pt x="98425" y="164571"/>
                  <a:pt x="88900" y="174625"/>
                </a:cubicBezTo>
                <a:cubicBezTo>
                  <a:pt x="79375" y="184679"/>
                  <a:pt x="70379" y="196850"/>
                  <a:pt x="63500" y="206375"/>
                </a:cubicBezTo>
                <a:cubicBezTo>
                  <a:pt x="56621" y="215900"/>
                  <a:pt x="54504" y="221721"/>
                  <a:pt x="47625" y="231775"/>
                </a:cubicBezTo>
                <a:cubicBezTo>
                  <a:pt x="40746" y="241829"/>
                  <a:pt x="22225" y="266700"/>
                  <a:pt x="22225" y="266700"/>
                </a:cubicBezTo>
                <a:cubicBezTo>
                  <a:pt x="16404" y="275167"/>
                  <a:pt x="14552" y="278871"/>
                  <a:pt x="12700" y="28257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EC42E94-5C67-5758-9D35-F0A082662410}"/>
              </a:ext>
            </a:extLst>
          </p:cNvPr>
          <p:cNvSpPr/>
          <p:nvPr/>
        </p:nvSpPr>
        <p:spPr>
          <a:xfrm>
            <a:off x="4892675" y="3995708"/>
            <a:ext cx="117813" cy="112742"/>
          </a:xfrm>
          <a:custGeom>
            <a:avLst/>
            <a:gdLst>
              <a:gd name="connsiteX0" fmla="*/ 6350 w 117813"/>
              <a:gd name="connsiteY0" fmla="*/ 11142 h 112742"/>
              <a:gd name="connsiteX1" fmla="*/ 66675 w 117813"/>
              <a:gd name="connsiteY1" fmla="*/ 11142 h 112742"/>
              <a:gd name="connsiteX2" fmla="*/ 117475 w 117813"/>
              <a:gd name="connsiteY2" fmla="*/ 1617 h 112742"/>
              <a:gd name="connsiteX3" fmla="*/ 41275 w 117813"/>
              <a:gd name="connsiteY3" fmla="*/ 49242 h 112742"/>
              <a:gd name="connsiteX4" fmla="*/ 15875 w 117813"/>
              <a:gd name="connsiteY4" fmla="*/ 93692 h 112742"/>
              <a:gd name="connsiteX5" fmla="*/ 0 w 117813"/>
              <a:gd name="connsiteY5" fmla="*/ 112742 h 1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13" h="112742">
                <a:moveTo>
                  <a:pt x="6350" y="11142"/>
                </a:moveTo>
                <a:cubicBezTo>
                  <a:pt x="27252" y="11935"/>
                  <a:pt x="48154" y="12729"/>
                  <a:pt x="66675" y="11142"/>
                </a:cubicBezTo>
                <a:cubicBezTo>
                  <a:pt x="85196" y="9555"/>
                  <a:pt x="121708" y="-4733"/>
                  <a:pt x="117475" y="1617"/>
                </a:cubicBezTo>
                <a:cubicBezTo>
                  <a:pt x="113242" y="7967"/>
                  <a:pt x="58208" y="33896"/>
                  <a:pt x="41275" y="49242"/>
                </a:cubicBezTo>
                <a:cubicBezTo>
                  <a:pt x="24342" y="64588"/>
                  <a:pt x="15875" y="93692"/>
                  <a:pt x="15875" y="93692"/>
                </a:cubicBezTo>
                <a:cubicBezTo>
                  <a:pt x="8996" y="104275"/>
                  <a:pt x="4498" y="108508"/>
                  <a:pt x="0" y="11274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40038D-1E16-AE18-DDD6-EFDF8E826550}"/>
              </a:ext>
            </a:extLst>
          </p:cNvPr>
          <p:cNvSpPr/>
          <p:nvPr/>
        </p:nvSpPr>
        <p:spPr>
          <a:xfrm>
            <a:off x="4775200" y="2867025"/>
            <a:ext cx="123825" cy="133350"/>
          </a:xfrm>
          <a:custGeom>
            <a:avLst/>
            <a:gdLst>
              <a:gd name="connsiteX0" fmla="*/ 123825 w 123825"/>
              <a:gd name="connsiteY0" fmla="*/ 0 h 133350"/>
              <a:gd name="connsiteX1" fmla="*/ 88900 w 123825"/>
              <a:gd name="connsiteY1" fmla="*/ 38100 h 133350"/>
              <a:gd name="connsiteX2" fmla="*/ 50800 w 123825"/>
              <a:gd name="connsiteY2" fmla="*/ 73025 h 133350"/>
              <a:gd name="connsiteX3" fmla="*/ 28575 w 123825"/>
              <a:gd name="connsiteY3" fmla="*/ 95250 h 133350"/>
              <a:gd name="connsiteX4" fmla="*/ 0 w 123825"/>
              <a:gd name="connsiteY4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33350">
                <a:moveTo>
                  <a:pt x="123825" y="0"/>
                </a:moveTo>
                <a:cubicBezTo>
                  <a:pt x="112448" y="12964"/>
                  <a:pt x="101071" y="25929"/>
                  <a:pt x="88900" y="38100"/>
                </a:cubicBezTo>
                <a:cubicBezTo>
                  <a:pt x="76729" y="50271"/>
                  <a:pt x="60854" y="63500"/>
                  <a:pt x="50800" y="73025"/>
                </a:cubicBezTo>
                <a:cubicBezTo>
                  <a:pt x="40746" y="82550"/>
                  <a:pt x="37042" y="85196"/>
                  <a:pt x="28575" y="95250"/>
                </a:cubicBezTo>
                <a:cubicBezTo>
                  <a:pt x="20108" y="105304"/>
                  <a:pt x="10054" y="119327"/>
                  <a:pt x="0" y="13335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541C119-9862-B52C-9032-B7A7CE49F26E}"/>
              </a:ext>
            </a:extLst>
          </p:cNvPr>
          <p:cNvSpPr/>
          <p:nvPr/>
        </p:nvSpPr>
        <p:spPr>
          <a:xfrm>
            <a:off x="4841418" y="3429000"/>
            <a:ext cx="67131" cy="103878"/>
          </a:xfrm>
          <a:custGeom>
            <a:avLst/>
            <a:gdLst>
              <a:gd name="connsiteX0" fmla="*/ 57613 w 67138"/>
              <a:gd name="connsiteY0" fmla="*/ 0 h 114300"/>
              <a:gd name="connsiteX1" fmla="*/ 13163 w 67138"/>
              <a:gd name="connsiteY1" fmla="*/ 28575 h 114300"/>
              <a:gd name="connsiteX2" fmla="*/ 463 w 67138"/>
              <a:gd name="connsiteY2" fmla="*/ 73025 h 114300"/>
              <a:gd name="connsiteX3" fmla="*/ 25863 w 67138"/>
              <a:gd name="connsiteY3" fmla="*/ 104775 h 114300"/>
              <a:gd name="connsiteX4" fmla="*/ 67138 w 67138"/>
              <a:gd name="connsiteY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38" h="114300">
                <a:moveTo>
                  <a:pt x="57613" y="0"/>
                </a:moveTo>
                <a:cubicBezTo>
                  <a:pt x="40150" y="8202"/>
                  <a:pt x="22688" y="16404"/>
                  <a:pt x="13163" y="28575"/>
                </a:cubicBezTo>
                <a:cubicBezTo>
                  <a:pt x="3638" y="40746"/>
                  <a:pt x="-1654" y="60325"/>
                  <a:pt x="463" y="73025"/>
                </a:cubicBezTo>
                <a:cubicBezTo>
                  <a:pt x="2580" y="85725"/>
                  <a:pt x="14751" y="97896"/>
                  <a:pt x="25863" y="104775"/>
                </a:cubicBezTo>
                <a:cubicBezTo>
                  <a:pt x="36975" y="111654"/>
                  <a:pt x="52056" y="112977"/>
                  <a:pt x="67138" y="1143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40DDB2E3-C2C1-6899-B495-4A18B069C00E}"/>
              </a:ext>
            </a:extLst>
          </p:cNvPr>
          <p:cNvSpPr/>
          <p:nvPr/>
        </p:nvSpPr>
        <p:spPr>
          <a:xfrm>
            <a:off x="4810085" y="3384544"/>
            <a:ext cx="82570" cy="190514"/>
          </a:xfrm>
          <a:custGeom>
            <a:avLst/>
            <a:gdLst>
              <a:gd name="connsiteX0" fmla="*/ 101660 w 101660"/>
              <a:gd name="connsiteY0" fmla="*/ 0 h 209550"/>
              <a:gd name="connsiteX1" fmla="*/ 19110 w 101660"/>
              <a:gd name="connsiteY1" fmla="*/ 41275 h 209550"/>
              <a:gd name="connsiteX2" fmla="*/ 60 w 101660"/>
              <a:gd name="connsiteY2" fmla="*/ 104775 h 209550"/>
              <a:gd name="connsiteX3" fmla="*/ 22285 w 101660"/>
              <a:gd name="connsiteY3" fmla="*/ 171450 h 209550"/>
              <a:gd name="connsiteX4" fmla="*/ 69910 w 101660"/>
              <a:gd name="connsiteY4" fmla="*/ 196850 h 209550"/>
              <a:gd name="connsiteX5" fmla="*/ 82610 w 101660"/>
              <a:gd name="connsiteY5" fmla="*/ 200025 h 209550"/>
              <a:gd name="connsiteX6" fmla="*/ 101660 w 101660"/>
              <a:gd name="connsiteY6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60" h="209550">
                <a:moveTo>
                  <a:pt x="101660" y="0"/>
                </a:moveTo>
                <a:cubicBezTo>
                  <a:pt x="68851" y="11906"/>
                  <a:pt x="36043" y="23813"/>
                  <a:pt x="19110" y="41275"/>
                </a:cubicBezTo>
                <a:cubicBezTo>
                  <a:pt x="2177" y="58737"/>
                  <a:pt x="-469" y="83079"/>
                  <a:pt x="60" y="104775"/>
                </a:cubicBezTo>
                <a:cubicBezTo>
                  <a:pt x="589" y="126471"/>
                  <a:pt x="10643" y="156104"/>
                  <a:pt x="22285" y="171450"/>
                </a:cubicBezTo>
                <a:cubicBezTo>
                  <a:pt x="33927" y="186796"/>
                  <a:pt x="69910" y="196850"/>
                  <a:pt x="69910" y="196850"/>
                </a:cubicBezTo>
                <a:cubicBezTo>
                  <a:pt x="79964" y="201613"/>
                  <a:pt x="82610" y="200025"/>
                  <a:pt x="82610" y="200025"/>
                </a:cubicBezTo>
                <a:cubicBezTo>
                  <a:pt x="87902" y="202142"/>
                  <a:pt x="94781" y="205846"/>
                  <a:pt x="101660" y="20955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1ECB003F-BC16-CC8B-466A-D48C018904CA}"/>
              </a:ext>
            </a:extLst>
          </p:cNvPr>
          <p:cNvSpPr/>
          <p:nvPr/>
        </p:nvSpPr>
        <p:spPr>
          <a:xfrm>
            <a:off x="4752526" y="3330575"/>
            <a:ext cx="149674" cy="317500"/>
          </a:xfrm>
          <a:custGeom>
            <a:avLst/>
            <a:gdLst>
              <a:gd name="connsiteX0" fmla="*/ 146499 w 149674"/>
              <a:gd name="connsiteY0" fmla="*/ 0 h 317500"/>
              <a:gd name="connsiteX1" fmla="*/ 89349 w 149674"/>
              <a:gd name="connsiteY1" fmla="*/ 25400 h 317500"/>
              <a:gd name="connsiteX2" fmla="*/ 32199 w 149674"/>
              <a:gd name="connsiteY2" fmla="*/ 57150 h 317500"/>
              <a:gd name="connsiteX3" fmla="*/ 449 w 149674"/>
              <a:gd name="connsiteY3" fmla="*/ 127000 h 317500"/>
              <a:gd name="connsiteX4" fmla="*/ 16324 w 149674"/>
              <a:gd name="connsiteY4" fmla="*/ 193675 h 317500"/>
              <a:gd name="connsiteX5" fmla="*/ 54424 w 149674"/>
              <a:gd name="connsiteY5" fmla="*/ 241300 h 317500"/>
              <a:gd name="connsiteX6" fmla="*/ 86174 w 149674"/>
              <a:gd name="connsiteY6" fmla="*/ 273050 h 317500"/>
              <a:gd name="connsiteX7" fmla="*/ 111574 w 149674"/>
              <a:gd name="connsiteY7" fmla="*/ 288925 h 317500"/>
              <a:gd name="connsiteX8" fmla="*/ 149674 w 149674"/>
              <a:gd name="connsiteY8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74" h="317500">
                <a:moveTo>
                  <a:pt x="146499" y="0"/>
                </a:moveTo>
                <a:cubicBezTo>
                  <a:pt x="127449" y="7937"/>
                  <a:pt x="108399" y="15875"/>
                  <a:pt x="89349" y="25400"/>
                </a:cubicBezTo>
                <a:cubicBezTo>
                  <a:pt x="70299" y="34925"/>
                  <a:pt x="47016" y="40217"/>
                  <a:pt x="32199" y="57150"/>
                </a:cubicBezTo>
                <a:cubicBezTo>
                  <a:pt x="17382" y="74083"/>
                  <a:pt x="3095" y="104246"/>
                  <a:pt x="449" y="127000"/>
                </a:cubicBezTo>
                <a:cubicBezTo>
                  <a:pt x="-2197" y="149754"/>
                  <a:pt x="7328" y="174625"/>
                  <a:pt x="16324" y="193675"/>
                </a:cubicBezTo>
                <a:cubicBezTo>
                  <a:pt x="25320" y="212725"/>
                  <a:pt x="42782" y="228071"/>
                  <a:pt x="54424" y="241300"/>
                </a:cubicBezTo>
                <a:cubicBezTo>
                  <a:pt x="66066" y="254529"/>
                  <a:pt x="76649" y="265113"/>
                  <a:pt x="86174" y="273050"/>
                </a:cubicBezTo>
                <a:cubicBezTo>
                  <a:pt x="95699" y="280987"/>
                  <a:pt x="100991" y="281517"/>
                  <a:pt x="111574" y="288925"/>
                </a:cubicBezTo>
                <a:cubicBezTo>
                  <a:pt x="122157" y="296333"/>
                  <a:pt x="135915" y="306916"/>
                  <a:pt x="149674" y="3175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8C884F6-3AB8-2F4B-D2C4-F20B8E77779D}"/>
              </a:ext>
            </a:extLst>
          </p:cNvPr>
          <p:cNvSpPr/>
          <p:nvPr/>
        </p:nvSpPr>
        <p:spPr>
          <a:xfrm>
            <a:off x="3946525" y="3505109"/>
            <a:ext cx="946150" cy="241391"/>
          </a:xfrm>
          <a:custGeom>
            <a:avLst/>
            <a:gdLst>
              <a:gd name="connsiteX0" fmla="*/ 946150 w 946150"/>
              <a:gd name="connsiteY0" fmla="*/ 241391 h 241391"/>
              <a:gd name="connsiteX1" fmla="*/ 844550 w 946150"/>
              <a:gd name="connsiteY1" fmla="*/ 203291 h 241391"/>
              <a:gd name="connsiteX2" fmla="*/ 768350 w 946150"/>
              <a:gd name="connsiteY2" fmla="*/ 165191 h 241391"/>
              <a:gd name="connsiteX3" fmla="*/ 660400 w 946150"/>
              <a:gd name="connsiteY3" fmla="*/ 114391 h 241391"/>
              <a:gd name="connsiteX4" fmla="*/ 555625 w 946150"/>
              <a:gd name="connsiteY4" fmla="*/ 73116 h 241391"/>
              <a:gd name="connsiteX5" fmla="*/ 473075 w 946150"/>
              <a:gd name="connsiteY5" fmla="*/ 57241 h 241391"/>
              <a:gd name="connsiteX6" fmla="*/ 390525 w 946150"/>
              <a:gd name="connsiteY6" fmla="*/ 31841 h 241391"/>
              <a:gd name="connsiteX7" fmla="*/ 292100 w 946150"/>
              <a:gd name="connsiteY7" fmla="*/ 19141 h 241391"/>
              <a:gd name="connsiteX8" fmla="*/ 184150 w 946150"/>
              <a:gd name="connsiteY8" fmla="*/ 6441 h 241391"/>
              <a:gd name="connsiteX9" fmla="*/ 69850 w 946150"/>
              <a:gd name="connsiteY9" fmla="*/ 91 h 241391"/>
              <a:gd name="connsiteX10" fmla="*/ 0 w 946150"/>
              <a:gd name="connsiteY10" fmla="*/ 3266 h 24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150" h="241391">
                <a:moveTo>
                  <a:pt x="946150" y="241391"/>
                </a:moveTo>
                <a:cubicBezTo>
                  <a:pt x="910166" y="228691"/>
                  <a:pt x="874183" y="215991"/>
                  <a:pt x="844550" y="203291"/>
                </a:cubicBezTo>
                <a:cubicBezTo>
                  <a:pt x="814917" y="190591"/>
                  <a:pt x="799042" y="180008"/>
                  <a:pt x="768350" y="165191"/>
                </a:cubicBezTo>
                <a:cubicBezTo>
                  <a:pt x="737658" y="150374"/>
                  <a:pt x="695854" y="129737"/>
                  <a:pt x="660400" y="114391"/>
                </a:cubicBezTo>
                <a:cubicBezTo>
                  <a:pt x="624946" y="99045"/>
                  <a:pt x="586846" y="82641"/>
                  <a:pt x="555625" y="73116"/>
                </a:cubicBezTo>
                <a:cubicBezTo>
                  <a:pt x="524404" y="63591"/>
                  <a:pt x="500592" y="64120"/>
                  <a:pt x="473075" y="57241"/>
                </a:cubicBezTo>
                <a:cubicBezTo>
                  <a:pt x="445558" y="50362"/>
                  <a:pt x="420687" y="38191"/>
                  <a:pt x="390525" y="31841"/>
                </a:cubicBezTo>
                <a:cubicBezTo>
                  <a:pt x="360363" y="25491"/>
                  <a:pt x="292100" y="19141"/>
                  <a:pt x="292100" y="19141"/>
                </a:cubicBezTo>
                <a:cubicBezTo>
                  <a:pt x="257704" y="14908"/>
                  <a:pt x="221192" y="9616"/>
                  <a:pt x="184150" y="6441"/>
                </a:cubicBezTo>
                <a:cubicBezTo>
                  <a:pt x="147108" y="3266"/>
                  <a:pt x="100542" y="620"/>
                  <a:pt x="69850" y="91"/>
                </a:cubicBezTo>
                <a:cubicBezTo>
                  <a:pt x="39158" y="-438"/>
                  <a:pt x="19579" y="1414"/>
                  <a:pt x="0" y="3266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C44C2BCF-B3E8-5D32-FAFB-CD63918350D7}"/>
              </a:ext>
            </a:extLst>
          </p:cNvPr>
          <p:cNvSpPr/>
          <p:nvPr/>
        </p:nvSpPr>
        <p:spPr>
          <a:xfrm>
            <a:off x="3952875" y="3612754"/>
            <a:ext cx="942975" cy="203596"/>
          </a:xfrm>
          <a:custGeom>
            <a:avLst/>
            <a:gdLst>
              <a:gd name="connsiteX0" fmla="*/ 942975 w 942975"/>
              <a:gd name="connsiteY0" fmla="*/ 203596 h 203596"/>
              <a:gd name="connsiteX1" fmla="*/ 825500 w 942975"/>
              <a:gd name="connsiteY1" fmla="*/ 159146 h 203596"/>
              <a:gd name="connsiteX2" fmla="*/ 736600 w 942975"/>
              <a:gd name="connsiteY2" fmla="*/ 124221 h 203596"/>
              <a:gd name="connsiteX3" fmla="*/ 638175 w 942975"/>
              <a:gd name="connsiteY3" fmla="*/ 79771 h 203596"/>
              <a:gd name="connsiteX4" fmla="*/ 561975 w 942975"/>
              <a:gd name="connsiteY4" fmla="*/ 57546 h 203596"/>
              <a:gd name="connsiteX5" fmla="*/ 454025 w 942975"/>
              <a:gd name="connsiteY5" fmla="*/ 32146 h 203596"/>
              <a:gd name="connsiteX6" fmla="*/ 377825 w 942975"/>
              <a:gd name="connsiteY6" fmla="*/ 16271 h 203596"/>
              <a:gd name="connsiteX7" fmla="*/ 257175 w 942975"/>
              <a:gd name="connsiteY7" fmla="*/ 3571 h 203596"/>
              <a:gd name="connsiteX8" fmla="*/ 155575 w 942975"/>
              <a:gd name="connsiteY8" fmla="*/ 396 h 203596"/>
              <a:gd name="connsiteX9" fmla="*/ 66675 w 942975"/>
              <a:gd name="connsiteY9" fmla="*/ 396 h 203596"/>
              <a:gd name="connsiteX10" fmla="*/ 0 w 942975"/>
              <a:gd name="connsiteY10" fmla="*/ 3571 h 2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2975" h="203596">
                <a:moveTo>
                  <a:pt x="942975" y="203596"/>
                </a:moveTo>
                <a:lnTo>
                  <a:pt x="825500" y="159146"/>
                </a:lnTo>
                <a:cubicBezTo>
                  <a:pt x="791104" y="145917"/>
                  <a:pt x="767821" y="137450"/>
                  <a:pt x="736600" y="124221"/>
                </a:cubicBezTo>
                <a:cubicBezTo>
                  <a:pt x="705379" y="110992"/>
                  <a:pt x="667279" y="90883"/>
                  <a:pt x="638175" y="79771"/>
                </a:cubicBezTo>
                <a:cubicBezTo>
                  <a:pt x="609071" y="68658"/>
                  <a:pt x="592667" y="65483"/>
                  <a:pt x="561975" y="57546"/>
                </a:cubicBezTo>
                <a:cubicBezTo>
                  <a:pt x="531283" y="49609"/>
                  <a:pt x="484717" y="39025"/>
                  <a:pt x="454025" y="32146"/>
                </a:cubicBezTo>
                <a:cubicBezTo>
                  <a:pt x="423333" y="25267"/>
                  <a:pt x="410633" y="21034"/>
                  <a:pt x="377825" y="16271"/>
                </a:cubicBezTo>
                <a:cubicBezTo>
                  <a:pt x="345017" y="11508"/>
                  <a:pt x="294217" y="6217"/>
                  <a:pt x="257175" y="3571"/>
                </a:cubicBezTo>
                <a:cubicBezTo>
                  <a:pt x="220133" y="925"/>
                  <a:pt x="187325" y="925"/>
                  <a:pt x="155575" y="396"/>
                </a:cubicBezTo>
                <a:cubicBezTo>
                  <a:pt x="123825" y="-133"/>
                  <a:pt x="92604" y="-133"/>
                  <a:pt x="66675" y="396"/>
                </a:cubicBezTo>
                <a:cubicBezTo>
                  <a:pt x="40746" y="925"/>
                  <a:pt x="20373" y="2248"/>
                  <a:pt x="0" y="3571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A8F68D57-622E-B202-CF2F-30BBC2303B8A}"/>
              </a:ext>
            </a:extLst>
          </p:cNvPr>
          <p:cNvSpPr/>
          <p:nvPr/>
        </p:nvSpPr>
        <p:spPr>
          <a:xfrm>
            <a:off x="3952875" y="3216275"/>
            <a:ext cx="939800" cy="127000"/>
          </a:xfrm>
          <a:custGeom>
            <a:avLst/>
            <a:gdLst>
              <a:gd name="connsiteX0" fmla="*/ 939800 w 939800"/>
              <a:gd name="connsiteY0" fmla="*/ 0 h 127000"/>
              <a:gd name="connsiteX1" fmla="*/ 841375 w 939800"/>
              <a:gd name="connsiteY1" fmla="*/ 57150 h 127000"/>
              <a:gd name="connsiteX2" fmla="*/ 752475 w 939800"/>
              <a:gd name="connsiteY2" fmla="*/ 85725 h 127000"/>
              <a:gd name="connsiteX3" fmla="*/ 663575 w 939800"/>
              <a:gd name="connsiteY3" fmla="*/ 98425 h 127000"/>
              <a:gd name="connsiteX4" fmla="*/ 514350 w 939800"/>
              <a:gd name="connsiteY4" fmla="*/ 114300 h 127000"/>
              <a:gd name="connsiteX5" fmla="*/ 374650 w 939800"/>
              <a:gd name="connsiteY5" fmla="*/ 120650 h 127000"/>
              <a:gd name="connsiteX6" fmla="*/ 209550 w 939800"/>
              <a:gd name="connsiteY6" fmla="*/ 123825 h 127000"/>
              <a:gd name="connsiteX7" fmla="*/ 111125 w 939800"/>
              <a:gd name="connsiteY7" fmla="*/ 123825 h 127000"/>
              <a:gd name="connsiteX8" fmla="*/ 0 w 939800"/>
              <a:gd name="connsiteY8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800" h="127000">
                <a:moveTo>
                  <a:pt x="939800" y="0"/>
                </a:moveTo>
                <a:cubicBezTo>
                  <a:pt x="906198" y="21431"/>
                  <a:pt x="872596" y="42863"/>
                  <a:pt x="841375" y="57150"/>
                </a:cubicBezTo>
                <a:cubicBezTo>
                  <a:pt x="810154" y="71438"/>
                  <a:pt x="782108" y="78846"/>
                  <a:pt x="752475" y="85725"/>
                </a:cubicBezTo>
                <a:cubicBezTo>
                  <a:pt x="722842" y="92604"/>
                  <a:pt x="703262" y="93663"/>
                  <a:pt x="663575" y="98425"/>
                </a:cubicBezTo>
                <a:cubicBezTo>
                  <a:pt x="623887" y="103188"/>
                  <a:pt x="562504" y="110596"/>
                  <a:pt x="514350" y="114300"/>
                </a:cubicBezTo>
                <a:cubicBezTo>
                  <a:pt x="466196" y="118004"/>
                  <a:pt x="425450" y="119063"/>
                  <a:pt x="374650" y="120650"/>
                </a:cubicBezTo>
                <a:cubicBezTo>
                  <a:pt x="323850" y="122238"/>
                  <a:pt x="253471" y="123296"/>
                  <a:pt x="209550" y="123825"/>
                </a:cubicBezTo>
                <a:cubicBezTo>
                  <a:pt x="165629" y="124354"/>
                  <a:pt x="146050" y="123296"/>
                  <a:pt x="111125" y="123825"/>
                </a:cubicBezTo>
                <a:cubicBezTo>
                  <a:pt x="76200" y="124354"/>
                  <a:pt x="38100" y="125677"/>
                  <a:pt x="0" y="1270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DF744D7-97F6-DAC0-91D3-44959F643590}"/>
              </a:ext>
            </a:extLst>
          </p:cNvPr>
          <p:cNvSpPr/>
          <p:nvPr/>
        </p:nvSpPr>
        <p:spPr>
          <a:xfrm>
            <a:off x="3956050" y="3095625"/>
            <a:ext cx="946150" cy="165405"/>
          </a:xfrm>
          <a:custGeom>
            <a:avLst/>
            <a:gdLst>
              <a:gd name="connsiteX0" fmla="*/ 946150 w 946150"/>
              <a:gd name="connsiteY0" fmla="*/ 0 h 165405"/>
              <a:gd name="connsiteX1" fmla="*/ 869950 w 946150"/>
              <a:gd name="connsiteY1" fmla="*/ 60325 h 165405"/>
              <a:gd name="connsiteX2" fmla="*/ 784225 w 946150"/>
              <a:gd name="connsiteY2" fmla="*/ 98425 h 165405"/>
              <a:gd name="connsiteX3" fmla="*/ 663575 w 946150"/>
              <a:gd name="connsiteY3" fmla="*/ 123825 h 165405"/>
              <a:gd name="connsiteX4" fmla="*/ 495300 w 946150"/>
              <a:gd name="connsiteY4" fmla="*/ 149225 h 165405"/>
              <a:gd name="connsiteX5" fmla="*/ 368300 w 946150"/>
              <a:gd name="connsiteY5" fmla="*/ 152400 h 165405"/>
              <a:gd name="connsiteX6" fmla="*/ 241300 w 946150"/>
              <a:gd name="connsiteY6" fmla="*/ 161925 h 165405"/>
              <a:gd name="connsiteX7" fmla="*/ 133350 w 946150"/>
              <a:gd name="connsiteY7" fmla="*/ 161925 h 165405"/>
              <a:gd name="connsiteX8" fmla="*/ 50800 w 946150"/>
              <a:gd name="connsiteY8" fmla="*/ 165100 h 165405"/>
              <a:gd name="connsiteX9" fmla="*/ 0 w 946150"/>
              <a:gd name="connsiteY9" fmla="*/ 165100 h 16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150" h="165405">
                <a:moveTo>
                  <a:pt x="946150" y="0"/>
                </a:moveTo>
                <a:cubicBezTo>
                  <a:pt x="921543" y="21960"/>
                  <a:pt x="896937" y="43921"/>
                  <a:pt x="869950" y="60325"/>
                </a:cubicBezTo>
                <a:cubicBezTo>
                  <a:pt x="842963" y="76729"/>
                  <a:pt x="818621" y="87842"/>
                  <a:pt x="784225" y="98425"/>
                </a:cubicBezTo>
                <a:cubicBezTo>
                  <a:pt x="749829" y="109008"/>
                  <a:pt x="711729" y="115358"/>
                  <a:pt x="663575" y="123825"/>
                </a:cubicBezTo>
                <a:cubicBezTo>
                  <a:pt x="615421" y="132292"/>
                  <a:pt x="544512" y="144463"/>
                  <a:pt x="495300" y="149225"/>
                </a:cubicBezTo>
                <a:cubicBezTo>
                  <a:pt x="446087" y="153988"/>
                  <a:pt x="410633" y="150283"/>
                  <a:pt x="368300" y="152400"/>
                </a:cubicBezTo>
                <a:cubicBezTo>
                  <a:pt x="325967" y="154517"/>
                  <a:pt x="280458" y="160338"/>
                  <a:pt x="241300" y="161925"/>
                </a:cubicBezTo>
                <a:cubicBezTo>
                  <a:pt x="202142" y="163512"/>
                  <a:pt x="165100" y="161396"/>
                  <a:pt x="133350" y="161925"/>
                </a:cubicBezTo>
                <a:cubicBezTo>
                  <a:pt x="101600" y="162454"/>
                  <a:pt x="73025" y="164571"/>
                  <a:pt x="50800" y="165100"/>
                </a:cubicBezTo>
                <a:cubicBezTo>
                  <a:pt x="28575" y="165629"/>
                  <a:pt x="14287" y="165364"/>
                  <a:pt x="0" y="1651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A2D3360-8562-FC66-D87B-3552674CBD9B}"/>
              </a:ext>
            </a:extLst>
          </p:cNvPr>
          <p:cNvSpPr/>
          <p:nvPr/>
        </p:nvSpPr>
        <p:spPr>
          <a:xfrm>
            <a:off x="3949700" y="2965450"/>
            <a:ext cx="942975" cy="212725"/>
          </a:xfrm>
          <a:custGeom>
            <a:avLst/>
            <a:gdLst>
              <a:gd name="connsiteX0" fmla="*/ 942975 w 942975"/>
              <a:gd name="connsiteY0" fmla="*/ 0 h 212725"/>
              <a:gd name="connsiteX1" fmla="*/ 882650 w 942975"/>
              <a:gd name="connsiteY1" fmla="*/ 69850 h 212725"/>
              <a:gd name="connsiteX2" fmla="*/ 784225 w 942975"/>
              <a:gd name="connsiteY2" fmla="*/ 139700 h 212725"/>
              <a:gd name="connsiteX3" fmla="*/ 657225 w 942975"/>
              <a:gd name="connsiteY3" fmla="*/ 177800 h 212725"/>
              <a:gd name="connsiteX4" fmla="*/ 549275 w 942975"/>
              <a:gd name="connsiteY4" fmla="*/ 193675 h 212725"/>
              <a:gd name="connsiteX5" fmla="*/ 438150 w 942975"/>
              <a:gd name="connsiteY5" fmla="*/ 203200 h 212725"/>
              <a:gd name="connsiteX6" fmla="*/ 307975 w 942975"/>
              <a:gd name="connsiteY6" fmla="*/ 206375 h 212725"/>
              <a:gd name="connsiteX7" fmla="*/ 127000 w 942975"/>
              <a:gd name="connsiteY7" fmla="*/ 212725 h 212725"/>
              <a:gd name="connsiteX8" fmla="*/ 44450 w 942975"/>
              <a:gd name="connsiteY8" fmla="*/ 206375 h 212725"/>
              <a:gd name="connsiteX9" fmla="*/ 0 w 942975"/>
              <a:gd name="connsiteY9" fmla="*/ 206375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2975" h="212725">
                <a:moveTo>
                  <a:pt x="942975" y="0"/>
                </a:moveTo>
                <a:cubicBezTo>
                  <a:pt x="926041" y="23283"/>
                  <a:pt x="909108" y="46567"/>
                  <a:pt x="882650" y="69850"/>
                </a:cubicBezTo>
                <a:cubicBezTo>
                  <a:pt x="856192" y="93133"/>
                  <a:pt x="821796" y="121708"/>
                  <a:pt x="784225" y="139700"/>
                </a:cubicBezTo>
                <a:cubicBezTo>
                  <a:pt x="746654" y="157692"/>
                  <a:pt x="696383" y="168804"/>
                  <a:pt x="657225" y="177800"/>
                </a:cubicBezTo>
                <a:cubicBezTo>
                  <a:pt x="618067" y="186796"/>
                  <a:pt x="585787" y="189442"/>
                  <a:pt x="549275" y="193675"/>
                </a:cubicBezTo>
                <a:cubicBezTo>
                  <a:pt x="512762" y="197908"/>
                  <a:pt x="478367" y="201083"/>
                  <a:pt x="438150" y="203200"/>
                </a:cubicBezTo>
                <a:cubicBezTo>
                  <a:pt x="397933" y="205317"/>
                  <a:pt x="307975" y="206375"/>
                  <a:pt x="307975" y="206375"/>
                </a:cubicBezTo>
                <a:cubicBezTo>
                  <a:pt x="256117" y="207963"/>
                  <a:pt x="170921" y="212725"/>
                  <a:pt x="127000" y="212725"/>
                </a:cubicBezTo>
                <a:cubicBezTo>
                  <a:pt x="83079" y="212725"/>
                  <a:pt x="65617" y="207433"/>
                  <a:pt x="44450" y="206375"/>
                </a:cubicBezTo>
                <a:cubicBezTo>
                  <a:pt x="23283" y="205317"/>
                  <a:pt x="11641" y="205846"/>
                  <a:pt x="0" y="206375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A7C44FA-FEE8-C917-6306-0DE1BE17A31F}"/>
              </a:ext>
            </a:extLst>
          </p:cNvPr>
          <p:cNvSpPr/>
          <p:nvPr/>
        </p:nvSpPr>
        <p:spPr>
          <a:xfrm>
            <a:off x="3957090" y="2994899"/>
            <a:ext cx="812446" cy="101954"/>
          </a:xfrm>
          <a:custGeom>
            <a:avLst/>
            <a:gdLst>
              <a:gd name="connsiteX0" fmla="*/ 812446 w 812446"/>
              <a:gd name="connsiteY0" fmla="*/ 0 h 101954"/>
              <a:gd name="connsiteX1" fmla="*/ 720050 w 812446"/>
              <a:gd name="connsiteY1" fmla="*/ 60535 h 101954"/>
              <a:gd name="connsiteX2" fmla="*/ 624468 w 812446"/>
              <a:gd name="connsiteY2" fmla="*/ 79652 h 101954"/>
              <a:gd name="connsiteX3" fmla="*/ 506584 w 812446"/>
              <a:gd name="connsiteY3" fmla="*/ 92396 h 101954"/>
              <a:gd name="connsiteX4" fmla="*/ 375955 w 812446"/>
              <a:gd name="connsiteY4" fmla="*/ 98768 h 101954"/>
              <a:gd name="connsiteX5" fmla="*/ 251699 w 812446"/>
              <a:gd name="connsiteY5" fmla="*/ 101954 h 101954"/>
              <a:gd name="connsiteX6" fmla="*/ 152931 w 812446"/>
              <a:gd name="connsiteY6" fmla="*/ 98768 h 101954"/>
              <a:gd name="connsiteX7" fmla="*/ 70093 w 812446"/>
              <a:gd name="connsiteY7" fmla="*/ 95582 h 101954"/>
              <a:gd name="connsiteX8" fmla="*/ 0 w 812446"/>
              <a:gd name="connsiteY8" fmla="*/ 89210 h 10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446" h="101954">
                <a:moveTo>
                  <a:pt x="812446" y="0"/>
                </a:moveTo>
                <a:cubicBezTo>
                  <a:pt x="781913" y="23630"/>
                  <a:pt x="751380" y="47260"/>
                  <a:pt x="720050" y="60535"/>
                </a:cubicBezTo>
                <a:cubicBezTo>
                  <a:pt x="688720" y="73810"/>
                  <a:pt x="660046" y="74342"/>
                  <a:pt x="624468" y="79652"/>
                </a:cubicBezTo>
                <a:cubicBezTo>
                  <a:pt x="588890" y="84962"/>
                  <a:pt x="548003" y="89210"/>
                  <a:pt x="506584" y="92396"/>
                </a:cubicBezTo>
                <a:cubicBezTo>
                  <a:pt x="465165" y="95582"/>
                  <a:pt x="418436" y="97175"/>
                  <a:pt x="375955" y="98768"/>
                </a:cubicBezTo>
                <a:cubicBezTo>
                  <a:pt x="333474" y="100361"/>
                  <a:pt x="288870" y="101954"/>
                  <a:pt x="251699" y="101954"/>
                </a:cubicBezTo>
                <a:cubicBezTo>
                  <a:pt x="214528" y="101954"/>
                  <a:pt x="152931" y="98768"/>
                  <a:pt x="152931" y="98768"/>
                </a:cubicBezTo>
                <a:cubicBezTo>
                  <a:pt x="122663" y="97706"/>
                  <a:pt x="95581" y="97175"/>
                  <a:pt x="70093" y="95582"/>
                </a:cubicBezTo>
                <a:cubicBezTo>
                  <a:pt x="44604" y="93989"/>
                  <a:pt x="22302" y="91599"/>
                  <a:pt x="0" y="8921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0B2B6508-62B7-9C40-D4EB-D7BCA58EDA0B}"/>
              </a:ext>
            </a:extLst>
          </p:cNvPr>
          <p:cNvSpPr/>
          <p:nvPr/>
        </p:nvSpPr>
        <p:spPr>
          <a:xfrm>
            <a:off x="3950718" y="2490557"/>
            <a:ext cx="943074" cy="58293"/>
          </a:xfrm>
          <a:custGeom>
            <a:avLst/>
            <a:gdLst>
              <a:gd name="connsiteX0" fmla="*/ 943074 w 943074"/>
              <a:gd name="connsiteY0" fmla="*/ 944 h 58293"/>
              <a:gd name="connsiteX1" fmla="*/ 796515 w 943074"/>
              <a:gd name="connsiteY1" fmla="*/ 944 h 58293"/>
              <a:gd name="connsiteX2" fmla="*/ 662701 w 943074"/>
              <a:gd name="connsiteY2" fmla="*/ 944 h 58293"/>
              <a:gd name="connsiteX3" fmla="*/ 468351 w 943074"/>
              <a:gd name="connsiteY3" fmla="*/ 13688 h 58293"/>
              <a:gd name="connsiteX4" fmla="*/ 299490 w 943074"/>
              <a:gd name="connsiteY4" fmla="*/ 32805 h 58293"/>
              <a:gd name="connsiteX5" fmla="*/ 165675 w 943074"/>
              <a:gd name="connsiteY5" fmla="*/ 48735 h 58293"/>
              <a:gd name="connsiteX6" fmla="*/ 76465 w 943074"/>
              <a:gd name="connsiteY6" fmla="*/ 55107 h 58293"/>
              <a:gd name="connsiteX7" fmla="*/ 0 w 943074"/>
              <a:gd name="connsiteY7" fmla="*/ 58293 h 5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3074" h="58293">
                <a:moveTo>
                  <a:pt x="943074" y="944"/>
                </a:moveTo>
                <a:lnTo>
                  <a:pt x="796515" y="944"/>
                </a:lnTo>
                <a:cubicBezTo>
                  <a:pt x="749786" y="944"/>
                  <a:pt x="717395" y="-1180"/>
                  <a:pt x="662701" y="944"/>
                </a:cubicBezTo>
                <a:cubicBezTo>
                  <a:pt x="608007" y="3068"/>
                  <a:pt x="528886" y="8378"/>
                  <a:pt x="468351" y="13688"/>
                </a:cubicBezTo>
                <a:cubicBezTo>
                  <a:pt x="407816" y="18998"/>
                  <a:pt x="299490" y="32805"/>
                  <a:pt x="299490" y="32805"/>
                </a:cubicBezTo>
                <a:lnTo>
                  <a:pt x="165675" y="48735"/>
                </a:lnTo>
                <a:cubicBezTo>
                  <a:pt x="128504" y="52452"/>
                  <a:pt x="104077" y="53514"/>
                  <a:pt x="76465" y="55107"/>
                </a:cubicBezTo>
                <a:cubicBezTo>
                  <a:pt x="48853" y="56700"/>
                  <a:pt x="24426" y="57496"/>
                  <a:pt x="0" y="58293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7C8BBFE6-992E-DED8-CFE0-26485ADD7EBE}"/>
              </a:ext>
            </a:extLst>
          </p:cNvPr>
          <p:cNvSpPr/>
          <p:nvPr/>
        </p:nvSpPr>
        <p:spPr>
          <a:xfrm>
            <a:off x="3966648" y="2577466"/>
            <a:ext cx="933516" cy="66966"/>
          </a:xfrm>
          <a:custGeom>
            <a:avLst/>
            <a:gdLst>
              <a:gd name="connsiteX0" fmla="*/ 0 w 933516"/>
              <a:gd name="connsiteY0" fmla="*/ 66966 h 66966"/>
              <a:gd name="connsiteX1" fmla="*/ 108326 w 933516"/>
              <a:gd name="connsiteY1" fmla="*/ 60594 h 66966"/>
              <a:gd name="connsiteX2" fmla="*/ 219838 w 933516"/>
              <a:gd name="connsiteY2" fmla="*/ 47850 h 66966"/>
              <a:gd name="connsiteX3" fmla="*/ 366397 w 933516"/>
              <a:gd name="connsiteY3" fmla="*/ 25547 h 66966"/>
              <a:gd name="connsiteX4" fmla="*/ 471537 w 933516"/>
              <a:gd name="connsiteY4" fmla="*/ 12803 h 66966"/>
              <a:gd name="connsiteX5" fmla="*/ 557561 w 933516"/>
              <a:gd name="connsiteY5" fmla="*/ 3245 h 66966"/>
              <a:gd name="connsiteX6" fmla="*/ 627654 w 933516"/>
              <a:gd name="connsiteY6" fmla="*/ 6431 h 66966"/>
              <a:gd name="connsiteX7" fmla="*/ 761469 w 933516"/>
              <a:gd name="connsiteY7" fmla="*/ 59 h 66966"/>
              <a:gd name="connsiteX8" fmla="*/ 825190 w 933516"/>
              <a:gd name="connsiteY8" fmla="*/ 3245 h 66966"/>
              <a:gd name="connsiteX9" fmla="*/ 857051 w 933516"/>
              <a:gd name="connsiteY9" fmla="*/ 3245 h 66966"/>
              <a:gd name="connsiteX10" fmla="*/ 933516 w 933516"/>
              <a:gd name="connsiteY10" fmla="*/ 59 h 6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3516" h="66966">
                <a:moveTo>
                  <a:pt x="0" y="66966"/>
                </a:moveTo>
                <a:cubicBezTo>
                  <a:pt x="35843" y="65373"/>
                  <a:pt x="71686" y="63780"/>
                  <a:pt x="108326" y="60594"/>
                </a:cubicBezTo>
                <a:cubicBezTo>
                  <a:pt x="144966" y="57408"/>
                  <a:pt x="176826" y="53691"/>
                  <a:pt x="219838" y="47850"/>
                </a:cubicBezTo>
                <a:cubicBezTo>
                  <a:pt x="262850" y="42009"/>
                  <a:pt x="324447" y="31388"/>
                  <a:pt x="366397" y="25547"/>
                </a:cubicBezTo>
                <a:cubicBezTo>
                  <a:pt x="408347" y="19706"/>
                  <a:pt x="471537" y="12803"/>
                  <a:pt x="471537" y="12803"/>
                </a:cubicBezTo>
                <a:cubicBezTo>
                  <a:pt x="503398" y="9086"/>
                  <a:pt x="531542" y="4307"/>
                  <a:pt x="557561" y="3245"/>
                </a:cubicBezTo>
                <a:cubicBezTo>
                  <a:pt x="583580" y="2183"/>
                  <a:pt x="593669" y="6962"/>
                  <a:pt x="627654" y="6431"/>
                </a:cubicBezTo>
                <a:cubicBezTo>
                  <a:pt x="661639" y="5900"/>
                  <a:pt x="728546" y="590"/>
                  <a:pt x="761469" y="59"/>
                </a:cubicBezTo>
                <a:cubicBezTo>
                  <a:pt x="794392" y="-472"/>
                  <a:pt x="809260" y="2714"/>
                  <a:pt x="825190" y="3245"/>
                </a:cubicBezTo>
                <a:cubicBezTo>
                  <a:pt x="841120" y="3776"/>
                  <a:pt x="838997" y="3776"/>
                  <a:pt x="857051" y="3245"/>
                </a:cubicBezTo>
                <a:cubicBezTo>
                  <a:pt x="875105" y="2714"/>
                  <a:pt x="904310" y="1386"/>
                  <a:pt x="933516" y="59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7D4140A2-1261-0139-1DF4-FED8A5E495D7}"/>
              </a:ext>
            </a:extLst>
          </p:cNvPr>
          <p:cNvSpPr/>
          <p:nvPr/>
        </p:nvSpPr>
        <p:spPr>
          <a:xfrm>
            <a:off x="3950718" y="2660362"/>
            <a:ext cx="949446" cy="92396"/>
          </a:xfrm>
          <a:custGeom>
            <a:avLst/>
            <a:gdLst>
              <a:gd name="connsiteX0" fmla="*/ 949446 w 949446"/>
              <a:gd name="connsiteY0" fmla="*/ 0 h 92396"/>
              <a:gd name="connsiteX1" fmla="*/ 751911 w 949446"/>
              <a:gd name="connsiteY1" fmla="*/ 3186 h 92396"/>
              <a:gd name="connsiteX2" fmla="*/ 649957 w 949446"/>
              <a:gd name="connsiteY2" fmla="*/ 6372 h 92396"/>
              <a:gd name="connsiteX3" fmla="*/ 541630 w 949446"/>
              <a:gd name="connsiteY3" fmla="*/ 15931 h 92396"/>
              <a:gd name="connsiteX4" fmla="*/ 369583 w 949446"/>
              <a:gd name="connsiteY4" fmla="*/ 38233 h 92396"/>
              <a:gd name="connsiteX5" fmla="*/ 264443 w 949446"/>
              <a:gd name="connsiteY5" fmla="*/ 57349 h 92396"/>
              <a:gd name="connsiteX6" fmla="*/ 165675 w 949446"/>
              <a:gd name="connsiteY6" fmla="*/ 70094 h 92396"/>
              <a:gd name="connsiteX7" fmla="*/ 41419 w 949446"/>
              <a:gd name="connsiteY7" fmla="*/ 86024 h 92396"/>
              <a:gd name="connsiteX8" fmla="*/ 0 w 949446"/>
              <a:gd name="connsiteY8" fmla="*/ 92396 h 9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9446" h="92396">
                <a:moveTo>
                  <a:pt x="949446" y="0"/>
                </a:moveTo>
                <a:lnTo>
                  <a:pt x="751911" y="3186"/>
                </a:lnTo>
                <a:cubicBezTo>
                  <a:pt x="701996" y="4248"/>
                  <a:pt x="685004" y="4248"/>
                  <a:pt x="649957" y="6372"/>
                </a:cubicBezTo>
                <a:cubicBezTo>
                  <a:pt x="614910" y="8496"/>
                  <a:pt x="588359" y="10621"/>
                  <a:pt x="541630" y="15931"/>
                </a:cubicBezTo>
                <a:cubicBezTo>
                  <a:pt x="494901" y="21241"/>
                  <a:pt x="415781" y="31330"/>
                  <a:pt x="369583" y="38233"/>
                </a:cubicBezTo>
                <a:cubicBezTo>
                  <a:pt x="323385" y="45136"/>
                  <a:pt x="298428" y="52039"/>
                  <a:pt x="264443" y="57349"/>
                </a:cubicBezTo>
                <a:cubicBezTo>
                  <a:pt x="230458" y="62659"/>
                  <a:pt x="165675" y="70094"/>
                  <a:pt x="165675" y="70094"/>
                </a:cubicBezTo>
                <a:lnTo>
                  <a:pt x="41419" y="86024"/>
                </a:lnTo>
                <a:cubicBezTo>
                  <a:pt x="13807" y="89741"/>
                  <a:pt x="6903" y="91068"/>
                  <a:pt x="0" y="92396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7B2C3690-7656-083F-A69C-74BA33A845FD}"/>
              </a:ext>
            </a:extLst>
          </p:cNvPr>
          <p:cNvSpPr/>
          <p:nvPr/>
        </p:nvSpPr>
        <p:spPr>
          <a:xfrm>
            <a:off x="3957090" y="2743200"/>
            <a:ext cx="939888" cy="121070"/>
          </a:xfrm>
          <a:custGeom>
            <a:avLst/>
            <a:gdLst>
              <a:gd name="connsiteX0" fmla="*/ 939888 w 939888"/>
              <a:gd name="connsiteY0" fmla="*/ 0 h 121070"/>
              <a:gd name="connsiteX1" fmla="*/ 812446 w 939888"/>
              <a:gd name="connsiteY1" fmla="*/ 3186 h 121070"/>
              <a:gd name="connsiteX2" fmla="*/ 704120 w 939888"/>
              <a:gd name="connsiteY2" fmla="*/ 15930 h 121070"/>
              <a:gd name="connsiteX3" fmla="*/ 560747 w 939888"/>
              <a:gd name="connsiteY3" fmla="*/ 28675 h 121070"/>
              <a:gd name="connsiteX4" fmla="*/ 455607 w 939888"/>
              <a:gd name="connsiteY4" fmla="*/ 44605 h 121070"/>
              <a:gd name="connsiteX5" fmla="*/ 328164 w 939888"/>
              <a:gd name="connsiteY5" fmla="*/ 66907 h 121070"/>
              <a:gd name="connsiteX6" fmla="*/ 229396 w 939888"/>
              <a:gd name="connsiteY6" fmla="*/ 86024 h 121070"/>
              <a:gd name="connsiteX7" fmla="*/ 137001 w 939888"/>
              <a:gd name="connsiteY7" fmla="*/ 101954 h 121070"/>
              <a:gd name="connsiteX8" fmla="*/ 57349 w 939888"/>
              <a:gd name="connsiteY8" fmla="*/ 111512 h 121070"/>
              <a:gd name="connsiteX9" fmla="*/ 0 w 939888"/>
              <a:gd name="connsiteY9" fmla="*/ 121070 h 1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9888" h="121070">
                <a:moveTo>
                  <a:pt x="939888" y="0"/>
                </a:moveTo>
                <a:cubicBezTo>
                  <a:pt x="895814" y="265"/>
                  <a:pt x="851741" y="531"/>
                  <a:pt x="812446" y="3186"/>
                </a:cubicBezTo>
                <a:cubicBezTo>
                  <a:pt x="773151" y="5841"/>
                  <a:pt x="746070" y="11682"/>
                  <a:pt x="704120" y="15930"/>
                </a:cubicBezTo>
                <a:cubicBezTo>
                  <a:pt x="662170" y="20178"/>
                  <a:pt x="602166" y="23896"/>
                  <a:pt x="560747" y="28675"/>
                </a:cubicBezTo>
                <a:cubicBezTo>
                  <a:pt x="519328" y="33454"/>
                  <a:pt x="494371" y="38233"/>
                  <a:pt x="455607" y="44605"/>
                </a:cubicBezTo>
                <a:cubicBezTo>
                  <a:pt x="416843" y="50977"/>
                  <a:pt x="365866" y="60004"/>
                  <a:pt x="328164" y="66907"/>
                </a:cubicBezTo>
                <a:cubicBezTo>
                  <a:pt x="290462" y="73810"/>
                  <a:pt x="261256" y="80183"/>
                  <a:pt x="229396" y="86024"/>
                </a:cubicBezTo>
                <a:cubicBezTo>
                  <a:pt x="197536" y="91865"/>
                  <a:pt x="165675" y="97706"/>
                  <a:pt x="137001" y="101954"/>
                </a:cubicBezTo>
                <a:cubicBezTo>
                  <a:pt x="108327" y="106202"/>
                  <a:pt x="80183" y="108326"/>
                  <a:pt x="57349" y="111512"/>
                </a:cubicBezTo>
                <a:cubicBezTo>
                  <a:pt x="34515" y="114698"/>
                  <a:pt x="17257" y="117884"/>
                  <a:pt x="0" y="12107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DF61329-15C3-EFDB-11CF-75BC5D1C0518}"/>
              </a:ext>
            </a:extLst>
          </p:cNvPr>
          <p:cNvSpPr/>
          <p:nvPr/>
        </p:nvSpPr>
        <p:spPr>
          <a:xfrm>
            <a:off x="3957090" y="2829035"/>
            <a:ext cx="884757" cy="201524"/>
          </a:xfrm>
          <a:custGeom>
            <a:avLst/>
            <a:gdLst>
              <a:gd name="connsiteX0" fmla="*/ 6372 w 884757"/>
              <a:gd name="connsiteY0" fmla="*/ 105329 h 201524"/>
              <a:gd name="connsiteX1" fmla="*/ 133815 w 884757"/>
              <a:gd name="connsiteY1" fmla="*/ 89398 h 201524"/>
              <a:gd name="connsiteX2" fmla="*/ 274001 w 884757"/>
              <a:gd name="connsiteY2" fmla="*/ 63910 h 201524"/>
              <a:gd name="connsiteX3" fmla="*/ 407816 w 884757"/>
              <a:gd name="connsiteY3" fmla="*/ 38421 h 201524"/>
              <a:gd name="connsiteX4" fmla="*/ 497026 w 884757"/>
              <a:gd name="connsiteY4" fmla="*/ 28863 h 201524"/>
              <a:gd name="connsiteX5" fmla="*/ 614910 w 884757"/>
              <a:gd name="connsiteY5" fmla="*/ 16119 h 201524"/>
              <a:gd name="connsiteX6" fmla="*/ 681817 w 884757"/>
              <a:gd name="connsiteY6" fmla="*/ 9747 h 201524"/>
              <a:gd name="connsiteX7" fmla="*/ 751911 w 884757"/>
              <a:gd name="connsiteY7" fmla="*/ 189 h 201524"/>
              <a:gd name="connsiteX8" fmla="*/ 815632 w 884757"/>
              <a:gd name="connsiteY8" fmla="*/ 3375 h 201524"/>
              <a:gd name="connsiteX9" fmla="*/ 882539 w 884757"/>
              <a:gd name="connsiteY9" fmla="*/ 3375 h 201524"/>
              <a:gd name="connsiteX10" fmla="*/ 860237 w 884757"/>
              <a:gd name="connsiteY10" fmla="*/ 38421 h 201524"/>
              <a:gd name="connsiteX11" fmla="*/ 777399 w 884757"/>
              <a:gd name="connsiteY11" fmla="*/ 92585 h 201524"/>
              <a:gd name="connsiteX12" fmla="*/ 716864 w 884757"/>
              <a:gd name="connsiteY12" fmla="*/ 127631 h 201524"/>
              <a:gd name="connsiteX13" fmla="*/ 637212 w 884757"/>
              <a:gd name="connsiteY13" fmla="*/ 165864 h 201524"/>
              <a:gd name="connsiteX14" fmla="*/ 525700 w 884757"/>
              <a:gd name="connsiteY14" fmla="*/ 191352 h 201524"/>
              <a:gd name="connsiteX15" fmla="*/ 388700 w 884757"/>
              <a:gd name="connsiteY15" fmla="*/ 194539 h 201524"/>
              <a:gd name="connsiteX16" fmla="*/ 235769 w 884757"/>
              <a:gd name="connsiteY16" fmla="*/ 200911 h 201524"/>
              <a:gd name="connsiteX17" fmla="*/ 137001 w 884757"/>
              <a:gd name="connsiteY17" fmla="*/ 200911 h 201524"/>
              <a:gd name="connsiteX18" fmla="*/ 63721 w 884757"/>
              <a:gd name="connsiteY18" fmla="*/ 197725 h 201524"/>
              <a:gd name="connsiteX19" fmla="*/ 0 w 884757"/>
              <a:gd name="connsiteY19" fmla="*/ 191352 h 20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84757" h="201524">
                <a:moveTo>
                  <a:pt x="6372" y="105329"/>
                </a:moveTo>
                <a:cubicBezTo>
                  <a:pt x="47791" y="100815"/>
                  <a:pt x="89210" y="96301"/>
                  <a:pt x="133815" y="89398"/>
                </a:cubicBezTo>
                <a:cubicBezTo>
                  <a:pt x="178420" y="82495"/>
                  <a:pt x="274001" y="63910"/>
                  <a:pt x="274001" y="63910"/>
                </a:cubicBezTo>
                <a:cubicBezTo>
                  <a:pt x="319668" y="55414"/>
                  <a:pt x="370645" y="44262"/>
                  <a:pt x="407816" y="38421"/>
                </a:cubicBezTo>
                <a:cubicBezTo>
                  <a:pt x="444987" y="32580"/>
                  <a:pt x="497026" y="28863"/>
                  <a:pt x="497026" y="28863"/>
                </a:cubicBezTo>
                <a:lnTo>
                  <a:pt x="614910" y="16119"/>
                </a:lnTo>
                <a:cubicBezTo>
                  <a:pt x="645708" y="12933"/>
                  <a:pt x="658984" y="12402"/>
                  <a:pt x="681817" y="9747"/>
                </a:cubicBezTo>
                <a:cubicBezTo>
                  <a:pt x="704651" y="7092"/>
                  <a:pt x="729609" y="1251"/>
                  <a:pt x="751911" y="189"/>
                </a:cubicBezTo>
                <a:cubicBezTo>
                  <a:pt x="774213" y="-873"/>
                  <a:pt x="793861" y="2844"/>
                  <a:pt x="815632" y="3375"/>
                </a:cubicBezTo>
                <a:cubicBezTo>
                  <a:pt x="837403" y="3906"/>
                  <a:pt x="875105" y="-2466"/>
                  <a:pt x="882539" y="3375"/>
                </a:cubicBezTo>
                <a:cubicBezTo>
                  <a:pt x="889973" y="9216"/>
                  <a:pt x="877760" y="23553"/>
                  <a:pt x="860237" y="38421"/>
                </a:cubicBezTo>
                <a:cubicBezTo>
                  <a:pt x="842714" y="53289"/>
                  <a:pt x="801294" y="77717"/>
                  <a:pt x="777399" y="92585"/>
                </a:cubicBezTo>
                <a:cubicBezTo>
                  <a:pt x="753504" y="107453"/>
                  <a:pt x="740229" y="115418"/>
                  <a:pt x="716864" y="127631"/>
                </a:cubicBezTo>
                <a:cubicBezTo>
                  <a:pt x="693500" y="139844"/>
                  <a:pt x="669073" y="155244"/>
                  <a:pt x="637212" y="165864"/>
                </a:cubicBezTo>
                <a:cubicBezTo>
                  <a:pt x="605351" y="176484"/>
                  <a:pt x="567119" y="186573"/>
                  <a:pt x="525700" y="191352"/>
                </a:cubicBezTo>
                <a:cubicBezTo>
                  <a:pt x="484281" y="196131"/>
                  <a:pt x="388700" y="194539"/>
                  <a:pt x="388700" y="194539"/>
                </a:cubicBezTo>
                <a:lnTo>
                  <a:pt x="235769" y="200911"/>
                </a:lnTo>
                <a:cubicBezTo>
                  <a:pt x="193819" y="201973"/>
                  <a:pt x="165676" y="201442"/>
                  <a:pt x="137001" y="200911"/>
                </a:cubicBezTo>
                <a:cubicBezTo>
                  <a:pt x="108326" y="200380"/>
                  <a:pt x="86554" y="199318"/>
                  <a:pt x="63721" y="197725"/>
                </a:cubicBezTo>
                <a:cubicBezTo>
                  <a:pt x="40888" y="196132"/>
                  <a:pt x="20444" y="193742"/>
                  <a:pt x="0" y="191352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E098889-9291-151E-5012-D767ECE493F5}"/>
              </a:ext>
            </a:extLst>
          </p:cNvPr>
          <p:cNvSpPr/>
          <p:nvPr/>
        </p:nvSpPr>
        <p:spPr>
          <a:xfrm>
            <a:off x="4154612" y="2894121"/>
            <a:ext cx="478163" cy="79312"/>
          </a:xfrm>
          <a:custGeom>
            <a:avLst/>
            <a:gdLst>
              <a:gd name="connsiteX0" fmla="*/ 14 w 478163"/>
              <a:gd name="connsiteY0" fmla="*/ 68917 h 79312"/>
              <a:gd name="connsiteX1" fmla="*/ 89224 w 478163"/>
              <a:gd name="connsiteY1" fmla="*/ 52987 h 79312"/>
              <a:gd name="connsiteX2" fmla="*/ 156131 w 478163"/>
              <a:gd name="connsiteY2" fmla="*/ 40243 h 79312"/>
              <a:gd name="connsiteX3" fmla="*/ 254899 w 478163"/>
              <a:gd name="connsiteY3" fmla="*/ 30685 h 79312"/>
              <a:gd name="connsiteX4" fmla="*/ 366411 w 478163"/>
              <a:gd name="connsiteY4" fmla="*/ 14754 h 79312"/>
              <a:gd name="connsiteX5" fmla="*/ 433318 w 478163"/>
              <a:gd name="connsiteY5" fmla="*/ 8382 h 79312"/>
              <a:gd name="connsiteX6" fmla="*/ 477923 w 478163"/>
              <a:gd name="connsiteY6" fmla="*/ 2010 h 79312"/>
              <a:gd name="connsiteX7" fmla="*/ 414202 w 478163"/>
              <a:gd name="connsiteY7" fmla="*/ 46615 h 79312"/>
              <a:gd name="connsiteX8" fmla="*/ 305876 w 478163"/>
              <a:gd name="connsiteY8" fmla="*/ 65731 h 79312"/>
              <a:gd name="connsiteX9" fmla="*/ 178433 w 478163"/>
              <a:gd name="connsiteY9" fmla="*/ 78476 h 79312"/>
              <a:gd name="connsiteX10" fmla="*/ 82851 w 478163"/>
              <a:gd name="connsiteY10" fmla="*/ 78476 h 79312"/>
              <a:gd name="connsiteX11" fmla="*/ 14 w 478163"/>
              <a:gd name="connsiteY11" fmla="*/ 68917 h 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163" h="79312">
                <a:moveTo>
                  <a:pt x="14" y="68917"/>
                </a:moveTo>
                <a:cubicBezTo>
                  <a:pt x="1076" y="64669"/>
                  <a:pt x="89224" y="52987"/>
                  <a:pt x="89224" y="52987"/>
                </a:cubicBezTo>
                <a:cubicBezTo>
                  <a:pt x="115243" y="48208"/>
                  <a:pt x="128519" y="43960"/>
                  <a:pt x="156131" y="40243"/>
                </a:cubicBezTo>
                <a:cubicBezTo>
                  <a:pt x="183743" y="36526"/>
                  <a:pt x="219852" y="34933"/>
                  <a:pt x="254899" y="30685"/>
                </a:cubicBezTo>
                <a:cubicBezTo>
                  <a:pt x="289946" y="26437"/>
                  <a:pt x="336675" y="18471"/>
                  <a:pt x="366411" y="14754"/>
                </a:cubicBezTo>
                <a:cubicBezTo>
                  <a:pt x="396147" y="11037"/>
                  <a:pt x="414733" y="10506"/>
                  <a:pt x="433318" y="8382"/>
                </a:cubicBezTo>
                <a:cubicBezTo>
                  <a:pt x="451903" y="6258"/>
                  <a:pt x="481109" y="-4362"/>
                  <a:pt x="477923" y="2010"/>
                </a:cubicBezTo>
                <a:cubicBezTo>
                  <a:pt x="474737" y="8382"/>
                  <a:pt x="442877" y="35995"/>
                  <a:pt x="414202" y="46615"/>
                </a:cubicBezTo>
                <a:cubicBezTo>
                  <a:pt x="385528" y="57235"/>
                  <a:pt x="345171" y="60421"/>
                  <a:pt x="305876" y="65731"/>
                </a:cubicBezTo>
                <a:cubicBezTo>
                  <a:pt x="266581" y="71041"/>
                  <a:pt x="215604" y="76352"/>
                  <a:pt x="178433" y="78476"/>
                </a:cubicBezTo>
                <a:cubicBezTo>
                  <a:pt x="141262" y="80600"/>
                  <a:pt x="110994" y="77945"/>
                  <a:pt x="82851" y="78476"/>
                </a:cubicBezTo>
                <a:cubicBezTo>
                  <a:pt x="54708" y="79007"/>
                  <a:pt x="-1048" y="73165"/>
                  <a:pt x="14" y="68917"/>
                </a:cubicBezTo>
                <a:close/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97B8E148-F436-7F7E-1014-A9F54E1FFB6C}"/>
              </a:ext>
            </a:extLst>
          </p:cNvPr>
          <p:cNvSpPr/>
          <p:nvPr/>
        </p:nvSpPr>
        <p:spPr>
          <a:xfrm>
            <a:off x="4192409" y="3384658"/>
            <a:ext cx="542822" cy="209778"/>
          </a:xfrm>
          <a:custGeom>
            <a:avLst/>
            <a:gdLst>
              <a:gd name="connsiteX0" fmla="*/ 450 w 542822"/>
              <a:gd name="connsiteY0" fmla="*/ 40359 h 209778"/>
              <a:gd name="connsiteX1" fmla="*/ 134264 w 542822"/>
              <a:gd name="connsiteY1" fmla="*/ 40359 h 209778"/>
              <a:gd name="connsiteX2" fmla="*/ 268079 w 542822"/>
              <a:gd name="connsiteY2" fmla="*/ 30801 h 209778"/>
              <a:gd name="connsiteX3" fmla="*/ 385963 w 542822"/>
              <a:gd name="connsiteY3" fmla="*/ 24429 h 209778"/>
              <a:gd name="connsiteX4" fmla="*/ 484731 w 542822"/>
              <a:gd name="connsiteY4" fmla="*/ 5313 h 209778"/>
              <a:gd name="connsiteX5" fmla="*/ 507034 w 542822"/>
              <a:gd name="connsiteY5" fmla="*/ 2127 h 209778"/>
              <a:gd name="connsiteX6" fmla="*/ 487917 w 542822"/>
              <a:gd name="connsiteY6" fmla="*/ 33987 h 209778"/>
              <a:gd name="connsiteX7" fmla="*/ 484731 w 542822"/>
              <a:gd name="connsiteY7" fmla="*/ 78592 h 209778"/>
              <a:gd name="connsiteX8" fmla="*/ 487917 w 542822"/>
              <a:gd name="connsiteY8" fmla="*/ 113639 h 209778"/>
              <a:gd name="connsiteX9" fmla="*/ 507034 w 542822"/>
              <a:gd name="connsiteY9" fmla="*/ 145499 h 209778"/>
              <a:gd name="connsiteX10" fmla="*/ 526150 w 542822"/>
              <a:gd name="connsiteY10" fmla="*/ 180546 h 209778"/>
              <a:gd name="connsiteX11" fmla="*/ 535708 w 542822"/>
              <a:gd name="connsiteY11" fmla="*/ 199663 h 209778"/>
              <a:gd name="connsiteX12" fmla="*/ 538894 w 542822"/>
              <a:gd name="connsiteY12" fmla="*/ 209221 h 209778"/>
              <a:gd name="connsiteX13" fmla="*/ 478359 w 542822"/>
              <a:gd name="connsiteY13" fmla="*/ 183732 h 209778"/>
              <a:gd name="connsiteX14" fmla="*/ 417824 w 542822"/>
              <a:gd name="connsiteY14" fmla="*/ 151872 h 209778"/>
              <a:gd name="connsiteX15" fmla="*/ 350916 w 542822"/>
              <a:gd name="connsiteY15" fmla="*/ 126383 h 209778"/>
              <a:gd name="connsiteX16" fmla="*/ 268079 w 542822"/>
              <a:gd name="connsiteY16" fmla="*/ 104081 h 209778"/>
              <a:gd name="connsiteX17" fmla="*/ 188427 w 542822"/>
              <a:gd name="connsiteY17" fmla="*/ 88150 h 209778"/>
              <a:gd name="connsiteX18" fmla="*/ 92845 w 542822"/>
              <a:gd name="connsiteY18" fmla="*/ 69034 h 209778"/>
              <a:gd name="connsiteX19" fmla="*/ 450 w 542822"/>
              <a:gd name="connsiteY19" fmla="*/ 40359 h 20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2822" h="209778">
                <a:moveTo>
                  <a:pt x="450" y="40359"/>
                </a:moveTo>
                <a:cubicBezTo>
                  <a:pt x="7353" y="35580"/>
                  <a:pt x="89659" y="41952"/>
                  <a:pt x="134264" y="40359"/>
                </a:cubicBezTo>
                <a:cubicBezTo>
                  <a:pt x="178869" y="38766"/>
                  <a:pt x="268079" y="30801"/>
                  <a:pt x="268079" y="30801"/>
                </a:cubicBezTo>
                <a:cubicBezTo>
                  <a:pt x="310029" y="28146"/>
                  <a:pt x="349854" y="28677"/>
                  <a:pt x="385963" y="24429"/>
                </a:cubicBezTo>
                <a:cubicBezTo>
                  <a:pt x="422072" y="20181"/>
                  <a:pt x="464552" y="9030"/>
                  <a:pt x="484731" y="5313"/>
                </a:cubicBezTo>
                <a:cubicBezTo>
                  <a:pt x="504910" y="1596"/>
                  <a:pt x="506503" y="-2652"/>
                  <a:pt x="507034" y="2127"/>
                </a:cubicBezTo>
                <a:cubicBezTo>
                  <a:pt x="507565" y="6906"/>
                  <a:pt x="491634" y="21243"/>
                  <a:pt x="487917" y="33987"/>
                </a:cubicBezTo>
                <a:cubicBezTo>
                  <a:pt x="484200" y="46731"/>
                  <a:pt x="484731" y="65317"/>
                  <a:pt x="484731" y="78592"/>
                </a:cubicBezTo>
                <a:cubicBezTo>
                  <a:pt x="484731" y="91867"/>
                  <a:pt x="484200" y="102488"/>
                  <a:pt x="487917" y="113639"/>
                </a:cubicBezTo>
                <a:cubicBezTo>
                  <a:pt x="491634" y="124790"/>
                  <a:pt x="500662" y="134348"/>
                  <a:pt x="507034" y="145499"/>
                </a:cubicBezTo>
                <a:cubicBezTo>
                  <a:pt x="513406" y="156650"/>
                  <a:pt x="526150" y="180546"/>
                  <a:pt x="526150" y="180546"/>
                </a:cubicBezTo>
                <a:cubicBezTo>
                  <a:pt x="530929" y="189573"/>
                  <a:pt x="535708" y="199663"/>
                  <a:pt x="535708" y="199663"/>
                </a:cubicBezTo>
                <a:cubicBezTo>
                  <a:pt x="537832" y="204442"/>
                  <a:pt x="548452" y="211876"/>
                  <a:pt x="538894" y="209221"/>
                </a:cubicBezTo>
                <a:cubicBezTo>
                  <a:pt x="529336" y="206566"/>
                  <a:pt x="498537" y="193290"/>
                  <a:pt x="478359" y="183732"/>
                </a:cubicBezTo>
                <a:cubicBezTo>
                  <a:pt x="458181" y="174174"/>
                  <a:pt x="439064" y="161430"/>
                  <a:pt x="417824" y="151872"/>
                </a:cubicBezTo>
                <a:cubicBezTo>
                  <a:pt x="396584" y="142314"/>
                  <a:pt x="375873" y="134348"/>
                  <a:pt x="350916" y="126383"/>
                </a:cubicBezTo>
                <a:cubicBezTo>
                  <a:pt x="325959" y="118418"/>
                  <a:pt x="295161" y="110453"/>
                  <a:pt x="268079" y="104081"/>
                </a:cubicBezTo>
                <a:cubicBezTo>
                  <a:pt x="240998" y="97709"/>
                  <a:pt x="188427" y="88150"/>
                  <a:pt x="188427" y="88150"/>
                </a:cubicBezTo>
                <a:cubicBezTo>
                  <a:pt x="159221" y="82309"/>
                  <a:pt x="117802" y="73282"/>
                  <a:pt x="92845" y="69034"/>
                </a:cubicBezTo>
                <a:cubicBezTo>
                  <a:pt x="67888" y="64786"/>
                  <a:pt x="-6453" y="45138"/>
                  <a:pt x="450" y="40359"/>
                </a:cubicBezTo>
                <a:close/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501C877-9187-8003-D17C-1733172474CD}"/>
              </a:ext>
            </a:extLst>
          </p:cNvPr>
          <p:cNvSpPr/>
          <p:nvPr/>
        </p:nvSpPr>
        <p:spPr>
          <a:xfrm>
            <a:off x="3953904" y="3739897"/>
            <a:ext cx="943074" cy="156658"/>
          </a:xfrm>
          <a:custGeom>
            <a:avLst/>
            <a:gdLst>
              <a:gd name="connsiteX0" fmla="*/ 943074 w 943074"/>
              <a:gd name="connsiteY0" fmla="*/ 156658 h 156658"/>
              <a:gd name="connsiteX1" fmla="*/ 857051 w 943074"/>
              <a:gd name="connsiteY1" fmla="*/ 127983 h 156658"/>
              <a:gd name="connsiteX2" fmla="*/ 799702 w 943074"/>
              <a:gd name="connsiteY2" fmla="*/ 108867 h 156658"/>
              <a:gd name="connsiteX3" fmla="*/ 716864 w 943074"/>
              <a:gd name="connsiteY3" fmla="*/ 80192 h 156658"/>
              <a:gd name="connsiteX4" fmla="*/ 637212 w 943074"/>
              <a:gd name="connsiteY4" fmla="*/ 57890 h 156658"/>
              <a:gd name="connsiteX5" fmla="*/ 548003 w 943074"/>
              <a:gd name="connsiteY5" fmla="*/ 35587 h 156658"/>
              <a:gd name="connsiteX6" fmla="*/ 423746 w 943074"/>
              <a:gd name="connsiteY6" fmla="*/ 6913 h 156658"/>
              <a:gd name="connsiteX7" fmla="*/ 337722 w 943074"/>
              <a:gd name="connsiteY7" fmla="*/ 3727 h 156658"/>
              <a:gd name="connsiteX8" fmla="*/ 219838 w 943074"/>
              <a:gd name="connsiteY8" fmla="*/ 3727 h 156658"/>
              <a:gd name="connsiteX9" fmla="*/ 95582 w 943074"/>
              <a:gd name="connsiteY9" fmla="*/ 541 h 156658"/>
              <a:gd name="connsiteX10" fmla="*/ 0 w 943074"/>
              <a:gd name="connsiteY10" fmla="*/ 16471 h 15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3074" h="156658">
                <a:moveTo>
                  <a:pt x="943074" y="156658"/>
                </a:moveTo>
                <a:lnTo>
                  <a:pt x="857051" y="127983"/>
                </a:lnTo>
                <a:lnTo>
                  <a:pt x="799702" y="108867"/>
                </a:lnTo>
                <a:cubicBezTo>
                  <a:pt x="776337" y="100902"/>
                  <a:pt x="743946" y="88688"/>
                  <a:pt x="716864" y="80192"/>
                </a:cubicBezTo>
                <a:cubicBezTo>
                  <a:pt x="689782" y="71696"/>
                  <a:pt x="665355" y="65324"/>
                  <a:pt x="637212" y="57890"/>
                </a:cubicBezTo>
                <a:cubicBezTo>
                  <a:pt x="609069" y="50456"/>
                  <a:pt x="548003" y="35587"/>
                  <a:pt x="548003" y="35587"/>
                </a:cubicBezTo>
                <a:cubicBezTo>
                  <a:pt x="512425" y="27091"/>
                  <a:pt x="458793" y="12223"/>
                  <a:pt x="423746" y="6913"/>
                </a:cubicBezTo>
                <a:cubicBezTo>
                  <a:pt x="388699" y="1603"/>
                  <a:pt x="371707" y="4258"/>
                  <a:pt x="337722" y="3727"/>
                </a:cubicBezTo>
                <a:cubicBezTo>
                  <a:pt x="303737" y="3196"/>
                  <a:pt x="260195" y="4258"/>
                  <a:pt x="219838" y="3727"/>
                </a:cubicBezTo>
                <a:cubicBezTo>
                  <a:pt x="179481" y="3196"/>
                  <a:pt x="132222" y="-1583"/>
                  <a:pt x="95582" y="541"/>
                </a:cubicBezTo>
                <a:cubicBezTo>
                  <a:pt x="58942" y="2665"/>
                  <a:pt x="29471" y="9568"/>
                  <a:pt x="0" y="16471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2B8817D-14EC-F941-D21E-F4F1A9FC3733}"/>
              </a:ext>
            </a:extLst>
          </p:cNvPr>
          <p:cNvSpPr/>
          <p:nvPr/>
        </p:nvSpPr>
        <p:spPr>
          <a:xfrm>
            <a:off x="3953904" y="3953063"/>
            <a:ext cx="939888" cy="48632"/>
          </a:xfrm>
          <a:custGeom>
            <a:avLst/>
            <a:gdLst>
              <a:gd name="connsiteX0" fmla="*/ 939888 w 939888"/>
              <a:gd name="connsiteY0" fmla="*/ 48632 h 48632"/>
              <a:gd name="connsiteX1" fmla="*/ 755097 w 939888"/>
              <a:gd name="connsiteY1" fmla="*/ 32701 h 48632"/>
              <a:gd name="connsiteX2" fmla="*/ 649957 w 939888"/>
              <a:gd name="connsiteY2" fmla="*/ 19957 h 48632"/>
              <a:gd name="connsiteX3" fmla="*/ 474723 w 939888"/>
              <a:gd name="connsiteY3" fmla="*/ 4027 h 48632"/>
              <a:gd name="connsiteX4" fmla="*/ 363211 w 939888"/>
              <a:gd name="connsiteY4" fmla="*/ 841 h 48632"/>
              <a:gd name="connsiteX5" fmla="*/ 219838 w 939888"/>
              <a:gd name="connsiteY5" fmla="*/ 841 h 48632"/>
              <a:gd name="connsiteX6" fmla="*/ 130628 w 939888"/>
              <a:gd name="connsiteY6" fmla="*/ 10399 h 48632"/>
              <a:gd name="connsiteX7" fmla="*/ 50977 w 939888"/>
              <a:gd name="connsiteY7" fmla="*/ 16771 h 48632"/>
              <a:gd name="connsiteX8" fmla="*/ 0 w 939888"/>
              <a:gd name="connsiteY8" fmla="*/ 16771 h 4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888" h="48632">
                <a:moveTo>
                  <a:pt x="939888" y="48632"/>
                </a:moveTo>
                <a:lnTo>
                  <a:pt x="755097" y="32701"/>
                </a:lnTo>
                <a:cubicBezTo>
                  <a:pt x="706775" y="27922"/>
                  <a:pt x="696686" y="24736"/>
                  <a:pt x="649957" y="19957"/>
                </a:cubicBezTo>
                <a:cubicBezTo>
                  <a:pt x="603228" y="15178"/>
                  <a:pt x="522514" y="7213"/>
                  <a:pt x="474723" y="4027"/>
                </a:cubicBezTo>
                <a:cubicBezTo>
                  <a:pt x="426932" y="841"/>
                  <a:pt x="405692" y="1372"/>
                  <a:pt x="363211" y="841"/>
                </a:cubicBezTo>
                <a:cubicBezTo>
                  <a:pt x="320730" y="310"/>
                  <a:pt x="258602" y="-752"/>
                  <a:pt x="219838" y="841"/>
                </a:cubicBezTo>
                <a:cubicBezTo>
                  <a:pt x="181074" y="2434"/>
                  <a:pt x="158771" y="7744"/>
                  <a:pt x="130628" y="10399"/>
                </a:cubicBezTo>
                <a:cubicBezTo>
                  <a:pt x="102485" y="13054"/>
                  <a:pt x="72748" y="15709"/>
                  <a:pt x="50977" y="16771"/>
                </a:cubicBezTo>
                <a:cubicBezTo>
                  <a:pt x="29206" y="17833"/>
                  <a:pt x="14603" y="17302"/>
                  <a:pt x="0" y="16771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1EBA16D-AB87-6C4B-02B0-82E53F08AC51}"/>
              </a:ext>
            </a:extLst>
          </p:cNvPr>
          <p:cNvSpPr/>
          <p:nvPr/>
        </p:nvSpPr>
        <p:spPr>
          <a:xfrm>
            <a:off x="4823699" y="4103649"/>
            <a:ext cx="63721" cy="86023"/>
          </a:xfrm>
          <a:custGeom>
            <a:avLst/>
            <a:gdLst>
              <a:gd name="connsiteX0" fmla="*/ 63721 w 63721"/>
              <a:gd name="connsiteY0" fmla="*/ 0 h 86023"/>
              <a:gd name="connsiteX1" fmla="*/ 19116 w 63721"/>
              <a:gd name="connsiteY1" fmla="*/ 54163 h 86023"/>
              <a:gd name="connsiteX2" fmla="*/ 0 w 63721"/>
              <a:gd name="connsiteY2" fmla="*/ 86023 h 8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21" h="86023">
                <a:moveTo>
                  <a:pt x="63721" y="0"/>
                </a:moveTo>
                <a:cubicBezTo>
                  <a:pt x="46728" y="19913"/>
                  <a:pt x="29736" y="39826"/>
                  <a:pt x="19116" y="54163"/>
                </a:cubicBezTo>
                <a:cubicBezTo>
                  <a:pt x="8496" y="68500"/>
                  <a:pt x="4248" y="77261"/>
                  <a:pt x="0" y="86023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3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4515</TotalTime>
  <Words>26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6</cp:revision>
  <dcterms:created xsi:type="dcterms:W3CDTF">2024-11-08T00:57:20Z</dcterms:created>
  <dcterms:modified xsi:type="dcterms:W3CDTF">2024-11-11T04:13:12Z</dcterms:modified>
</cp:coreProperties>
</file>