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399" d="100"/>
          <a:sy n="399" d="100"/>
        </p:scale>
        <p:origin x="-928" y="-3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AD0-F6FC-9F4A-F379-255F42324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D140-149C-B473-E8B6-04C2C2F8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8457-26D9-344B-8B71-0B68E9E2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5737-FF7D-067D-E29C-58B550EA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1573-950D-D410-D63E-0DC1E65A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4D8B-4FC4-EBEB-3F39-D6D5BA34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F1D7-CF62-F687-75E2-A8A7CCE35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13D3-1706-1262-10A5-77CDF88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0A5E-E4DF-9EC6-3DB2-3515AA8A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435D-22AF-A558-1B1B-57001C9C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A28B6-CBD4-D71E-219C-688B4398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BD380-60A8-80AC-4884-EB8D67573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9DFD-0A83-8F25-59C2-DD5359D6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3FDD-83BF-5B96-6961-EA6D0B41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98D35-2610-AA06-C369-3646F536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6943-7E0E-212D-7572-D1FE9DD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A58C-BD8D-AABA-C3A8-7589E9E8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59CF-DA02-DB57-416A-AEDB4A3F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333F-B938-E544-8788-E1B36B9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2828-16B4-C3CC-FCBB-1608D248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CD06-A252-10E6-1933-DD68CA1F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D1F2-26B9-A3B8-41E1-DA569464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BBDA-3E1A-F53C-F952-2CC670A2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9173-288C-1A3A-CE44-588760C3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6082-18CD-0B79-7910-F25295DC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61D2-063B-AD86-1B2D-508167E1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DF12-F263-6D00-9281-ABE050C5D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CA5F4-9E49-6FF3-F0C6-E44AA4DF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209F-B811-3033-9039-1E30C627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6B97-F224-D870-8512-81CB9CEE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D8B5-9C95-5A60-2A66-8D3EE0CC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72FF-4888-A772-6003-321BC2AD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89AA-0FE6-BAFE-0304-1556B5C9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88BC-E0D0-61A9-E71A-9294DCB90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56D2F-6833-FBD3-9A3B-24E7246DB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EDC47-638B-A628-7441-54567CD8C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C1EA6-231B-EC59-A64C-FCBF5DC8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7132D-68B6-28F8-AD9F-576CEFF8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1349-086D-D475-FBE8-FBC55ADC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33E2-8F98-B3B3-6290-B98912FE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F1950-72DB-4877-6F9E-EA34F3BD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49B8B-75A5-894B-ABFC-0AAB226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3AC58-3E83-28FA-92ED-4AC87F1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08A8B-BF8E-C6C3-65A5-F7238434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769FD-3FA3-FDCB-C59B-FB52646D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6924E-9415-1695-1AA8-7AE7C0B5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209-F6BC-755F-4A61-5E2EE7FA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3FFF-1F6E-243E-42C2-4DC4CBFC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D0873-3157-3BA7-5DD1-03C47076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2DBA-E570-D199-3D52-8E527388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9CC46-7017-CD61-3751-F3492A58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381C-E855-7D42-83FB-DACA9768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A020-A5D7-530A-867E-B307933C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6FC8F-E06E-94C8-13D4-82569B8C5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8E88B-33AC-383B-554F-06A95992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BDE1A-47C5-6AE0-AE58-0938B714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687E-59CB-4FFE-E567-1FE8C116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CE4E-1279-49FD-4D65-E1F4E24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740F6-6243-70DC-ABC8-E6AC7936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A1778-4977-B86F-BF4B-906AEB33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B93B-9B80-3932-615A-5D1BE8EEF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EF337-7C1C-9F4D-8490-289FF1F6914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BA1B-9967-C83F-3957-8438579F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BD78-22D1-E729-8DD3-49F7E9FB4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D024F-757F-3243-8230-85D56D76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4EAC1F33-185D-2A4B-8D00-D069F518A6DD}"/>
              </a:ext>
            </a:extLst>
          </p:cNvPr>
          <p:cNvGrpSpPr/>
          <p:nvPr/>
        </p:nvGrpSpPr>
        <p:grpSpPr>
          <a:xfrm>
            <a:off x="756679" y="1980188"/>
            <a:ext cx="2508138" cy="1297159"/>
            <a:chOff x="756679" y="1980188"/>
            <a:chExt cx="2508138" cy="12971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D6F38F-A359-BF77-6897-46680EB6C1CC}"/>
                </a:ext>
              </a:extLst>
            </p:cNvPr>
            <p:cNvSpPr/>
            <p:nvPr/>
          </p:nvSpPr>
          <p:spPr>
            <a:xfrm>
              <a:off x="800601" y="1981731"/>
              <a:ext cx="1232108" cy="129561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2FAA0B-A5F2-95C6-C484-9CA4327E5519}"/>
                </a:ext>
              </a:extLst>
            </p:cNvPr>
            <p:cNvSpPr/>
            <p:nvPr/>
          </p:nvSpPr>
          <p:spPr>
            <a:xfrm>
              <a:off x="2032709" y="1981731"/>
              <a:ext cx="1232108" cy="129561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BBA231-90B4-7FFE-6C21-CB1DDDC7FFB4}"/>
                </a:ext>
              </a:extLst>
            </p:cNvPr>
            <p:cNvCxnSpPr/>
            <p:nvPr/>
          </p:nvCxnSpPr>
          <p:spPr>
            <a:xfrm>
              <a:off x="1975360" y="2552036"/>
              <a:ext cx="114698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DF06B83-B466-0B5E-C3BC-64C098923980}"/>
                </a:ext>
              </a:extLst>
            </p:cNvPr>
            <p:cNvCxnSpPr/>
            <p:nvPr/>
          </p:nvCxnSpPr>
          <p:spPr>
            <a:xfrm>
              <a:off x="1970846" y="2678904"/>
              <a:ext cx="114698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14B2C8-1876-720E-93B3-4186780B3F3F}"/>
                </a:ext>
              </a:extLst>
            </p:cNvPr>
            <p:cNvSpPr/>
            <p:nvPr/>
          </p:nvSpPr>
          <p:spPr>
            <a:xfrm>
              <a:off x="1970846" y="2552036"/>
              <a:ext cx="123726" cy="126867"/>
            </a:xfrm>
            <a:prstGeom prst="rect">
              <a:avLst/>
            </a:prstGeom>
            <a:solidFill>
              <a:srgbClr val="9DC2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9D5E2A-2373-6FD2-6265-5AE6AFE904CF}"/>
                </a:ext>
              </a:extLst>
            </p:cNvPr>
            <p:cNvSpPr/>
            <p:nvPr/>
          </p:nvSpPr>
          <p:spPr>
            <a:xfrm flipH="1">
              <a:off x="1082619" y="222671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BD2C40-D6C7-1C76-2CA8-085FDC8EE325}"/>
                </a:ext>
              </a:extLst>
            </p:cNvPr>
            <p:cNvSpPr/>
            <p:nvPr/>
          </p:nvSpPr>
          <p:spPr>
            <a:xfrm flipH="1">
              <a:off x="1235019" y="237911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9D6479-5B78-D2BA-9E4A-895E4C11972D}"/>
                </a:ext>
              </a:extLst>
            </p:cNvPr>
            <p:cNvSpPr/>
            <p:nvPr/>
          </p:nvSpPr>
          <p:spPr>
            <a:xfrm flipH="1">
              <a:off x="1387419" y="253151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63B221-41AE-0E2D-6442-BE203BF35C81}"/>
                </a:ext>
              </a:extLst>
            </p:cNvPr>
            <p:cNvSpPr/>
            <p:nvPr/>
          </p:nvSpPr>
          <p:spPr>
            <a:xfrm flipH="1">
              <a:off x="1539819" y="268391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03DCCC-5736-FDD1-4BC9-F41AC9E7C46E}"/>
                </a:ext>
              </a:extLst>
            </p:cNvPr>
            <p:cNvSpPr/>
            <p:nvPr/>
          </p:nvSpPr>
          <p:spPr>
            <a:xfrm flipH="1">
              <a:off x="1692219" y="283631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2DA114-8B19-0C0B-A4D2-5CD4111ABEFC}"/>
                </a:ext>
              </a:extLst>
            </p:cNvPr>
            <p:cNvSpPr/>
            <p:nvPr/>
          </p:nvSpPr>
          <p:spPr>
            <a:xfrm flipH="1">
              <a:off x="1844619" y="298871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4FA38E-22D3-8630-F251-6400039A164B}"/>
                </a:ext>
              </a:extLst>
            </p:cNvPr>
            <p:cNvSpPr/>
            <p:nvPr/>
          </p:nvSpPr>
          <p:spPr>
            <a:xfrm flipH="1">
              <a:off x="1687204" y="312837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ED32F7-2798-0890-598E-5A6611CA4D95}"/>
                </a:ext>
              </a:extLst>
            </p:cNvPr>
            <p:cNvSpPr/>
            <p:nvPr/>
          </p:nvSpPr>
          <p:spPr>
            <a:xfrm flipH="1">
              <a:off x="2327480" y="30277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1EC124-34FC-BD13-B7D9-DCFE62CA927B}"/>
                </a:ext>
              </a:extLst>
            </p:cNvPr>
            <p:cNvSpPr/>
            <p:nvPr/>
          </p:nvSpPr>
          <p:spPr>
            <a:xfrm flipH="1">
              <a:off x="2479880" y="31801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57B225-4107-DCB6-69AF-183FB7F2D6DB}"/>
                </a:ext>
              </a:extLst>
            </p:cNvPr>
            <p:cNvSpPr/>
            <p:nvPr/>
          </p:nvSpPr>
          <p:spPr>
            <a:xfrm flipH="1">
              <a:off x="2580184" y="258430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AD69BE9-333B-E33E-4034-281E939F4527}"/>
                </a:ext>
              </a:extLst>
            </p:cNvPr>
            <p:cNvSpPr/>
            <p:nvPr/>
          </p:nvSpPr>
          <p:spPr>
            <a:xfrm flipH="1">
              <a:off x="2732584" y="273670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C35B09-531B-2DA4-E435-5892D7E574B7}"/>
                </a:ext>
              </a:extLst>
            </p:cNvPr>
            <p:cNvSpPr/>
            <p:nvPr/>
          </p:nvSpPr>
          <p:spPr>
            <a:xfrm flipH="1">
              <a:off x="2884984" y="288910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EFB1AB-EED9-7B7A-D77B-16E659CA421C}"/>
                </a:ext>
              </a:extLst>
            </p:cNvPr>
            <p:cNvSpPr/>
            <p:nvPr/>
          </p:nvSpPr>
          <p:spPr>
            <a:xfrm flipH="1">
              <a:off x="3037384" y="304150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FAF854-07B6-5E62-E59E-C2E3E2F7EEF7}"/>
                </a:ext>
              </a:extLst>
            </p:cNvPr>
            <p:cNvSpPr/>
            <p:nvPr/>
          </p:nvSpPr>
          <p:spPr>
            <a:xfrm flipH="1">
              <a:off x="2505151" y="281548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2DFC09-35C3-F1C7-54C6-DB3741FE2BAA}"/>
                </a:ext>
              </a:extLst>
            </p:cNvPr>
            <p:cNvSpPr/>
            <p:nvPr/>
          </p:nvSpPr>
          <p:spPr>
            <a:xfrm flipH="1">
              <a:off x="2657551" y="296788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1A40B7A-06B4-50D9-2053-8AE1439F894B}"/>
                </a:ext>
              </a:extLst>
            </p:cNvPr>
            <p:cNvSpPr/>
            <p:nvPr/>
          </p:nvSpPr>
          <p:spPr>
            <a:xfrm flipH="1">
              <a:off x="2809951" y="312028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DAA1E6-8573-549E-88C5-578B98124BD3}"/>
                </a:ext>
              </a:extLst>
            </p:cNvPr>
            <p:cNvSpPr/>
            <p:nvPr/>
          </p:nvSpPr>
          <p:spPr>
            <a:xfrm flipH="1">
              <a:off x="1212159" y="291196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91AC3A-77D1-E1F1-4FB0-2BA05DC04C44}"/>
                </a:ext>
              </a:extLst>
            </p:cNvPr>
            <p:cNvSpPr/>
            <p:nvPr/>
          </p:nvSpPr>
          <p:spPr>
            <a:xfrm flipH="1">
              <a:off x="1364559" y="306436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FDD40E-7586-D9AE-9416-2D0F58C82BB2}"/>
                </a:ext>
              </a:extLst>
            </p:cNvPr>
            <p:cNvSpPr/>
            <p:nvPr/>
          </p:nvSpPr>
          <p:spPr>
            <a:xfrm flipH="1">
              <a:off x="1516959" y="321676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D7048EE-198B-64C6-BB34-B528695D4BBE}"/>
                </a:ext>
              </a:extLst>
            </p:cNvPr>
            <p:cNvSpPr/>
            <p:nvPr/>
          </p:nvSpPr>
          <p:spPr>
            <a:xfrm flipH="1">
              <a:off x="1585538" y="225673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745BD5E-CD2A-F0B2-5FE2-DA61EA84664C}"/>
                </a:ext>
              </a:extLst>
            </p:cNvPr>
            <p:cNvSpPr/>
            <p:nvPr/>
          </p:nvSpPr>
          <p:spPr>
            <a:xfrm flipH="1">
              <a:off x="1737938" y="240913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245F46-4B0E-CB24-DA44-AB54BAE062C2}"/>
                </a:ext>
              </a:extLst>
            </p:cNvPr>
            <p:cNvSpPr/>
            <p:nvPr/>
          </p:nvSpPr>
          <p:spPr>
            <a:xfrm flipH="1">
              <a:off x="1890338" y="256153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92D0AA-8410-1B63-4830-D15690BF16DB}"/>
                </a:ext>
              </a:extLst>
            </p:cNvPr>
            <p:cNvSpPr/>
            <p:nvPr/>
          </p:nvSpPr>
          <p:spPr>
            <a:xfrm flipH="1">
              <a:off x="3189784" y="319390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E10BF8-6113-2CEC-A0ED-EDB7555347F0}"/>
                </a:ext>
              </a:extLst>
            </p:cNvPr>
            <p:cNvSpPr/>
            <p:nvPr/>
          </p:nvSpPr>
          <p:spPr>
            <a:xfrm flipH="1">
              <a:off x="2214902" y="221102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51C22E-D47F-7C7C-96EA-851F304C6A84}"/>
                </a:ext>
              </a:extLst>
            </p:cNvPr>
            <p:cNvSpPr/>
            <p:nvPr/>
          </p:nvSpPr>
          <p:spPr>
            <a:xfrm flipH="1">
              <a:off x="2367302" y="236342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D75C50-8419-FF36-8AF1-C7D98FD1506C}"/>
                </a:ext>
              </a:extLst>
            </p:cNvPr>
            <p:cNvSpPr/>
            <p:nvPr/>
          </p:nvSpPr>
          <p:spPr>
            <a:xfrm flipH="1">
              <a:off x="2519702" y="251582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F906F0-C2C0-E665-E646-0FB7BEBC054B}"/>
                </a:ext>
              </a:extLst>
            </p:cNvPr>
            <p:cNvSpPr/>
            <p:nvPr/>
          </p:nvSpPr>
          <p:spPr>
            <a:xfrm flipH="1">
              <a:off x="2676776" y="21671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CE2678F-DC26-A08B-30CE-503C5F7CF5EF}"/>
                </a:ext>
              </a:extLst>
            </p:cNvPr>
            <p:cNvSpPr/>
            <p:nvPr/>
          </p:nvSpPr>
          <p:spPr>
            <a:xfrm flipH="1">
              <a:off x="2829176" y="23195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E5B583-3863-F1D6-2194-773BAF0737E4}"/>
                </a:ext>
              </a:extLst>
            </p:cNvPr>
            <p:cNvSpPr/>
            <p:nvPr/>
          </p:nvSpPr>
          <p:spPr>
            <a:xfrm flipH="1">
              <a:off x="2981576" y="2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475C13-6432-7D5D-A59D-8C449DC5A5F2}"/>
                </a:ext>
              </a:extLst>
            </p:cNvPr>
            <p:cNvSpPr/>
            <p:nvPr/>
          </p:nvSpPr>
          <p:spPr>
            <a:xfrm flipH="1">
              <a:off x="3133976" y="26243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6BB5E74-DFBD-DAA0-761A-9167E819150D}"/>
                </a:ext>
              </a:extLst>
            </p:cNvPr>
            <p:cNvSpPr/>
            <p:nvPr/>
          </p:nvSpPr>
          <p:spPr>
            <a:xfrm flipH="1">
              <a:off x="1364473" y="214425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E0C8B42-07FA-0F42-E1E7-C05D063CA863}"/>
                </a:ext>
              </a:extLst>
            </p:cNvPr>
            <p:cNvSpPr/>
            <p:nvPr/>
          </p:nvSpPr>
          <p:spPr>
            <a:xfrm flipH="1">
              <a:off x="1516873" y="229665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D40EAD-6EDF-E43E-B768-323D9C62F4FF}"/>
                </a:ext>
              </a:extLst>
            </p:cNvPr>
            <p:cNvSpPr/>
            <p:nvPr/>
          </p:nvSpPr>
          <p:spPr>
            <a:xfrm flipH="1">
              <a:off x="1669273" y="244905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4D773D-C28D-232D-683E-F74574E18438}"/>
                </a:ext>
              </a:extLst>
            </p:cNvPr>
            <p:cNvSpPr/>
            <p:nvPr/>
          </p:nvSpPr>
          <p:spPr>
            <a:xfrm flipH="1">
              <a:off x="1073910" y="264616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13F16ED-751B-308E-EC39-564CE0BF1E96}"/>
                </a:ext>
              </a:extLst>
            </p:cNvPr>
            <p:cNvSpPr/>
            <p:nvPr/>
          </p:nvSpPr>
          <p:spPr>
            <a:xfrm flipH="1">
              <a:off x="1226310" y="279856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B02F29-E123-A135-5334-C7B2E0C9DB07}"/>
                </a:ext>
              </a:extLst>
            </p:cNvPr>
            <p:cNvSpPr/>
            <p:nvPr/>
          </p:nvSpPr>
          <p:spPr>
            <a:xfrm flipH="1">
              <a:off x="2672102" y="266822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1004CC-DEAA-B321-5DC4-01D5C4686214}"/>
                </a:ext>
              </a:extLst>
            </p:cNvPr>
            <p:cNvSpPr/>
            <p:nvPr/>
          </p:nvSpPr>
          <p:spPr>
            <a:xfrm flipH="1">
              <a:off x="2237761" y="263469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645BE6-19EE-4C91-0373-E84029F2D624}"/>
                </a:ext>
              </a:extLst>
            </p:cNvPr>
            <p:cNvSpPr/>
            <p:nvPr/>
          </p:nvSpPr>
          <p:spPr>
            <a:xfrm flipH="1">
              <a:off x="2390161" y="278709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C30A5D-96D4-A531-19D4-BCAA0F02EB47}"/>
                </a:ext>
              </a:extLst>
            </p:cNvPr>
            <p:cNvSpPr/>
            <p:nvPr/>
          </p:nvSpPr>
          <p:spPr>
            <a:xfrm flipH="1">
              <a:off x="954241" y="240354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CD781D-3115-4270-6612-6AE1A2F7512B}"/>
                </a:ext>
              </a:extLst>
            </p:cNvPr>
            <p:cNvSpPr/>
            <p:nvPr/>
          </p:nvSpPr>
          <p:spPr>
            <a:xfrm flipH="1">
              <a:off x="1106641" y="255594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84202A0-DE6A-3E84-ED6F-B0136E3A7928}"/>
                </a:ext>
              </a:extLst>
            </p:cNvPr>
            <p:cNvSpPr/>
            <p:nvPr/>
          </p:nvSpPr>
          <p:spPr>
            <a:xfrm flipH="1">
              <a:off x="2557324" y="22966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CE9A5FD-7375-B5A6-88AC-6590F465B028}"/>
                </a:ext>
              </a:extLst>
            </p:cNvPr>
            <p:cNvSpPr/>
            <p:nvPr/>
          </p:nvSpPr>
          <p:spPr>
            <a:xfrm flipH="1">
              <a:off x="2709724" y="24490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C0CFAF-0B7D-0E00-C4F6-79DE5C042914}"/>
                </a:ext>
              </a:extLst>
            </p:cNvPr>
            <p:cNvSpPr/>
            <p:nvPr/>
          </p:nvSpPr>
          <p:spPr>
            <a:xfrm flipH="1">
              <a:off x="2429891" y="205028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47E439-B273-E834-9200-52804678009B}"/>
                </a:ext>
              </a:extLst>
            </p:cNvPr>
            <p:cNvSpPr/>
            <p:nvPr/>
          </p:nvSpPr>
          <p:spPr>
            <a:xfrm flipH="1">
              <a:off x="2582291" y="220268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611D528-D259-0B04-3909-BCE61DB962EA}"/>
                </a:ext>
              </a:extLst>
            </p:cNvPr>
            <p:cNvSpPr/>
            <p:nvPr/>
          </p:nvSpPr>
          <p:spPr>
            <a:xfrm flipH="1">
              <a:off x="3060243" y="209083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36D0217-5520-CE5A-881B-0A1D86FA2D4D}"/>
                </a:ext>
              </a:extLst>
            </p:cNvPr>
            <p:cNvSpPr/>
            <p:nvPr/>
          </p:nvSpPr>
          <p:spPr>
            <a:xfrm flipH="1">
              <a:off x="2042738" y="271393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2ACC6ED-51DB-BB15-97B7-3F4B1801AC90}"/>
                </a:ext>
              </a:extLst>
            </p:cNvPr>
            <p:cNvSpPr/>
            <p:nvPr/>
          </p:nvSpPr>
          <p:spPr>
            <a:xfrm flipH="1">
              <a:off x="2195138" y="286633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0A61EC-6087-761C-659B-5F1E08BF7C85}"/>
                </a:ext>
              </a:extLst>
            </p:cNvPr>
            <p:cNvSpPr/>
            <p:nvPr/>
          </p:nvSpPr>
          <p:spPr>
            <a:xfrm flipH="1">
              <a:off x="1822373" y="211569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D9C90A-D1CD-DA86-858D-9B5924FC0160}"/>
                    </a:ext>
                  </a:extLst>
                </p:cNvPr>
                <p:cNvSpPr txBox="1"/>
                <p:nvPr/>
              </p:nvSpPr>
              <p:spPr>
                <a:xfrm>
                  <a:off x="756679" y="1980188"/>
                  <a:ext cx="32149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D9C90A-D1CD-DA86-858D-9B5924FC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79" y="1980188"/>
                  <a:ext cx="321498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74497D-63FB-7AD5-E230-872AE942A425}"/>
                    </a:ext>
                  </a:extLst>
                </p:cNvPr>
                <p:cNvSpPr txBox="1"/>
                <p:nvPr/>
              </p:nvSpPr>
              <p:spPr>
                <a:xfrm>
                  <a:off x="2010997" y="1980960"/>
                  <a:ext cx="3302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174497D-63FB-7AD5-E230-872AE942A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997" y="1980960"/>
                  <a:ext cx="330282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E8519C0-EB74-07C4-4681-1072606AD647}"/>
                    </a:ext>
                  </a:extLst>
                </p:cNvPr>
                <p:cNvSpPr txBox="1"/>
                <p:nvPr/>
              </p:nvSpPr>
              <p:spPr>
                <a:xfrm>
                  <a:off x="1268500" y="2695822"/>
                  <a:ext cx="34009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E8519C0-EB74-07C4-4681-1072606AD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500" y="2695822"/>
                  <a:ext cx="340093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F96ECF0-64A5-77D1-76D7-C93C64394BE8}"/>
                    </a:ext>
                  </a:extLst>
                </p:cNvPr>
                <p:cNvSpPr txBox="1"/>
                <p:nvPr/>
              </p:nvSpPr>
              <p:spPr>
                <a:xfrm>
                  <a:off x="2778303" y="2618080"/>
                  <a:ext cx="34887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F96ECF0-64A5-77D1-76D7-C93C64394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303" y="2618080"/>
                  <a:ext cx="348877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1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2</cp:revision>
  <dcterms:created xsi:type="dcterms:W3CDTF">2025-01-09T19:01:21Z</dcterms:created>
  <dcterms:modified xsi:type="dcterms:W3CDTF">2025-01-09T19:14:24Z</dcterms:modified>
</cp:coreProperties>
</file>