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1"/>
    <p:restoredTop sz="96327"/>
  </p:normalViewPr>
  <p:slideViewPr>
    <p:cSldViewPr snapToGrid="0">
      <p:cViewPr>
        <p:scale>
          <a:sx n="295" d="100"/>
          <a:sy n="295" d="100"/>
        </p:scale>
        <p:origin x="144" y="-3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6207-2F5F-74D0-FA3C-51780622CB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3BFCC3-0BC6-3CDF-4DF4-7F6576B1A9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54453-B09C-39CD-B948-BC8051A566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50DC8E-BA64-5551-F8F2-5BC4A80723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944EBF-BB72-409C-7EA9-982249C88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8316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E5442-E35B-EAF1-05D9-FF296D2CE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C96B2-B7D2-3F4B-ED57-2888036A81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0016D0-160B-F80A-E5DE-E5080B130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17467D-AF26-D52E-8AA7-647F1BBA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EDD592-4B58-488C-EA82-6EA2B5FC0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30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503889-64E6-AB30-1041-1EE7D77347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CD62C66-EEF6-5D39-834D-293CC1183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323DA4-5A1E-0891-BC7B-78682A728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6D021B-61FE-93C7-6A33-592B942F28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F3C4B-57A6-0C02-68B2-47FDC727D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19619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CE55F6-9871-587E-D0F1-69A729766E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B70AE-6F15-BC08-E52C-A3EEC68D8B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7A7071-F651-D29E-8DA9-56450CEFA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70D076-0F08-979F-8BA9-F7C92F3B8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12F246-6EDF-E615-6801-F28002720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6787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C3072-E3CD-250B-C349-F188AFF5E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BF7621-E504-E796-82F5-6BE49E9184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1BBE3-0182-E966-13FF-66EBAF0275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3CC601-A101-7DAF-87D6-398CEE200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0DA1A2-F7AC-24CA-B090-83247B754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716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CC5801-76E2-CD15-5992-7D1DB6E40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BE066-E516-80EF-4F31-12871EDF9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B47F68-5F8A-AFC5-A350-02DA3A5D3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A18606-27AA-6B83-AAAF-199472DC9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983A64-A87F-DBD7-5457-CE67B2A6D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E7B66E-C400-2DB2-A272-F123AE03F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38544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7E32E-F160-CACA-45DA-923C93584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23ACD3-4127-1E79-48F1-01C64F03F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EDDBF2-0F02-2AC2-81F3-9FAE62F976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325738B-E779-1B41-EC45-6AA2F5A67D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4E7BF0-54EC-5A1A-75F0-AEFDDA4E7F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FF7DB36-6D3E-A6D7-C4CF-233CB442D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B4810E-4ED1-F202-6504-A50533266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D8460B-E2D5-93E1-BACC-420444FA68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39819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E4F4-1F05-DF89-97CE-07315ED00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0D8FA9-2A14-84F4-0911-0D87B04DBF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9297A62-9077-A726-6148-D3A9763BAE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C3E3D7-25FA-3A32-3501-844BF4DE4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323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08586-6DEF-EFCC-08A2-5C7976702E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FD700B6-992F-9365-4D78-09FB695B15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E7D908-5E09-2864-F0C4-0AE0616AC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2384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9FB808-C1D4-904C-C997-053F21560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9CA283-5375-6C90-2DB5-035BF10D10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AA770C-247A-F918-1A3E-5360FD77E5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BD71E0-A780-58F4-E561-03A4536D2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EB781A-A559-F1BB-6CFC-5C7615709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EB08FD-5AF8-7957-17C0-00F25ED5D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851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7C6B3F-89DB-C23D-260D-675CEB248E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BDE831-BC1B-93EA-CB46-02F7E41F31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752C78-8262-5E47-2C78-96E51FE625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E1A154-28B8-8C44-415B-196930E12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5FC80-DFFE-C9DC-EA7E-678A34E995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37B52B-1D4F-97CF-5396-C979803E7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24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9FB2EBB-6562-298C-050F-DC10D0932D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53A90-6F42-F31D-A0AD-97568AB9F7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EB18B8-0F66-5960-31BB-5E97B71753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B0254-3A4D-BD4C-BBE0-0137442DF4FB}" type="datetimeFigureOut">
              <a:rPr lang="en-US" smtClean="0"/>
              <a:t>3/31/24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DB0D21-FECA-6E6F-9158-C37D6E8CEA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5CBD9-6E1C-484F-CECE-98ECF6AF499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AFFB52-DA07-1546-B492-2791D6159B7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224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D0101DA9-31C0-3B17-085C-2539A8EAD0B1}"/>
              </a:ext>
            </a:extLst>
          </p:cNvPr>
          <p:cNvGrpSpPr/>
          <p:nvPr/>
        </p:nvGrpSpPr>
        <p:grpSpPr>
          <a:xfrm>
            <a:off x="4364152" y="2599096"/>
            <a:ext cx="1441721" cy="757396"/>
            <a:chOff x="4380027" y="2278421"/>
            <a:chExt cx="1441721" cy="75739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9DF13BB-42FE-0F23-FA88-4747843B62CB}"/>
                    </a:ext>
                  </a:extLst>
                </p:cNvPr>
                <p:cNvSpPr txBox="1"/>
                <p:nvPr/>
              </p:nvSpPr>
              <p:spPr>
                <a:xfrm>
                  <a:off x="4380027" y="2278422"/>
                  <a:ext cx="2965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39DF13BB-42FE-0F23-FA88-4747843B62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027" y="2278422"/>
                  <a:ext cx="296556" cy="246221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BEB8044-16A9-9C61-7EB7-9EB025D1FA0A}"/>
                    </a:ext>
                  </a:extLst>
                </p:cNvPr>
                <p:cNvSpPr txBox="1"/>
                <p:nvPr/>
              </p:nvSpPr>
              <p:spPr>
                <a:xfrm>
                  <a:off x="5215052" y="2278421"/>
                  <a:ext cx="30194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DBEB8044-16A9-9C61-7EB7-9EB025D1FA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15052" y="2278421"/>
                  <a:ext cx="301942" cy="246221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C69D5B7-FB92-E2D0-0A50-D034002594C9}"/>
                    </a:ext>
                  </a:extLst>
                </p:cNvPr>
                <p:cNvSpPr txBox="1"/>
                <p:nvPr/>
              </p:nvSpPr>
              <p:spPr>
                <a:xfrm>
                  <a:off x="4827702" y="2789596"/>
                  <a:ext cx="296107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𝐶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2C69D5B7-FB92-E2D0-0A50-D034002594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27702" y="2789596"/>
                  <a:ext cx="296107" cy="24622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F924721-634F-D447-D8D0-2B83B7A5BC1E}"/>
                    </a:ext>
                  </a:extLst>
                </p:cNvPr>
                <p:cNvSpPr txBox="1"/>
                <p:nvPr/>
              </p:nvSpPr>
              <p:spPr>
                <a:xfrm>
                  <a:off x="5521729" y="2576871"/>
                  <a:ext cx="300019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0F924721-634F-D447-D8D0-2B83B7A5BC1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1729" y="2576871"/>
                  <a:ext cx="300019" cy="246221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9" name="Curved Connector 8">
              <a:extLst>
                <a:ext uri="{FF2B5EF4-FFF2-40B4-BE49-F238E27FC236}">
                  <a16:creationId xmlns:a16="http://schemas.microsoft.com/office/drawing/2014/main" id="{8A9EEB71-7458-41AF-7E36-C0B4CD998008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4945818" y="1884963"/>
              <a:ext cx="1" cy="837718"/>
            </a:xfrm>
            <a:prstGeom prst="curvedConnector3">
              <a:avLst>
                <a:gd name="adj1" fmla="val 228601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BB333746-2274-2616-0D1A-79334CD95E6E}"/>
                </a:ext>
              </a:extLst>
            </p:cNvPr>
            <p:cNvCxnSpPr>
              <a:cxnSpLocks/>
            </p:cNvCxnSpPr>
            <p:nvPr/>
          </p:nvCxnSpPr>
          <p:spPr>
            <a:xfrm>
              <a:off x="4528305" y="2515126"/>
              <a:ext cx="378580" cy="36970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39CE7B05-7BEA-F4F5-F392-6AF339168A5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62591" y="2496770"/>
              <a:ext cx="242214" cy="38806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570846FF-E246-3A13-6478-FCBAD93E6D3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095787" y="2731646"/>
              <a:ext cx="489891" cy="17164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4ACD41DD-AC28-FAAC-8C46-62219F344665}"/>
              </a:ext>
            </a:extLst>
          </p:cNvPr>
          <p:cNvGrpSpPr/>
          <p:nvPr/>
        </p:nvGrpSpPr>
        <p:grpSpPr>
          <a:xfrm>
            <a:off x="570027" y="983022"/>
            <a:ext cx="1647085" cy="709771"/>
            <a:chOff x="2078152" y="1011597"/>
            <a:chExt cx="1647085" cy="7097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997899A-3BD1-0C1B-1F8E-8706F4B024BC}"/>
                    </a:ext>
                  </a:extLst>
                </p:cNvPr>
                <p:cNvSpPr txBox="1"/>
                <p:nvPr/>
              </p:nvSpPr>
              <p:spPr>
                <a:xfrm>
                  <a:off x="2414702" y="1475147"/>
                  <a:ext cx="29655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5997899A-3BD1-0C1B-1F8E-8706F4B024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14702" y="1475147"/>
                  <a:ext cx="296556" cy="246221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7A581B7-AA3E-4E44-A0C9-FF351CC1BBBA}"/>
                    </a:ext>
                  </a:extLst>
                </p:cNvPr>
                <p:cNvSpPr txBox="1"/>
                <p:nvPr/>
              </p:nvSpPr>
              <p:spPr>
                <a:xfrm>
                  <a:off x="3071796" y="1448321"/>
                  <a:ext cx="30194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i="1" dirty="0" smtClean="0">
                            <a:latin typeface="Cambria Math" panose="02040503050406030204" pitchFamily="18" charset="0"/>
                          </a:rPr>
                          <m:t>𝐵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A7A581B7-AA3E-4E44-A0C9-FF351CC1B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71796" y="1448321"/>
                  <a:ext cx="301942" cy="246221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EB0F7AE-2DBD-87FC-C0C4-0A1BA53C5931}"/>
                    </a:ext>
                  </a:extLst>
                </p:cNvPr>
                <p:cNvSpPr txBox="1"/>
                <p:nvPr/>
              </p:nvSpPr>
              <p:spPr>
                <a:xfrm>
                  <a:off x="2078152" y="1011597"/>
                  <a:ext cx="304186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𝑈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6EB0F7AE-2DBD-87FC-C0C4-0A1BA53C593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78152" y="1011597"/>
                  <a:ext cx="304186" cy="246221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A1234F0-C030-9F5C-4A51-4D8D52DA6A21}"/>
                    </a:ext>
                  </a:extLst>
                </p:cNvPr>
                <p:cNvSpPr txBox="1"/>
                <p:nvPr/>
              </p:nvSpPr>
              <p:spPr>
                <a:xfrm>
                  <a:off x="2735377" y="1011597"/>
                  <a:ext cx="29328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0A1234F0-C030-9F5C-4A51-4D8D52DA6A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35377" y="1011597"/>
                  <a:ext cx="293285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3511468-54F6-5672-4911-B8C1AA9AB507}"/>
                    </a:ext>
                  </a:extLst>
                </p:cNvPr>
                <p:cNvSpPr txBox="1"/>
                <p:nvPr/>
              </p:nvSpPr>
              <p:spPr>
                <a:xfrm>
                  <a:off x="3427527" y="1011597"/>
                  <a:ext cx="297710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D3511468-54F6-5672-4911-B8C1AA9AB5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7527" y="1011597"/>
                  <a:ext cx="297710" cy="246221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5D8419C6-9C5B-5685-7BF5-E9E5BAC925D8}"/>
                </a:ext>
              </a:extLst>
            </p:cNvPr>
            <p:cNvCxnSpPr>
              <a:cxnSpLocks/>
            </p:cNvCxnSpPr>
            <p:nvPr/>
          </p:nvCxnSpPr>
          <p:spPr>
            <a:xfrm>
              <a:off x="2257469" y="1204556"/>
              <a:ext cx="249737" cy="354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FC16AF90-9C26-8C61-2530-20D9D50EAD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32028" y="1208248"/>
              <a:ext cx="222442" cy="363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7CF246AD-F4A6-D157-B027-170614635768}"/>
                </a:ext>
              </a:extLst>
            </p:cNvPr>
            <p:cNvCxnSpPr>
              <a:cxnSpLocks/>
            </p:cNvCxnSpPr>
            <p:nvPr/>
          </p:nvCxnSpPr>
          <p:spPr>
            <a:xfrm>
              <a:off x="2906071" y="1179156"/>
              <a:ext cx="249737" cy="35436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79B74F88-F6DA-6060-7D7C-348FFBE64A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288500" y="1208441"/>
              <a:ext cx="222442" cy="36318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C23B9A6E-3AAC-9DCA-46F1-2C107AC7FC51}"/>
              </a:ext>
            </a:extLst>
          </p:cNvPr>
          <p:cNvGrpSpPr/>
          <p:nvPr/>
        </p:nvGrpSpPr>
        <p:grpSpPr>
          <a:xfrm>
            <a:off x="2871771" y="863791"/>
            <a:ext cx="1479786" cy="760843"/>
            <a:chOff x="2871771" y="863791"/>
            <a:chExt cx="1479786" cy="7608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F963BCE-451D-3483-228E-9B0C94745328}"/>
                    </a:ext>
                  </a:extLst>
                </p:cNvPr>
                <p:cNvSpPr txBox="1"/>
                <p:nvPr/>
              </p:nvSpPr>
              <p:spPr>
                <a:xfrm>
                  <a:off x="2871771" y="956196"/>
                  <a:ext cx="3521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FF963BCE-451D-3483-228E-9B0C9474532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771" y="956196"/>
                  <a:ext cx="352148" cy="246221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9C81D24-B6AD-C36A-C814-2B6C8C956CFF}"/>
                    </a:ext>
                  </a:extLst>
                </p:cNvPr>
                <p:cNvSpPr txBox="1"/>
                <p:nvPr/>
              </p:nvSpPr>
              <p:spPr>
                <a:xfrm>
                  <a:off x="3568346" y="956196"/>
                  <a:ext cx="352148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E9C81D24-B6AD-C36A-C814-2B6C8C956CF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68346" y="956196"/>
                  <a:ext cx="352148" cy="246221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64155CE-CF13-8F1F-010E-EE165E5C0178}"/>
                    </a:ext>
                  </a:extLst>
                </p:cNvPr>
                <p:cNvSpPr txBox="1"/>
                <p:nvPr/>
              </p:nvSpPr>
              <p:spPr>
                <a:xfrm>
                  <a:off x="2871771" y="1294692"/>
                  <a:ext cx="34971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E64155CE-CF13-8F1F-010E-EE165E5C017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71771" y="1294692"/>
                  <a:ext cx="349711" cy="246221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387B35C-E197-CF6A-B928-40B2C94168AB}"/>
                    </a:ext>
                  </a:extLst>
                </p:cNvPr>
                <p:cNvSpPr txBox="1"/>
                <p:nvPr/>
              </p:nvSpPr>
              <p:spPr>
                <a:xfrm>
                  <a:off x="3998896" y="1296639"/>
                  <a:ext cx="352661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𝐵</m:t>
                            </m:r>
                          </m:e>
                          <m:sub>
                            <m:r>
                              <a:rPr lang="en-US" sz="10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A387B35C-E197-CF6A-B928-40B2C94168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896" y="1296639"/>
                  <a:ext cx="352661" cy="246221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3" name="Curved Connector 42">
              <a:extLst>
                <a:ext uri="{FF2B5EF4-FFF2-40B4-BE49-F238E27FC236}">
                  <a16:creationId xmlns:a16="http://schemas.microsoft.com/office/drawing/2014/main" id="{F1149656-4836-3C28-4302-F5E802659E9F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925904" y="1079306"/>
              <a:ext cx="12700" cy="338496"/>
            </a:xfrm>
            <a:prstGeom prst="curvedConnector3">
              <a:avLst>
                <a:gd name="adj1" fmla="val 1800000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8D81B412-5406-C0EE-FEE4-9143EDFB08FE}"/>
                </a:ext>
              </a:extLst>
            </p:cNvPr>
            <p:cNvCxnSpPr/>
            <p:nvPr/>
          </p:nvCxnSpPr>
          <p:spPr>
            <a:xfrm>
              <a:off x="3097426" y="1079306"/>
              <a:ext cx="55064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87F84A66-A0D4-AD3C-CF12-FB16329028F3}"/>
                </a:ext>
              </a:extLst>
            </p:cNvPr>
            <p:cNvCxnSpPr>
              <a:cxnSpLocks/>
            </p:cNvCxnSpPr>
            <p:nvPr/>
          </p:nvCxnSpPr>
          <p:spPr>
            <a:xfrm>
              <a:off x="3107157" y="1417802"/>
              <a:ext cx="983279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B91579F4-ECC2-3BD5-4245-D3D7C6F5402A}"/>
                </a:ext>
              </a:extLst>
            </p:cNvPr>
            <p:cNvCxnSpPr/>
            <p:nvPr/>
          </p:nvCxnSpPr>
          <p:spPr>
            <a:xfrm>
              <a:off x="3827069" y="1094402"/>
              <a:ext cx="317500" cy="26968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BA7A65A4-6FFA-83FD-0367-70D87E183BB5}"/>
                </a:ext>
              </a:extLst>
            </p:cNvPr>
            <p:cNvCxnSpPr/>
            <p:nvPr/>
          </p:nvCxnSpPr>
          <p:spPr>
            <a:xfrm flipV="1">
              <a:off x="3105577" y="1124886"/>
              <a:ext cx="571500" cy="27817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72605DC9-73C0-23DD-FB36-7703219CB5B2}"/>
                </a:ext>
              </a:extLst>
            </p:cNvPr>
            <p:cNvCxnSpPr/>
            <p:nvPr/>
          </p:nvCxnSpPr>
          <p:spPr>
            <a:xfrm>
              <a:off x="3493249" y="863791"/>
              <a:ext cx="183828" cy="1575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E1FA695F-B7DC-8146-CDB2-D7E516573DE8}"/>
                </a:ext>
              </a:extLst>
            </p:cNvPr>
            <p:cNvCxnSpPr/>
            <p:nvPr/>
          </p:nvCxnSpPr>
          <p:spPr>
            <a:xfrm flipV="1">
              <a:off x="3907972" y="1479102"/>
              <a:ext cx="182464" cy="14553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>
            <a:extLst>
              <a:ext uri="{FF2B5EF4-FFF2-40B4-BE49-F238E27FC236}">
                <a16:creationId xmlns:a16="http://schemas.microsoft.com/office/drawing/2014/main" id="{A2CA7D78-007A-263D-B7C8-41056AE3B0C3}"/>
              </a:ext>
            </a:extLst>
          </p:cNvPr>
          <p:cNvGrpSpPr/>
          <p:nvPr/>
        </p:nvGrpSpPr>
        <p:grpSpPr>
          <a:xfrm>
            <a:off x="642105" y="2444584"/>
            <a:ext cx="2250328" cy="1095175"/>
            <a:chOff x="642105" y="2444584"/>
            <a:chExt cx="2250328" cy="1095175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859CC8A-2C4D-8A4C-B1BA-31E47C3180F0}"/>
                    </a:ext>
                  </a:extLst>
                </p:cNvPr>
                <p:cNvSpPr txBox="1"/>
                <p:nvPr/>
              </p:nvSpPr>
              <p:spPr>
                <a:xfrm>
                  <a:off x="1054855" y="3053467"/>
                  <a:ext cx="29328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1" name="TextBox 60">
                  <a:extLst>
                    <a:ext uri="{FF2B5EF4-FFF2-40B4-BE49-F238E27FC236}">
                      <a16:creationId xmlns:a16="http://schemas.microsoft.com/office/drawing/2014/main" id="{9859CC8A-2C4D-8A4C-B1BA-31E47C3180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855" y="3053467"/>
                  <a:ext cx="293285" cy="246221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A8712DA-00A9-EB8D-8B73-FA44C301B759}"/>
                    </a:ext>
                  </a:extLst>
                </p:cNvPr>
                <p:cNvSpPr txBox="1"/>
                <p:nvPr/>
              </p:nvSpPr>
              <p:spPr>
                <a:xfrm>
                  <a:off x="642105" y="2447042"/>
                  <a:ext cx="29931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2" name="TextBox 61">
                  <a:extLst>
                    <a:ext uri="{FF2B5EF4-FFF2-40B4-BE49-F238E27FC236}">
                      <a16:creationId xmlns:a16="http://schemas.microsoft.com/office/drawing/2014/main" id="{AA8712DA-00A9-EB8D-8B73-FA44C301B75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2105" y="2447042"/>
                  <a:ext cx="299313" cy="246221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37F545E-EF0F-0B0F-608E-C5E35B193584}"/>
                    </a:ext>
                  </a:extLst>
                </p:cNvPr>
                <p:cNvSpPr txBox="1"/>
                <p:nvPr/>
              </p:nvSpPr>
              <p:spPr>
                <a:xfrm>
                  <a:off x="1393727" y="2445813"/>
                  <a:ext cx="2986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D37F545E-EF0F-0B0F-608E-C5E35B1935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93727" y="2445813"/>
                  <a:ext cx="298672" cy="246221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5" name="Curved Connector 64">
              <a:extLst>
                <a:ext uri="{FF2B5EF4-FFF2-40B4-BE49-F238E27FC236}">
                  <a16:creationId xmlns:a16="http://schemas.microsoft.com/office/drawing/2014/main" id="{7F398101-F13F-1935-60C6-866D9B34F3D4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1166798" y="2108684"/>
              <a:ext cx="1229" cy="751301"/>
            </a:xfrm>
            <a:prstGeom prst="curvedConnector3">
              <a:avLst>
                <a:gd name="adj1" fmla="val 1870048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5D950FFA-0D21-3E23-9BDF-3A525721B1F0}"/>
                </a:ext>
              </a:extLst>
            </p:cNvPr>
            <p:cNvCxnSpPr/>
            <p:nvPr/>
          </p:nvCxnSpPr>
          <p:spPr>
            <a:xfrm>
              <a:off x="831610" y="2633656"/>
              <a:ext cx="302811" cy="511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8799349-A715-0815-715D-A7CAE06CC3F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216723" y="2650068"/>
              <a:ext cx="329226" cy="494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A0C7A44-31D4-7B06-EAA0-7AAAB144A173}"/>
                    </a:ext>
                  </a:extLst>
                </p:cNvPr>
                <p:cNvSpPr txBox="1"/>
                <p:nvPr/>
              </p:nvSpPr>
              <p:spPr>
                <a:xfrm>
                  <a:off x="2254889" y="3052238"/>
                  <a:ext cx="293285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CA0C7A44-31D4-7B06-EAA0-7AAAB144A17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54889" y="3052238"/>
                  <a:ext cx="293285" cy="24622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F6F1A1E-92D4-CB9F-EE64-8010D71DB310}"/>
                    </a:ext>
                  </a:extLst>
                </p:cNvPr>
                <p:cNvSpPr txBox="1"/>
                <p:nvPr/>
              </p:nvSpPr>
              <p:spPr>
                <a:xfrm>
                  <a:off x="1842139" y="2445813"/>
                  <a:ext cx="299313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2F6F1A1E-92D4-CB9F-EE64-8010D71DB31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42139" y="2445813"/>
                  <a:ext cx="299313" cy="246221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5492DD5-80C7-CE21-FA9F-502943E649E7}"/>
                    </a:ext>
                  </a:extLst>
                </p:cNvPr>
                <p:cNvSpPr txBox="1"/>
                <p:nvPr/>
              </p:nvSpPr>
              <p:spPr>
                <a:xfrm>
                  <a:off x="2593761" y="2444584"/>
                  <a:ext cx="298672" cy="24622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0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oMath>
                    </m:oMathPara>
                  </a14:m>
                  <a:endParaRPr lang="en-US" sz="1000" dirty="0"/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05492DD5-80C7-CE21-FA9F-502943E649E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93761" y="2444584"/>
                  <a:ext cx="298672" cy="246221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7" name="Curved Connector 76">
              <a:extLst>
                <a:ext uri="{FF2B5EF4-FFF2-40B4-BE49-F238E27FC236}">
                  <a16:creationId xmlns:a16="http://schemas.microsoft.com/office/drawing/2014/main" id="{E71CA91E-DB13-5C6C-38C7-519730DE32D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2366832" y="2107455"/>
              <a:ext cx="1229" cy="751301"/>
            </a:xfrm>
            <a:prstGeom prst="curvedConnector3">
              <a:avLst>
                <a:gd name="adj1" fmla="val 18700488"/>
              </a:avLst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92DB8205-F8AB-EED9-85C3-D549319973DB}"/>
                </a:ext>
              </a:extLst>
            </p:cNvPr>
            <p:cNvCxnSpPr/>
            <p:nvPr/>
          </p:nvCxnSpPr>
          <p:spPr>
            <a:xfrm>
              <a:off x="2031644" y="2632427"/>
              <a:ext cx="302811" cy="5111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5386624F-56DE-475C-AC9A-62E6930E413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416757" y="2648839"/>
              <a:ext cx="329226" cy="49476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B52DFA7F-3F7E-484A-F368-EEA0F485A73E}"/>
                </a:ext>
              </a:extLst>
            </p:cNvPr>
            <p:cNvCxnSpPr/>
            <p:nvPr/>
          </p:nvCxnSpPr>
          <p:spPr>
            <a:xfrm flipH="1">
              <a:off x="2476100" y="3083984"/>
              <a:ext cx="269883" cy="913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66751C45-F5DD-1245-5796-54E26BE5E80B}"/>
                </a:ext>
              </a:extLst>
            </p:cNvPr>
            <p:cNvSpPr txBox="1"/>
            <p:nvPr/>
          </p:nvSpPr>
          <p:spPr>
            <a:xfrm>
              <a:off x="1007117" y="3293538"/>
              <a:ext cx="322524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(a)</a:t>
              </a:r>
            </a:p>
          </p:txBody>
        </p: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D63183C6-8F83-DD46-A663-1E96C44E286C}"/>
                </a:ext>
              </a:extLst>
            </p:cNvPr>
            <p:cNvSpPr txBox="1"/>
            <p:nvPr/>
          </p:nvSpPr>
          <p:spPr>
            <a:xfrm>
              <a:off x="2225650" y="3281022"/>
              <a:ext cx="32893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/>
                <a:t>(b)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129974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82158</TotalTime>
  <Words>25</Words>
  <Application>Microsoft Macintosh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Gueorguiev, Dimitar</dc:creator>
  <cp:lastModifiedBy>Gueorguiev, Dimitar</cp:lastModifiedBy>
  <cp:revision>5</cp:revision>
  <dcterms:created xsi:type="dcterms:W3CDTF">2024-03-31T11:20:38Z</dcterms:created>
  <dcterms:modified xsi:type="dcterms:W3CDTF">2024-05-27T12:38:38Z</dcterms:modified>
</cp:coreProperties>
</file>