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95" d="100"/>
          <a:sy n="295" d="100"/>
        </p:scale>
        <p:origin x="-13736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1D31-0F77-AE8D-0654-4A9C62273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FB127-77AA-E18D-87FE-634346A2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197A-1546-4D8E-2342-5EC0D41D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671AB-A058-5950-C653-2E3CBAB2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BF21C-B1AD-CF7F-ABC1-2351FBE9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1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42F3-B403-06B5-16FF-D385958B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BC3AE-5261-4130-3B70-2D9029A0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5C2E-0ACE-D85C-8FD3-9AF6DB4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589F-8431-D8E7-2F4F-5013DF39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876B-CE23-FA1C-5E9A-BB4FE559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5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38B96-4711-D4BC-7E46-34DCDB722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970F3-37DE-955D-7B81-995046D35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17905-7182-6678-D081-A85C4E35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6FB4-5595-F2E9-9F34-3F84D673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6219-3A5A-77B6-5664-D4CA822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3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C29F-99A8-1F53-AAFF-C091FB31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FB6D-740E-20FD-5881-2440FAB2B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3871-7527-AE68-66F1-63E8FA2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A94F-4FEF-E9A2-31AE-B53787C2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4014E-9B1B-FE9B-4613-6B405FD8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46A1-0405-E33A-D472-020B7CAC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730F9-472D-C2DA-46CD-7B542E290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036E-99C0-B24C-79B5-C3F3A065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BED0-D400-27C9-79B5-B3B83FD9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62107-3D57-6F25-2B23-2B148B95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2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6D2-B24B-0E98-103A-718C9239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0802-B930-8B27-1755-7C38B6005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DBC3-9C5D-F485-555A-E6E020F27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E60F9-72F6-8DD6-79FA-414E498E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F627-5E20-AD5E-0020-CEABFC0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9A663-DA43-B61B-A424-AC3569CE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2418-2C52-1ACC-388B-E57F57A7E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E6DD-00FD-E26B-2C14-578A5DF3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8602-295D-4340-CF4E-B42E3B87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081BC-1927-1D3D-C46D-C9B26A9D1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7873D-45EE-1AF9-350D-99B9700F8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28231-ED5E-C7A5-806C-8FDB758E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4656A-AF94-B127-A2DC-913EFEB4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02AD5-5263-7186-D922-738884FE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B10-438B-A445-0FCB-99A62393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16101-3DD0-97F6-330C-ADC92F3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E735-A000-15B5-9EDD-CB3D62B8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D3114-370D-C57F-5A13-FEBC6B7A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9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B64A1-DD68-ABF4-4C90-BDD51F2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6B189-4872-15CE-80A2-5C93E900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EE9E1-1080-BAB2-EDBE-9C9B8742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7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F122-6BCA-36EC-5C60-2E0AA64AD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D697-E50B-C998-D34F-B60E21246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7E83-8D03-7C9A-75F2-7737B43E3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F6692-4085-2D48-36A7-A16350A9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5D82-EBF4-5997-4369-76DCFDCE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106C2-AB74-41EF-F1EE-DFCAA44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B685-FDB7-BCF2-B1D0-873291E6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8E8B5-2BDF-4EE2-43C9-40D9F46A4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3E71E-3F7E-2FA7-6979-FB9F9397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DE9B-E86F-06B6-ED3F-8F7BCAC6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5E22-391A-C493-89DE-EE79D778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4791-DEF8-85FF-F5E5-5FD61161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0EA-F461-8E1E-832D-633371FE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DA4CB-38F8-C8D4-DB96-7F7E1C08D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128E-5935-BDC8-1C38-8B8BA28D5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8D34-2232-1949-847A-1B409794CF6A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246F-74CA-1908-3362-A6147551E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FA9E5-ACA5-2A98-0622-78EDB7BE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E4BA-FD06-2546-BCE5-F85DB690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39D86CA3-910D-4D34-8935-1B6831B6A8E9}"/>
              </a:ext>
            </a:extLst>
          </p:cNvPr>
          <p:cNvSpPr/>
          <p:nvPr/>
        </p:nvSpPr>
        <p:spPr>
          <a:xfrm>
            <a:off x="10057304" y="1674120"/>
            <a:ext cx="329318" cy="332286"/>
          </a:xfrm>
          <a:prstGeom prst="ellipse">
            <a:avLst/>
          </a:prstGeom>
          <a:solidFill>
            <a:schemeClr val="accent2">
              <a:alpha val="26887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352C064-F0BD-2594-355C-2AA4DEA061CF}"/>
              </a:ext>
            </a:extLst>
          </p:cNvPr>
          <p:cNvSpPr/>
          <p:nvPr/>
        </p:nvSpPr>
        <p:spPr>
          <a:xfrm>
            <a:off x="9379195" y="2299646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A2B852-D946-A518-513B-931EA0742D76}"/>
              </a:ext>
            </a:extLst>
          </p:cNvPr>
          <p:cNvGrpSpPr/>
          <p:nvPr/>
        </p:nvGrpSpPr>
        <p:grpSpPr>
          <a:xfrm>
            <a:off x="1164917" y="713585"/>
            <a:ext cx="3518209" cy="1407313"/>
            <a:chOff x="1164917" y="713585"/>
            <a:chExt cx="3518209" cy="14073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766028-2143-6321-0E11-E466ADEE6690}"/>
                </a:ext>
              </a:extLst>
            </p:cNvPr>
            <p:cNvSpPr/>
            <p:nvPr/>
          </p:nvSpPr>
          <p:spPr>
            <a:xfrm>
              <a:off x="1308107" y="1073148"/>
              <a:ext cx="238125" cy="1047750"/>
            </a:xfrm>
            <a:prstGeom prst="rect">
              <a:avLst/>
            </a:prstGeom>
            <a:solidFill>
              <a:schemeClr val="accent1"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anual Operation 4">
              <a:extLst>
                <a:ext uri="{FF2B5EF4-FFF2-40B4-BE49-F238E27FC236}">
                  <a16:creationId xmlns:a16="http://schemas.microsoft.com/office/drawing/2014/main" id="{EF121137-97D5-7293-E099-B3108788C0B3}"/>
                </a:ext>
              </a:extLst>
            </p:cNvPr>
            <p:cNvSpPr/>
            <p:nvPr/>
          </p:nvSpPr>
          <p:spPr>
            <a:xfrm rot="16200000">
              <a:off x="1794940" y="1355197"/>
              <a:ext cx="587375" cy="492125"/>
            </a:xfrm>
            <a:prstGeom prst="flowChartManualOperation">
              <a:avLst/>
            </a:prstGeom>
            <a:solidFill>
              <a:schemeClr val="accent1"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/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Encoder</a:t>
                  </a:r>
                </a:p>
                <a:p>
                  <a:r>
                    <a:rPr lang="en-US" sz="800" dirty="0"/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E6CAF43-05CC-71F4-94FB-26BD5BDC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5378" y="1420741"/>
                  <a:ext cx="527709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/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F12376A-9E80-99B5-23C9-D84929AF5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4825" y="1478058"/>
                  <a:ext cx="264688" cy="21544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340D6A-D5B8-B367-650E-6CFE2ACFDB6E}"/>
                </a:ext>
              </a:extLst>
            </p:cNvPr>
            <p:cNvSpPr/>
            <p:nvPr/>
          </p:nvSpPr>
          <p:spPr>
            <a:xfrm>
              <a:off x="2614586" y="1474454"/>
              <a:ext cx="279400" cy="242529"/>
            </a:xfrm>
            <a:prstGeom prst="rect">
              <a:avLst/>
            </a:prstGeom>
            <a:solidFill>
              <a:srgbClr val="C00000">
                <a:alpha val="62655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/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982995-E5FD-E770-248E-F0BEA2824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643" y="1487996"/>
                  <a:ext cx="269626" cy="2154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Manual Operation 9">
              <a:extLst>
                <a:ext uri="{FF2B5EF4-FFF2-40B4-BE49-F238E27FC236}">
                  <a16:creationId xmlns:a16="http://schemas.microsoft.com/office/drawing/2014/main" id="{2F910868-8C0F-C6EC-F3BE-54B8631B25AF}"/>
                </a:ext>
              </a:extLst>
            </p:cNvPr>
            <p:cNvSpPr/>
            <p:nvPr/>
          </p:nvSpPr>
          <p:spPr>
            <a:xfrm rot="5400000">
              <a:off x="3134505" y="1355196"/>
              <a:ext cx="587375" cy="492125"/>
            </a:xfrm>
            <a:prstGeom prst="flowChartManualOperation">
              <a:avLst/>
            </a:prstGeom>
            <a:solidFill>
              <a:schemeClr val="accent6">
                <a:lumMod val="75000"/>
                <a:alpha val="3444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/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Decoder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A77179-700A-E64E-5599-DBAEA161E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528" y="1426466"/>
                  <a:ext cx="537327" cy="349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775194-9643-E105-4202-EAADB52A6F4F}"/>
                </a:ext>
              </a:extLst>
            </p:cNvPr>
            <p:cNvSpPr/>
            <p:nvPr/>
          </p:nvSpPr>
          <p:spPr>
            <a:xfrm>
              <a:off x="3962398" y="1073148"/>
              <a:ext cx="238125" cy="1047750"/>
            </a:xfrm>
            <a:prstGeom prst="rect">
              <a:avLst/>
            </a:prstGeom>
            <a:solidFill>
              <a:schemeClr val="accent6">
                <a:lumMod val="75000"/>
                <a:alpha val="3576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/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8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A20588D-8B39-16F3-258E-FE0063EB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398" y="1453721"/>
                  <a:ext cx="297902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/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8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US" sz="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sz="8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9CBDFB5-9547-CB6A-29FF-A5FD43D0D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917" y="797896"/>
                  <a:ext cx="524503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/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800" dirty="0"/>
                    <a:t>  is </a:t>
                  </a:r>
                </a:p>
                <a:p>
                  <a:pPr/>
                  <a:r>
                    <a:rPr lang="en-US" sz="800" dirty="0"/>
                    <a:t>reconstructed input</a:t>
                  </a: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41B02F3-703D-F1BA-51D3-6D8595CD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3786" y="713585"/>
                  <a:ext cx="1049340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D30BFF-BCF2-FD73-42A6-3E2751F9D3DC}"/>
                </a:ext>
              </a:extLst>
            </p:cNvPr>
            <p:cNvCxnSpPr>
              <a:cxnSpLocks/>
            </p:cNvCxnSpPr>
            <p:nvPr/>
          </p:nvCxnSpPr>
          <p:spPr>
            <a:xfrm>
              <a:off x="1535726" y="1595718"/>
              <a:ext cx="307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310A70-EDC7-2648-8ED4-EC530FC4D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087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CDC83C-866E-2504-F199-D235A8F1469B}"/>
                </a:ext>
              </a:extLst>
            </p:cNvPr>
            <p:cNvCxnSpPr>
              <a:cxnSpLocks/>
            </p:cNvCxnSpPr>
            <p:nvPr/>
          </p:nvCxnSpPr>
          <p:spPr>
            <a:xfrm>
              <a:off x="2900681" y="1600761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D1B6B57-E1F0-7936-8EF0-BD6267732B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55" y="1595718"/>
              <a:ext cx="2814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4C37F74-FCC9-6850-C1CE-F27E252D69BC}"/>
              </a:ext>
            </a:extLst>
          </p:cNvPr>
          <p:cNvGrpSpPr/>
          <p:nvPr/>
        </p:nvGrpSpPr>
        <p:grpSpPr>
          <a:xfrm>
            <a:off x="5973792" y="646981"/>
            <a:ext cx="1872664" cy="1473917"/>
            <a:chOff x="5973792" y="646981"/>
            <a:chExt cx="1872664" cy="147391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7EC103A-D23C-4FF5-AACE-AD7FAADF3251}"/>
                </a:ext>
              </a:extLst>
            </p:cNvPr>
            <p:cNvGrpSpPr/>
            <p:nvPr/>
          </p:nvGrpSpPr>
          <p:grpSpPr>
            <a:xfrm>
              <a:off x="6184830" y="829468"/>
              <a:ext cx="1004977" cy="424709"/>
              <a:chOff x="6184830" y="829468"/>
              <a:chExt cx="1004977" cy="42470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8CC107F-D281-1902-622B-FC7F94612685}"/>
                      </a:ext>
                    </a:extLst>
                  </p:cNvPr>
                  <p:cNvSpPr txBox="1"/>
                  <p:nvPr/>
                </p:nvSpPr>
                <p:spPr>
                  <a:xfrm>
                    <a:off x="6271404" y="918713"/>
                    <a:ext cx="831831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B8CC107F-D281-1902-622B-FC7F94612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1404" y="918713"/>
                    <a:ext cx="831831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C9E1271-FBDE-9B93-7E39-879B836CE571}"/>
                  </a:ext>
                </a:extLst>
              </p:cNvPr>
              <p:cNvSpPr/>
              <p:nvPr/>
            </p:nvSpPr>
            <p:spPr>
              <a:xfrm>
                <a:off x="6184830" y="829468"/>
                <a:ext cx="1004977" cy="424709"/>
              </a:xfrm>
              <a:prstGeom prst="ellipse">
                <a:avLst/>
              </a:prstGeom>
              <a:solidFill>
                <a:schemeClr val="accent1">
                  <a:alpha val="21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C531AEC-E62A-9364-6F03-269F29D387E6}"/>
                </a:ext>
              </a:extLst>
            </p:cNvPr>
            <p:cNvGrpSpPr/>
            <p:nvPr/>
          </p:nvGrpSpPr>
          <p:grpSpPr>
            <a:xfrm>
              <a:off x="6522659" y="1609906"/>
              <a:ext cx="329318" cy="332286"/>
              <a:chOff x="6511423" y="1595885"/>
              <a:chExt cx="329318" cy="3322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575F036-6D04-F1D0-CDE5-B30F68357386}"/>
                      </a:ext>
                    </a:extLst>
                  </p:cNvPr>
                  <p:cNvSpPr txBox="1"/>
                  <p:nvPr/>
                </p:nvSpPr>
                <p:spPr>
                  <a:xfrm>
                    <a:off x="6537308" y="1636184"/>
                    <a:ext cx="300019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575F036-6D04-F1D0-CDE5-B30F68357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7308" y="1636184"/>
                    <a:ext cx="300019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AE8C19-CF89-F279-1B47-FAA035276111}"/>
                  </a:ext>
                </a:extLst>
              </p:cNvPr>
              <p:cNvSpPr/>
              <p:nvPr/>
            </p:nvSpPr>
            <p:spPr>
              <a:xfrm>
                <a:off x="6511423" y="1595885"/>
                <a:ext cx="329318" cy="332286"/>
              </a:xfrm>
              <a:prstGeom prst="ellipse">
                <a:avLst/>
              </a:prstGeom>
              <a:solidFill>
                <a:schemeClr val="accent1">
                  <a:alpha val="2688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9F1A6AA-721C-DF78-EFE4-BE325A185333}"/>
                </a:ext>
              </a:extLst>
            </p:cNvPr>
            <p:cNvGrpSpPr/>
            <p:nvPr/>
          </p:nvGrpSpPr>
          <p:grpSpPr>
            <a:xfrm>
              <a:off x="7517138" y="882862"/>
              <a:ext cx="329318" cy="332286"/>
              <a:chOff x="7524761" y="875679"/>
              <a:chExt cx="329318" cy="33228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B2D075-F61B-F0EA-34EC-6FF859157569}"/>
                  </a:ext>
                </a:extLst>
              </p:cNvPr>
              <p:cNvSpPr/>
              <p:nvPr/>
            </p:nvSpPr>
            <p:spPr>
              <a:xfrm>
                <a:off x="7524761" y="875679"/>
                <a:ext cx="329318" cy="332286"/>
              </a:xfrm>
              <a:prstGeom prst="ellipse">
                <a:avLst/>
              </a:prstGeom>
              <a:solidFill>
                <a:schemeClr val="accent1">
                  <a:alpha val="26887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DE0C0C-EAA2-72EB-9D01-2B0EFAE0C3CB}"/>
                      </a:ext>
                    </a:extLst>
                  </p:cNvPr>
                  <p:cNvSpPr txBox="1"/>
                  <p:nvPr/>
                </p:nvSpPr>
                <p:spPr>
                  <a:xfrm>
                    <a:off x="7550646" y="915978"/>
                    <a:ext cx="289438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4DE0C0C-EAA2-72EB-9D01-2B0EFAE0C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0646" y="915978"/>
                    <a:ext cx="289438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DEB997-552E-D6D6-7126-4FD5BC0D1BD9}"/>
                </a:ext>
              </a:extLst>
            </p:cNvPr>
            <p:cNvCxnSpPr>
              <a:stCxn id="26" idx="4"/>
              <a:endCxn id="28" idx="0"/>
            </p:cNvCxnSpPr>
            <p:nvPr/>
          </p:nvCxnSpPr>
          <p:spPr>
            <a:xfrm flipH="1">
              <a:off x="6687318" y="1254177"/>
              <a:ext cx="1" cy="355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4D3039-EB78-EB86-D1AB-903BD1EEFFF6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6803749" y="1164934"/>
              <a:ext cx="761617" cy="493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BDD3C-0094-B4DE-29BE-083C583A5E74}"/>
                </a:ext>
              </a:extLst>
            </p:cNvPr>
            <p:cNvSpPr/>
            <p:nvPr/>
          </p:nvSpPr>
          <p:spPr>
            <a:xfrm>
              <a:off x="5973792" y="646981"/>
              <a:ext cx="1427672" cy="1473917"/>
            </a:xfrm>
            <a:prstGeom prst="rect">
              <a:avLst/>
            </a:prstGeom>
            <a:solidFill>
              <a:schemeClr val="accent1">
                <a:alpha val="584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9C3AFB-CAF5-F4C9-BC9B-17B9C3006B3C}"/>
                    </a:ext>
                  </a:extLst>
                </p:cNvPr>
                <p:cNvSpPr txBox="1"/>
                <p:nvPr/>
              </p:nvSpPr>
              <p:spPr>
                <a:xfrm>
                  <a:off x="7116110" y="1870496"/>
                  <a:ext cx="3112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9C3AFB-CAF5-F4C9-BC9B-17B9C3006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110" y="1870496"/>
                  <a:ext cx="31123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A15823-4243-5190-98A8-F06CCE6D4F81}"/>
                  </a:ext>
                </a:extLst>
              </p:cNvPr>
              <p:cNvSpPr txBox="1"/>
              <p:nvPr/>
            </p:nvSpPr>
            <p:spPr>
              <a:xfrm>
                <a:off x="9385540" y="1013340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DA15823-4243-5190-98A8-F06CCE6D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40" y="1013340"/>
                <a:ext cx="320280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7297EC-416E-13FE-95F9-31641A7880C6}"/>
                  </a:ext>
                </a:extLst>
              </p:cNvPr>
              <p:cNvSpPr txBox="1"/>
              <p:nvPr/>
            </p:nvSpPr>
            <p:spPr>
              <a:xfrm>
                <a:off x="9380583" y="1455470"/>
                <a:ext cx="322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B7297EC-416E-13FE-95F9-31641A788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83" y="1455470"/>
                <a:ext cx="322973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4E7053-F16E-C70B-A248-F58FE7EDBA18}"/>
                  </a:ext>
                </a:extLst>
              </p:cNvPr>
              <p:cNvSpPr txBox="1"/>
              <p:nvPr/>
            </p:nvSpPr>
            <p:spPr>
              <a:xfrm>
                <a:off x="9382367" y="1888609"/>
                <a:ext cx="322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74E7053-F16E-C70B-A248-F58FE7EDB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67" y="1888609"/>
                <a:ext cx="322973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1290628C-990A-639D-E58A-CA0B586E4566}"/>
              </a:ext>
            </a:extLst>
          </p:cNvPr>
          <p:cNvSpPr/>
          <p:nvPr/>
        </p:nvSpPr>
        <p:spPr>
          <a:xfrm>
            <a:off x="9371545" y="975285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AB41B04-39DF-F479-1BC2-18F9617797DA}"/>
              </a:ext>
            </a:extLst>
          </p:cNvPr>
          <p:cNvSpPr/>
          <p:nvPr/>
        </p:nvSpPr>
        <p:spPr>
          <a:xfrm>
            <a:off x="9379195" y="1417662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D1FCC6-306E-8752-C108-8E488E321527}"/>
              </a:ext>
            </a:extLst>
          </p:cNvPr>
          <p:cNvSpPr/>
          <p:nvPr/>
        </p:nvSpPr>
        <p:spPr>
          <a:xfrm>
            <a:off x="9379195" y="1858654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FA59FC-5294-E47D-8ADA-BD6732FE4BB4}"/>
                  </a:ext>
                </a:extLst>
              </p:cNvPr>
              <p:cNvSpPr txBox="1"/>
              <p:nvPr/>
            </p:nvSpPr>
            <p:spPr>
              <a:xfrm>
                <a:off x="9382367" y="2329601"/>
                <a:ext cx="322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FA59FC-5294-E47D-8ADA-BD6732FE4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67" y="2329601"/>
                <a:ext cx="322973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2E9D8BFE-887B-A00E-67A4-BB2FC48E34A5}"/>
              </a:ext>
            </a:extLst>
          </p:cNvPr>
          <p:cNvSpPr/>
          <p:nvPr/>
        </p:nvSpPr>
        <p:spPr>
          <a:xfrm>
            <a:off x="9382368" y="2740638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DA0D43-AAC2-F891-E834-B4DA12E3A561}"/>
                  </a:ext>
                </a:extLst>
              </p:cNvPr>
              <p:cNvSpPr txBox="1"/>
              <p:nvPr/>
            </p:nvSpPr>
            <p:spPr>
              <a:xfrm>
                <a:off x="9385540" y="2770593"/>
                <a:ext cx="322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3DA0D43-AAC2-F891-E834-B4DA12E3A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40" y="2770593"/>
                <a:ext cx="322973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6362BE5A-9C2E-B2C0-FE65-012B115F6501}"/>
              </a:ext>
            </a:extLst>
          </p:cNvPr>
          <p:cNvSpPr/>
          <p:nvPr/>
        </p:nvSpPr>
        <p:spPr>
          <a:xfrm>
            <a:off x="9379195" y="3184426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2A9A99-57B4-2375-5208-0271D2A83AD6}"/>
                  </a:ext>
                </a:extLst>
              </p:cNvPr>
              <p:cNvSpPr txBox="1"/>
              <p:nvPr/>
            </p:nvSpPr>
            <p:spPr>
              <a:xfrm>
                <a:off x="9382367" y="3214381"/>
                <a:ext cx="32297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02A9A99-57B4-2375-5208-0271D2A83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367" y="3214381"/>
                <a:ext cx="322973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2D5C44A7-3584-974C-D7D3-34836068F7B4}"/>
              </a:ext>
            </a:extLst>
          </p:cNvPr>
          <p:cNvSpPr/>
          <p:nvPr/>
        </p:nvSpPr>
        <p:spPr>
          <a:xfrm>
            <a:off x="9379195" y="3622622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FF7110-D5C2-10D8-CC32-63D698BAC96F}"/>
                  </a:ext>
                </a:extLst>
              </p:cNvPr>
              <p:cNvSpPr txBox="1"/>
              <p:nvPr/>
            </p:nvSpPr>
            <p:spPr>
              <a:xfrm>
                <a:off x="9363355" y="3669661"/>
                <a:ext cx="36099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EFF7110-D5C2-10D8-CC32-63D698BA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355" y="3669661"/>
                <a:ext cx="360996" cy="2308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05FB51-3843-8FD6-3884-CAD9A2F5B2DB}"/>
                  </a:ext>
                </a:extLst>
              </p:cNvPr>
              <p:cNvSpPr txBox="1"/>
              <p:nvPr/>
            </p:nvSpPr>
            <p:spPr>
              <a:xfrm>
                <a:off x="10071299" y="2171558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05FB51-3843-8FD6-3884-CAD9A2F5B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299" y="2171558"/>
                <a:ext cx="320280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6F239D33-7AE9-2CEB-2C81-B6D30C494A7B}"/>
              </a:ext>
            </a:extLst>
          </p:cNvPr>
          <p:cNvSpPr/>
          <p:nvPr/>
        </p:nvSpPr>
        <p:spPr>
          <a:xfrm>
            <a:off x="10057304" y="2133503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964BC5-64FC-9828-6586-82A6E02E0FFE}"/>
                  </a:ext>
                </a:extLst>
              </p:cNvPr>
              <p:cNvSpPr txBox="1"/>
              <p:nvPr/>
            </p:nvSpPr>
            <p:spPr>
              <a:xfrm>
                <a:off x="10071299" y="2635650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3964BC5-64FC-9828-6586-82A6E02E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299" y="2635650"/>
                <a:ext cx="320280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60A474B-2907-293C-E8B0-94A6B23091A1}"/>
              </a:ext>
            </a:extLst>
          </p:cNvPr>
          <p:cNvSpPr/>
          <p:nvPr/>
        </p:nvSpPr>
        <p:spPr>
          <a:xfrm>
            <a:off x="10057304" y="2597595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F9522F-7CC1-113E-8C4B-C22C847DD63A}"/>
                  </a:ext>
                </a:extLst>
              </p:cNvPr>
              <p:cNvSpPr txBox="1"/>
              <p:nvPr/>
            </p:nvSpPr>
            <p:spPr>
              <a:xfrm>
                <a:off x="10071299" y="3099742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EF9522F-7CC1-113E-8C4B-C22C847DD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1299" y="3099742"/>
                <a:ext cx="320280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27351EEB-5344-93FD-9CC0-0C40815B9E38}"/>
              </a:ext>
            </a:extLst>
          </p:cNvPr>
          <p:cNvSpPr/>
          <p:nvPr/>
        </p:nvSpPr>
        <p:spPr>
          <a:xfrm>
            <a:off x="10057304" y="3061687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00EC3C-17F0-F383-D41E-9C704FC82257}"/>
                  </a:ext>
                </a:extLst>
              </p:cNvPr>
              <p:cNvSpPr txBox="1"/>
              <p:nvPr/>
            </p:nvSpPr>
            <p:spPr>
              <a:xfrm>
                <a:off x="10706803" y="1012313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200EC3C-17F0-F383-D41E-9C704FC82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03" y="1012313"/>
                <a:ext cx="320280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03C168FD-6BC9-8EA5-A386-E0091E903E0E}"/>
              </a:ext>
            </a:extLst>
          </p:cNvPr>
          <p:cNvSpPr/>
          <p:nvPr/>
        </p:nvSpPr>
        <p:spPr>
          <a:xfrm>
            <a:off x="10692808" y="974258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44D3CE-2B3D-B2CB-9655-08357A37C8AF}"/>
                  </a:ext>
                </a:extLst>
              </p:cNvPr>
              <p:cNvSpPr txBox="1"/>
              <p:nvPr/>
            </p:nvSpPr>
            <p:spPr>
              <a:xfrm>
                <a:off x="10706803" y="1451590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044D3CE-2B3D-B2CB-9655-08357A37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03" y="1451590"/>
                <a:ext cx="320280" cy="2308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96B57ADC-0D65-9B84-FF48-FE49DD068490}"/>
              </a:ext>
            </a:extLst>
          </p:cNvPr>
          <p:cNvSpPr/>
          <p:nvPr/>
        </p:nvSpPr>
        <p:spPr>
          <a:xfrm>
            <a:off x="10692808" y="1413535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CC6DA5-2D32-8D5D-5A35-E937CE10B6E1}"/>
                  </a:ext>
                </a:extLst>
              </p:cNvPr>
              <p:cNvSpPr txBox="1"/>
              <p:nvPr/>
            </p:nvSpPr>
            <p:spPr>
              <a:xfrm>
                <a:off x="10706803" y="1897092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CC6DA5-2D32-8D5D-5A35-E937CE10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803" y="1897092"/>
                <a:ext cx="320280" cy="2308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4804E19-82DF-2E05-F8AF-E9E5C9D50688}"/>
              </a:ext>
            </a:extLst>
          </p:cNvPr>
          <p:cNvSpPr/>
          <p:nvPr/>
        </p:nvSpPr>
        <p:spPr>
          <a:xfrm>
            <a:off x="10692808" y="1859037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F02349-6330-6F59-CF52-FBBA47A540E8}"/>
                  </a:ext>
                </a:extLst>
              </p:cNvPr>
              <p:cNvSpPr txBox="1"/>
              <p:nvPr/>
            </p:nvSpPr>
            <p:spPr>
              <a:xfrm>
                <a:off x="10701846" y="2346796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7F02349-6330-6F59-CF52-FBBA47A54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846" y="2346796"/>
                <a:ext cx="320280" cy="2308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7AB6EBC6-A5D5-B825-2165-47F9B54D0E18}"/>
              </a:ext>
            </a:extLst>
          </p:cNvPr>
          <p:cNvSpPr/>
          <p:nvPr/>
        </p:nvSpPr>
        <p:spPr>
          <a:xfrm>
            <a:off x="10687851" y="2308741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83EBA91-8531-7739-6265-5C8553FB7DFA}"/>
                  </a:ext>
                </a:extLst>
              </p:cNvPr>
              <p:cNvSpPr txBox="1"/>
              <p:nvPr/>
            </p:nvSpPr>
            <p:spPr>
              <a:xfrm>
                <a:off x="10701846" y="2803936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83EBA91-8531-7739-6265-5C8553FB7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846" y="2803936"/>
                <a:ext cx="320280" cy="2308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>
            <a:extLst>
              <a:ext uri="{FF2B5EF4-FFF2-40B4-BE49-F238E27FC236}">
                <a16:creationId xmlns:a16="http://schemas.microsoft.com/office/drawing/2014/main" id="{4A47A3D7-3886-23B3-3A9E-1861A4B33658}"/>
              </a:ext>
            </a:extLst>
          </p:cNvPr>
          <p:cNvSpPr/>
          <p:nvPr/>
        </p:nvSpPr>
        <p:spPr>
          <a:xfrm>
            <a:off x="10687851" y="2765881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6F40DFD-BA3B-F9EB-FF81-C134C028E96F}"/>
                  </a:ext>
                </a:extLst>
              </p:cNvPr>
              <p:cNvSpPr txBox="1"/>
              <p:nvPr/>
            </p:nvSpPr>
            <p:spPr>
              <a:xfrm>
                <a:off x="10696889" y="3245036"/>
                <a:ext cx="3202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6F40DFD-BA3B-F9EB-FF81-C134C028E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889" y="3245036"/>
                <a:ext cx="320280" cy="2308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05BD3F3A-8A30-7220-8157-87608F02BB3B}"/>
              </a:ext>
            </a:extLst>
          </p:cNvPr>
          <p:cNvSpPr/>
          <p:nvPr/>
        </p:nvSpPr>
        <p:spPr>
          <a:xfrm>
            <a:off x="10682894" y="3206981"/>
            <a:ext cx="329318" cy="332286"/>
          </a:xfrm>
          <a:prstGeom prst="ellipse">
            <a:avLst/>
          </a:prstGeom>
          <a:solidFill>
            <a:schemeClr val="accent1">
              <a:alpha val="268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0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35679</TotalTime>
  <Words>39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2024-04-28T03:10:30Z</dcterms:created>
  <dcterms:modified xsi:type="dcterms:W3CDTF">2024-05-22T21:50:09Z</dcterms:modified>
</cp:coreProperties>
</file>