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95" d="100"/>
          <a:sy n="295" d="100"/>
        </p:scale>
        <p:origin x="-976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1D31-0F77-AE8D-0654-4A9C6227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B127-77AA-E18D-87FE-634346A2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197A-1546-4D8E-2342-5EC0D41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71AB-A058-5950-C653-2E3CBAB2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F21C-B1AD-CF7F-ABC1-2351FBE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42F3-B403-06B5-16FF-D385958B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BC3AE-5261-4130-3B70-2D9029A0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5C2E-0ACE-D85C-8FD3-9AF6DB4F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589F-8431-D8E7-2F4F-5013DF3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876B-CE23-FA1C-5E9A-BB4FE559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38B96-4711-D4BC-7E46-34DCDB72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70F3-37DE-955D-7B81-995046D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7905-7182-6678-D081-A85C4E3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6FB4-5595-F2E9-9F34-3F84D673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6219-3A5A-77B6-5664-D4CA822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C29F-99A8-1F53-AAFF-C091FB31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FB6D-740E-20FD-5881-2440FAB2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3871-7527-AE68-66F1-63E8FA2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A94F-4FEF-E9A2-31AE-B53787C2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014E-9B1B-FE9B-4613-6B405FD8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46A1-0405-E33A-D472-020B7CAC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30F9-472D-C2DA-46CD-7B542E29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36E-99C0-B24C-79B5-C3F3A065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BED0-D400-27C9-79B5-B3B83FD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2107-3D57-6F25-2B23-2B148B9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06D2-B24B-0E98-103A-718C9239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0802-B930-8B27-1755-7C38B600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DBC3-9C5D-F485-555A-E6E020F27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60F9-72F6-8DD6-79FA-414E498E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F627-5E20-AD5E-0020-CEABFC0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A663-DA43-B61B-A424-AC3569CE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418-2C52-1ACC-388B-E57F57A7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E6DD-00FD-E26B-2C14-578A5DF3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8602-295D-4340-CF4E-B42E3B87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081BC-1927-1D3D-C46D-C9B26A9D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7873D-45EE-1AF9-350D-99B9700F8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8231-ED5E-C7A5-806C-8FDB758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4656A-AF94-B127-A2DC-913EFEB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2AD5-5263-7186-D922-738884FE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B10-438B-A445-0FCB-99A62393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16101-3DD0-97F6-330C-ADC92F3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E735-A000-15B5-9EDD-CB3D62B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D3114-370D-C57F-5A13-FEBC6B7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B64A1-DD68-ABF4-4C90-BDD51F21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6B189-4872-15CE-80A2-5C93E900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EE9E1-1080-BAB2-EDBE-9C9B8742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F122-6BCA-36EC-5C60-2E0AA64A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D697-E50B-C998-D34F-B60E2124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7E83-8D03-7C9A-75F2-7737B43E3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6692-4085-2D48-36A7-A16350A9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5D82-EBF4-5997-4369-76DCFDCE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06C2-AB74-41EF-F1EE-DFCAA44C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B685-FDB7-BCF2-B1D0-873291E6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8E8B5-2BDF-4EE2-43C9-40D9F46A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E71E-3F7E-2FA7-6979-FB9F9397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DE9B-E86F-06B6-ED3F-8F7BCAC6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5E22-391A-C493-89DE-EE79D77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4791-DEF8-85FF-F5E5-5FD6116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40EA-F461-8E1E-832D-633371FE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A4CB-38F8-C8D4-DB96-7F7E1C08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128E-5935-BDC8-1C38-8B8BA28D5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246F-74CA-1908-3362-A6147551E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9E5-ACA5-2A98-0622-78EDB7BE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6A2B852-D946-A518-513B-931EA0742D76}"/>
              </a:ext>
            </a:extLst>
          </p:cNvPr>
          <p:cNvGrpSpPr/>
          <p:nvPr/>
        </p:nvGrpSpPr>
        <p:grpSpPr>
          <a:xfrm>
            <a:off x="1164917" y="713585"/>
            <a:ext cx="3518209" cy="1407313"/>
            <a:chOff x="1164917" y="713585"/>
            <a:chExt cx="3518209" cy="1407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766028-2143-6321-0E11-E466ADEE6690}"/>
                </a:ext>
              </a:extLst>
            </p:cNvPr>
            <p:cNvSpPr/>
            <p:nvPr/>
          </p:nvSpPr>
          <p:spPr>
            <a:xfrm>
              <a:off x="1308107" y="1073148"/>
              <a:ext cx="238125" cy="1047750"/>
            </a:xfrm>
            <a:prstGeom prst="rect">
              <a:avLst/>
            </a:prstGeom>
            <a:solidFill>
              <a:schemeClr val="accent1">
                <a:alpha val="3576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anual Operation 4">
              <a:extLst>
                <a:ext uri="{FF2B5EF4-FFF2-40B4-BE49-F238E27FC236}">
                  <a16:creationId xmlns:a16="http://schemas.microsoft.com/office/drawing/2014/main" id="{EF121137-97D5-7293-E099-B3108788C0B3}"/>
                </a:ext>
              </a:extLst>
            </p:cNvPr>
            <p:cNvSpPr/>
            <p:nvPr/>
          </p:nvSpPr>
          <p:spPr>
            <a:xfrm rot="16200000">
              <a:off x="1794940" y="1355197"/>
              <a:ext cx="587375" cy="492125"/>
            </a:xfrm>
            <a:prstGeom prst="flowChartManualOperation">
              <a:avLst/>
            </a:prstGeom>
            <a:solidFill>
              <a:schemeClr val="accent1">
                <a:alpha val="3444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6CAF43-05CC-71F4-94FB-26BD5BDC5262}"/>
                    </a:ext>
                  </a:extLst>
                </p:cNvPr>
                <p:cNvSpPr txBox="1"/>
                <p:nvPr/>
              </p:nvSpPr>
              <p:spPr>
                <a:xfrm>
                  <a:off x="1805378" y="1420741"/>
                  <a:ext cx="5277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Encoder</a:t>
                  </a:r>
                </a:p>
                <a:p>
                  <a:r>
                    <a:rPr lang="en-US" sz="800" dirty="0"/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6CAF43-05CC-71F4-94FB-26BD5BDC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378" y="1420741"/>
                  <a:ext cx="527709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12376A-9E80-99B5-23C9-D84929AF561E}"/>
                    </a:ext>
                  </a:extLst>
                </p:cNvPr>
                <p:cNvSpPr txBox="1"/>
                <p:nvPr/>
              </p:nvSpPr>
              <p:spPr>
                <a:xfrm>
                  <a:off x="1294825" y="147805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12376A-9E80-99B5-23C9-D84929AF5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825" y="1478058"/>
                  <a:ext cx="26468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340D6A-D5B8-B367-650E-6CFE2ACFDB6E}"/>
                </a:ext>
              </a:extLst>
            </p:cNvPr>
            <p:cNvSpPr/>
            <p:nvPr/>
          </p:nvSpPr>
          <p:spPr>
            <a:xfrm>
              <a:off x="2614586" y="1474454"/>
              <a:ext cx="279400" cy="242529"/>
            </a:xfrm>
            <a:prstGeom prst="rect">
              <a:avLst/>
            </a:prstGeom>
            <a:solidFill>
              <a:srgbClr val="C00000">
                <a:alpha val="62655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982995-E5FD-E770-248E-F0BEA28249BE}"/>
                    </a:ext>
                  </a:extLst>
                </p:cNvPr>
                <p:cNvSpPr txBox="1"/>
                <p:nvPr/>
              </p:nvSpPr>
              <p:spPr>
                <a:xfrm>
                  <a:off x="2618643" y="1487996"/>
                  <a:ext cx="26962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982995-E5FD-E770-248E-F0BEA2824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643" y="1487996"/>
                  <a:ext cx="269626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Manual Operation 9">
              <a:extLst>
                <a:ext uri="{FF2B5EF4-FFF2-40B4-BE49-F238E27FC236}">
                  <a16:creationId xmlns:a16="http://schemas.microsoft.com/office/drawing/2014/main" id="{2F910868-8C0F-C6EC-F3BE-54B8631B25AF}"/>
                </a:ext>
              </a:extLst>
            </p:cNvPr>
            <p:cNvSpPr/>
            <p:nvPr/>
          </p:nvSpPr>
          <p:spPr>
            <a:xfrm rot="5400000">
              <a:off x="3134505" y="1355196"/>
              <a:ext cx="587375" cy="492125"/>
            </a:xfrm>
            <a:prstGeom prst="flowChartManualOperation">
              <a:avLst/>
            </a:prstGeom>
            <a:solidFill>
              <a:schemeClr val="accent6">
                <a:lumMod val="75000"/>
                <a:alpha val="3444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A77179-700A-E64E-5599-DBAEA161E401}"/>
                    </a:ext>
                  </a:extLst>
                </p:cNvPr>
                <p:cNvSpPr txBox="1"/>
                <p:nvPr/>
              </p:nvSpPr>
              <p:spPr>
                <a:xfrm>
                  <a:off x="3159528" y="1426466"/>
                  <a:ext cx="537327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Decoder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A77179-700A-E64E-5599-DBAEA16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528" y="1426466"/>
                  <a:ext cx="537327" cy="349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75194-9643-E105-4202-EAADB52A6F4F}"/>
                </a:ext>
              </a:extLst>
            </p:cNvPr>
            <p:cNvSpPr/>
            <p:nvPr/>
          </p:nvSpPr>
          <p:spPr>
            <a:xfrm>
              <a:off x="3962398" y="1073148"/>
              <a:ext cx="238125" cy="1047750"/>
            </a:xfrm>
            <a:prstGeom prst="rect">
              <a:avLst/>
            </a:prstGeom>
            <a:solidFill>
              <a:schemeClr val="accent6">
                <a:lumMod val="75000"/>
                <a:alpha val="3576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0588D-8B39-16F3-258E-FE0063EB5FD5}"/>
                    </a:ext>
                  </a:extLst>
                </p:cNvPr>
                <p:cNvSpPr txBox="1"/>
                <p:nvPr/>
              </p:nvSpPr>
              <p:spPr>
                <a:xfrm>
                  <a:off x="3962398" y="1453721"/>
                  <a:ext cx="29790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0588D-8B39-16F3-258E-FE0063EB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398" y="1453721"/>
                  <a:ext cx="29790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CBDFB5-9547-CB6A-29FF-A5FD43D0DBEC}"/>
                    </a:ext>
                  </a:extLst>
                </p:cNvPr>
                <p:cNvSpPr txBox="1"/>
                <p:nvPr/>
              </p:nvSpPr>
              <p:spPr>
                <a:xfrm>
                  <a:off x="1164917" y="797896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US" sz="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CBDFB5-9547-CB6A-29FF-A5FD43D0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917" y="797896"/>
                  <a:ext cx="524503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1B02F3-703D-F1BA-51D3-6D8595CD1EAE}"/>
                    </a:ext>
                  </a:extLst>
                </p:cNvPr>
                <p:cNvSpPr txBox="1"/>
                <p:nvPr/>
              </p:nvSpPr>
              <p:spPr>
                <a:xfrm>
                  <a:off x="3633786" y="713585"/>
                  <a:ext cx="10493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800" dirty="0"/>
                    <a:t>  is </a:t>
                  </a:r>
                </a:p>
                <a:p>
                  <a:pPr/>
                  <a:r>
                    <a:rPr lang="en-US" sz="800" dirty="0"/>
                    <a:t>reconstructed input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1B02F3-703D-F1BA-51D3-6D8595CD1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786" y="713585"/>
                  <a:ext cx="104934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D30BFF-BCF2-FD73-42A6-3E2751F9D3DC}"/>
                </a:ext>
              </a:extLst>
            </p:cNvPr>
            <p:cNvCxnSpPr>
              <a:cxnSpLocks/>
            </p:cNvCxnSpPr>
            <p:nvPr/>
          </p:nvCxnSpPr>
          <p:spPr>
            <a:xfrm>
              <a:off x="1535726" y="1595718"/>
              <a:ext cx="307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310A70-EDC7-2648-8ED4-EC530FC4D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087" y="1595718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CDC83C-866E-2504-F199-D235A8F1469B}"/>
                </a:ext>
              </a:extLst>
            </p:cNvPr>
            <p:cNvCxnSpPr>
              <a:cxnSpLocks/>
            </p:cNvCxnSpPr>
            <p:nvPr/>
          </p:nvCxnSpPr>
          <p:spPr>
            <a:xfrm>
              <a:off x="2900681" y="1600761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1B6B57-E1F0-7936-8EF0-BD6267732B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55" y="1595718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50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2024-04-28T03:10:30Z</dcterms:created>
  <dcterms:modified xsi:type="dcterms:W3CDTF">2024-04-28T03:27:33Z</dcterms:modified>
</cp:coreProperties>
</file>