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01D31-0F77-AE8D-0654-4A9C62273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FB127-77AA-E18D-87FE-634346A23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5197A-1546-4D8E-2342-5EC0D41D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8D34-2232-1949-847A-1B409794CF6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671AB-A058-5950-C653-2E3CBAB2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BF21C-B1AD-CF7F-ABC1-2351FBE9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E4BA-FD06-2546-BCE5-F85DB69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18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42F3-B403-06B5-16FF-D385958B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BC3AE-5261-4130-3B70-2D9029A0D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C5C2E-0ACE-D85C-8FD3-9AF6DB4F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8D34-2232-1949-847A-1B409794CF6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8589F-8431-D8E7-2F4F-5013DF39A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876B-CE23-FA1C-5E9A-BB4FE559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E4BA-FD06-2546-BCE5-F85DB69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5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238B96-4711-D4BC-7E46-34DCDB722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970F3-37DE-955D-7B81-995046D35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17905-7182-6678-D081-A85C4E35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8D34-2232-1949-847A-1B409794CF6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E6FB4-5595-F2E9-9F34-3F84D673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06219-3A5A-77B6-5664-D4CA8226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E4BA-FD06-2546-BCE5-F85DB69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3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DC29F-99A8-1F53-AAFF-C091FB31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6FB6D-740E-20FD-5881-2440FAB2B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73871-7527-AE68-66F1-63E8FA27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8D34-2232-1949-847A-1B409794CF6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FA94F-4FEF-E9A2-31AE-B53787C23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4014E-9B1B-FE9B-4613-6B405FD8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E4BA-FD06-2546-BCE5-F85DB69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4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A46A1-0405-E33A-D472-020B7CACF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730F9-472D-C2DA-46CD-7B542E290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7036E-99C0-B24C-79B5-C3F3A065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8D34-2232-1949-847A-1B409794CF6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EBED0-D400-27C9-79B5-B3B83FD9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62107-3D57-6F25-2B23-2B148B95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E4BA-FD06-2546-BCE5-F85DB69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2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306D2-B24B-0E98-103A-718C9239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10802-B930-8B27-1755-7C38B6005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0DBC3-9C5D-F485-555A-E6E020F27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E60F9-72F6-8DD6-79FA-414E498E0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8D34-2232-1949-847A-1B409794CF6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CF627-5E20-AD5E-0020-CEABFC0FC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9A663-DA43-B61B-A424-AC3569CE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E4BA-FD06-2546-BCE5-F85DB69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6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D2418-2C52-1ACC-388B-E57F57A7E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4E6DD-00FD-E26B-2C14-578A5DF3C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B8602-295D-4340-CF4E-B42E3B873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081BC-1927-1D3D-C46D-C9B26A9D1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7873D-45EE-1AF9-350D-99B9700F8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328231-ED5E-C7A5-806C-8FDB758E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8D34-2232-1949-847A-1B409794CF6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4656A-AF94-B127-A2DC-913EFEB4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02AD5-5263-7186-D922-738884FE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E4BA-FD06-2546-BCE5-F85DB69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8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1B10-438B-A445-0FCB-99A62393D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16101-3DD0-97F6-330C-ADC92F30B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8D34-2232-1949-847A-1B409794CF6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CE735-A000-15B5-9EDD-CB3D62B87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D3114-370D-C57F-5A13-FEBC6B7A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E4BA-FD06-2546-BCE5-F85DB69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9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7B64A1-DD68-ABF4-4C90-BDD51F212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8D34-2232-1949-847A-1B409794CF6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6B189-4872-15CE-80A2-5C93E900E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EE9E1-1080-BAB2-EDBE-9C9B8742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E4BA-FD06-2546-BCE5-F85DB69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7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4F122-6BCA-36EC-5C60-2E0AA64A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9D697-E50B-C998-D34F-B60E21246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77E83-8D03-7C9A-75F2-7737B43E3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F6692-4085-2D48-36A7-A16350A94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8D34-2232-1949-847A-1B409794CF6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D5D82-EBF4-5997-4369-76DCFDCE2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106C2-AB74-41EF-F1EE-DFCAA44C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E4BA-FD06-2546-BCE5-F85DB69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3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7B685-FDB7-BCF2-B1D0-873291E66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68E8B5-2BDF-4EE2-43C9-40D9F46A4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3E71E-3F7E-2FA7-6979-FB9F93979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9DE9B-E86F-06B6-ED3F-8F7BCAC60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8D34-2232-1949-847A-1B409794CF6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E5E22-391A-C493-89DE-EE79D778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74791-DEF8-85FF-F5E5-5FD61161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E4BA-FD06-2546-BCE5-F85DB69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5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D40EA-F461-8E1E-832D-633371FE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DA4CB-38F8-C8D4-DB96-7F7E1C08D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2128E-5935-BDC8-1C38-8B8BA28D5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98D34-2232-1949-847A-1B409794CF6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7246F-74CA-1908-3362-A6147551E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FA9E5-ACA5-2A98-0622-78EDB7BEA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AE4BA-FD06-2546-BCE5-F85DB69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4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8500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1</cp:revision>
  <dcterms:created xsi:type="dcterms:W3CDTF">2024-04-28T03:10:30Z</dcterms:created>
  <dcterms:modified xsi:type="dcterms:W3CDTF">2024-04-28T03:11:19Z</dcterms:modified>
</cp:coreProperties>
</file>