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33" d="100"/>
          <a:sy n="233" d="100"/>
        </p:scale>
        <p:origin x="-9600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1D31-0F77-AE8D-0654-4A9C6227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B127-77AA-E18D-87FE-634346A2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197A-1546-4D8E-2342-5EC0D41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71AB-A058-5950-C653-2E3CBAB2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F21C-B1AD-CF7F-ABC1-2351FBE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42F3-B403-06B5-16FF-D385958B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BC3AE-5261-4130-3B70-2D9029A0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5C2E-0ACE-D85C-8FD3-9AF6DB4F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589F-8431-D8E7-2F4F-5013DF3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876B-CE23-FA1C-5E9A-BB4FE559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38B96-4711-D4BC-7E46-34DCDB72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70F3-37DE-955D-7B81-995046D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7905-7182-6678-D081-A85C4E3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6FB4-5595-F2E9-9F34-3F84D673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6219-3A5A-77B6-5664-D4CA822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C29F-99A8-1F53-AAFF-C091FB31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FB6D-740E-20FD-5881-2440FAB2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3871-7527-AE68-66F1-63E8FA2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A94F-4FEF-E9A2-31AE-B53787C2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014E-9B1B-FE9B-4613-6B405FD8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46A1-0405-E33A-D472-020B7CAC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30F9-472D-C2DA-46CD-7B542E29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36E-99C0-B24C-79B5-C3F3A065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BED0-D400-27C9-79B5-B3B83FD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2107-3D57-6F25-2B23-2B148B9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06D2-B24B-0E98-103A-718C9239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0802-B930-8B27-1755-7C38B600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DBC3-9C5D-F485-555A-E6E020F27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60F9-72F6-8DD6-79FA-414E498E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F627-5E20-AD5E-0020-CEABFC0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A663-DA43-B61B-A424-AC3569CE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418-2C52-1ACC-388B-E57F57A7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E6DD-00FD-E26B-2C14-578A5DF3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8602-295D-4340-CF4E-B42E3B87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081BC-1927-1D3D-C46D-C9B26A9D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7873D-45EE-1AF9-350D-99B9700F8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8231-ED5E-C7A5-806C-8FDB758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4656A-AF94-B127-A2DC-913EFEB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2AD5-5263-7186-D922-738884FE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B10-438B-A445-0FCB-99A62393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16101-3DD0-97F6-330C-ADC92F3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E735-A000-15B5-9EDD-CB3D62B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D3114-370D-C57F-5A13-FEBC6B7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B64A1-DD68-ABF4-4C90-BDD51F21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6B189-4872-15CE-80A2-5C93E900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EE9E1-1080-BAB2-EDBE-9C9B8742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F122-6BCA-36EC-5C60-2E0AA64A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D697-E50B-C998-D34F-B60E2124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7E83-8D03-7C9A-75F2-7737B43E3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6692-4085-2D48-36A7-A16350A9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5D82-EBF4-5997-4369-76DCFDCE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06C2-AB74-41EF-F1EE-DFCAA44C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B685-FDB7-BCF2-B1D0-873291E6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8E8B5-2BDF-4EE2-43C9-40D9F46A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E71E-3F7E-2FA7-6979-FB9F9397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DE9B-E86F-06B6-ED3F-8F7BCAC6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5E22-391A-C493-89DE-EE79D77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4791-DEF8-85FF-F5E5-5FD6116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40EA-F461-8E1E-832D-633371FE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A4CB-38F8-C8D4-DB96-7F7E1C08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128E-5935-BDC8-1C38-8B8BA28D5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246F-74CA-1908-3362-A6147551E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9E5-ACA5-2A98-0622-78EDB7BE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6A2B852-D946-A518-513B-931EA0742D76}"/>
              </a:ext>
            </a:extLst>
          </p:cNvPr>
          <p:cNvGrpSpPr/>
          <p:nvPr/>
        </p:nvGrpSpPr>
        <p:grpSpPr>
          <a:xfrm>
            <a:off x="1164917" y="713585"/>
            <a:ext cx="3518209" cy="1407313"/>
            <a:chOff x="1164917" y="713585"/>
            <a:chExt cx="3518209" cy="1407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766028-2143-6321-0E11-E466ADEE6690}"/>
                </a:ext>
              </a:extLst>
            </p:cNvPr>
            <p:cNvSpPr/>
            <p:nvPr/>
          </p:nvSpPr>
          <p:spPr>
            <a:xfrm>
              <a:off x="1308107" y="1073148"/>
              <a:ext cx="238125" cy="1047750"/>
            </a:xfrm>
            <a:prstGeom prst="rect">
              <a:avLst/>
            </a:prstGeom>
            <a:solidFill>
              <a:schemeClr val="accent1">
                <a:alpha val="3576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anual Operation 4">
              <a:extLst>
                <a:ext uri="{FF2B5EF4-FFF2-40B4-BE49-F238E27FC236}">
                  <a16:creationId xmlns:a16="http://schemas.microsoft.com/office/drawing/2014/main" id="{EF121137-97D5-7293-E099-B3108788C0B3}"/>
                </a:ext>
              </a:extLst>
            </p:cNvPr>
            <p:cNvSpPr/>
            <p:nvPr/>
          </p:nvSpPr>
          <p:spPr>
            <a:xfrm rot="16200000">
              <a:off x="1794940" y="1355197"/>
              <a:ext cx="587375" cy="492125"/>
            </a:xfrm>
            <a:prstGeom prst="flowChartManualOperation">
              <a:avLst/>
            </a:prstGeom>
            <a:solidFill>
              <a:schemeClr val="accent1">
                <a:alpha val="3444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6CAF43-05CC-71F4-94FB-26BD5BDC5262}"/>
                    </a:ext>
                  </a:extLst>
                </p:cNvPr>
                <p:cNvSpPr txBox="1"/>
                <p:nvPr/>
              </p:nvSpPr>
              <p:spPr>
                <a:xfrm>
                  <a:off x="1805378" y="1420741"/>
                  <a:ext cx="5277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Encoder</a:t>
                  </a:r>
                </a:p>
                <a:p>
                  <a:r>
                    <a:rPr lang="en-US" sz="800" dirty="0"/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6CAF43-05CC-71F4-94FB-26BD5BDC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378" y="1420741"/>
                  <a:ext cx="527709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12376A-9E80-99B5-23C9-D84929AF561E}"/>
                    </a:ext>
                  </a:extLst>
                </p:cNvPr>
                <p:cNvSpPr txBox="1"/>
                <p:nvPr/>
              </p:nvSpPr>
              <p:spPr>
                <a:xfrm>
                  <a:off x="1294825" y="147805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12376A-9E80-99B5-23C9-D84929AF5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825" y="1478058"/>
                  <a:ext cx="26468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340D6A-D5B8-B367-650E-6CFE2ACFDB6E}"/>
                </a:ext>
              </a:extLst>
            </p:cNvPr>
            <p:cNvSpPr/>
            <p:nvPr/>
          </p:nvSpPr>
          <p:spPr>
            <a:xfrm>
              <a:off x="2614586" y="1474454"/>
              <a:ext cx="279400" cy="242529"/>
            </a:xfrm>
            <a:prstGeom prst="rect">
              <a:avLst/>
            </a:prstGeom>
            <a:solidFill>
              <a:srgbClr val="C00000">
                <a:alpha val="62655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982995-E5FD-E770-248E-F0BEA28249BE}"/>
                    </a:ext>
                  </a:extLst>
                </p:cNvPr>
                <p:cNvSpPr txBox="1"/>
                <p:nvPr/>
              </p:nvSpPr>
              <p:spPr>
                <a:xfrm>
                  <a:off x="2618643" y="1487996"/>
                  <a:ext cx="26962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982995-E5FD-E770-248E-F0BEA2824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643" y="1487996"/>
                  <a:ext cx="269626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Manual Operation 9">
              <a:extLst>
                <a:ext uri="{FF2B5EF4-FFF2-40B4-BE49-F238E27FC236}">
                  <a16:creationId xmlns:a16="http://schemas.microsoft.com/office/drawing/2014/main" id="{2F910868-8C0F-C6EC-F3BE-54B8631B25AF}"/>
                </a:ext>
              </a:extLst>
            </p:cNvPr>
            <p:cNvSpPr/>
            <p:nvPr/>
          </p:nvSpPr>
          <p:spPr>
            <a:xfrm rot="5400000">
              <a:off x="3134505" y="1355196"/>
              <a:ext cx="587375" cy="492125"/>
            </a:xfrm>
            <a:prstGeom prst="flowChartManualOperation">
              <a:avLst/>
            </a:prstGeom>
            <a:solidFill>
              <a:schemeClr val="accent6">
                <a:lumMod val="75000"/>
                <a:alpha val="3444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A77179-700A-E64E-5599-DBAEA161E401}"/>
                    </a:ext>
                  </a:extLst>
                </p:cNvPr>
                <p:cNvSpPr txBox="1"/>
                <p:nvPr/>
              </p:nvSpPr>
              <p:spPr>
                <a:xfrm>
                  <a:off x="3159528" y="1426466"/>
                  <a:ext cx="537327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Decoder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A77179-700A-E64E-5599-DBAEA16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528" y="1426466"/>
                  <a:ext cx="537327" cy="349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75194-9643-E105-4202-EAADB52A6F4F}"/>
                </a:ext>
              </a:extLst>
            </p:cNvPr>
            <p:cNvSpPr/>
            <p:nvPr/>
          </p:nvSpPr>
          <p:spPr>
            <a:xfrm>
              <a:off x="3962398" y="1073148"/>
              <a:ext cx="238125" cy="1047750"/>
            </a:xfrm>
            <a:prstGeom prst="rect">
              <a:avLst/>
            </a:prstGeom>
            <a:solidFill>
              <a:schemeClr val="accent6">
                <a:lumMod val="75000"/>
                <a:alpha val="3576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0588D-8B39-16F3-258E-FE0063EB5FD5}"/>
                    </a:ext>
                  </a:extLst>
                </p:cNvPr>
                <p:cNvSpPr txBox="1"/>
                <p:nvPr/>
              </p:nvSpPr>
              <p:spPr>
                <a:xfrm>
                  <a:off x="3962398" y="1453721"/>
                  <a:ext cx="29790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0588D-8B39-16F3-258E-FE0063EB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398" y="1453721"/>
                  <a:ext cx="29790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CBDFB5-9547-CB6A-29FF-A5FD43D0DBEC}"/>
                    </a:ext>
                  </a:extLst>
                </p:cNvPr>
                <p:cNvSpPr txBox="1"/>
                <p:nvPr/>
              </p:nvSpPr>
              <p:spPr>
                <a:xfrm>
                  <a:off x="1164917" y="797896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US" sz="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CBDFB5-9547-CB6A-29FF-A5FD43D0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917" y="797896"/>
                  <a:ext cx="524503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1B02F3-703D-F1BA-51D3-6D8595CD1EAE}"/>
                    </a:ext>
                  </a:extLst>
                </p:cNvPr>
                <p:cNvSpPr txBox="1"/>
                <p:nvPr/>
              </p:nvSpPr>
              <p:spPr>
                <a:xfrm>
                  <a:off x="3633786" y="713585"/>
                  <a:ext cx="10493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800" dirty="0"/>
                    <a:t>  is </a:t>
                  </a:r>
                </a:p>
                <a:p>
                  <a:pPr/>
                  <a:r>
                    <a:rPr lang="en-US" sz="800" dirty="0"/>
                    <a:t>reconstructed input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1B02F3-703D-F1BA-51D3-6D8595CD1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786" y="713585"/>
                  <a:ext cx="104934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D30BFF-BCF2-FD73-42A6-3E2751F9D3DC}"/>
                </a:ext>
              </a:extLst>
            </p:cNvPr>
            <p:cNvCxnSpPr>
              <a:cxnSpLocks/>
            </p:cNvCxnSpPr>
            <p:nvPr/>
          </p:nvCxnSpPr>
          <p:spPr>
            <a:xfrm>
              <a:off x="1535726" y="1595718"/>
              <a:ext cx="307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310A70-EDC7-2648-8ED4-EC530FC4D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087" y="1595718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CDC83C-866E-2504-F199-D235A8F1469B}"/>
                </a:ext>
              </a:extLst>
            </p:cNvPr>
            <p:cNvCxnSpPr>
              <a:cxnSpLocks/>
            </p:cNvCxnSpPr>
            <p:nvPr/>
          </p:nvCxnSpPr>
          <p:spPr>
            <a:xfrm>
              <a:off x="2900681" y="1600761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1B6B57-E1F0-7936-8EF0-BD6267732B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55" y="1595718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C37F74-FCC9-6850-C1CE-F27E252D69BC}"/>
              </a:ext>
            </a:extLst>
          </p:cNvPr>
          <p:cNvGrpSpPr/>
          <p:nvPr/>
        </p:nvGrpSpPr>
        <p:grpSpPr>
          <a:xfrm>
            <a:off x="5973792" y="646981"/>
            <a:ext cx="1872664" cy="1473917"/>
            <a:chOff x="5973792" y="646981"/>
            <a:chExt cx="1872664" cy="14739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7EC103A-D23C-4FF5-AACE-AD7FAADF3251}"/>
                </a:ext>
              </a:extLst>
            </p:cNvPr>
            <p:cNvGrpSpPr/>
            <p:nvPr/>
          </p:nvGrpSpPr>
          <p:grpSpPr>
            <a:xfrm>
              <a:off x="6184830" y="829468"/>
              <a:ext cx="1004977" cy="424709"/>
              <a:chOff x="6184830" y="829468"/>
              <a:chExt cx="1004977" cy="4247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8CC107F-D281-1902-622B-FC7F94612685}"/>
                      </a:ext>
                    </a:extLst>
                  </p:cNvPr>
                  <p:cNvSpPr txBox="1"/>
                  <p:nvPr/>
                </p:nvSpPr>
                <p:spPr>
                  <a:xfrm>
                    <a:off x="6271404" y="918713"/>
                    <a:ext cx="8318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8CC107F-D281-1902-622B-FC7F94612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404" y="918713"/>
                    <a:ext cx="831831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C9E1271-FBDE-9B93-7E39-879B836CE571}"/>
                  </a:ext>
                </a:extLst>
              </p:cNvPr>
              <p:cNvSpPr/>
              <p:nvPr/>
            </p:nvSpPr>
            <p:spPr>
              <a:xfrm>
                <a:off x="6184830" y="829468"/>
                <a:ext cx="1004977" cy="424709"/>
              </a:xfrm>
              <a:prstGeom prst="ellipse">
                <a:avLst/>
              </a:prstGeom>
              <a:solidFill>
                <a:schemeClr val="accent1">
                  <a:alpha val="2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C531AEC-E62A-9364-6F03-269F29D387E6}"/>
                </a:ext>
              </a:extLst>
            </p:cNvPr>
            <p:cNvGrpSpPr/>
            <p:nvPr/>
          </p:nvGrpSpPr>
          <p:grpSpPr>
            <a:xfrm>
              <a:off x="6522659" y="1609906"/>
              <a:ext cx="329318" cy="332286"/>
              <a:chOff x="6511423" y="1595885"/>
              <a:chExt cx="329318" cy="3322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575F036-6D04-F1D0-CDE5-B30F68357386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308" y="1636184"/>
                    <a:ext cx="30001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575F036-6D04-F1D0-CDE5-B30F683573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308" y="1636184"/>
                    <a:ext cx="300019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AE8C19-CF89-F279-1B47-FAA035276111}"/>
                  </a:ext>
                </a:extLst>
              </p:cNvPr>
              <p:cNvSpPr/>
              <p:nvPr/>
            </p:nvSpPr>
            <p:spPr>
              <a:xfrm>
                <a:off x="6511423" y="1595885"/>
                <a:ext cx="329318" cy="332286"/>
              </a:xfrm>
              <a:prstGeom prst="ellipse">
                <a:avLst/>
              </a:prstGeom>
              <a:solidFill>
                <a:schemeClr val="accent1">
                  <a:alpha val="2688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F1A6AA-721C-DF78-EFE4-BE325A185333}"/>
                </a:ext>
              </a:extLst>
            </p:cNvPr>
            <p:cNvGrpSpPr/>
            <p:nvPr/>
          </p:nvGrpSpPr>
          <p:grpSpPr>
            <a:xfrm>
              <a:off x="7517138" y="882862"/>
              <a:ext cx="329318" cy="332286"/>
              <a:chOff x="7524761" y="875679"/>
              <a:chExt cx="329318" cy="33228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5B2D075-F61B-F0EA-34EC-6FF859157569}"/>
                  </a:ext>
                </a:extLst>
              </p:cNvPr>
              <p:cNvSpPr/>
              <p:nvPr/>
            </p:nvSpPr>
            <p:spPr>
              <a:xfrm>
                <a:off x="7524761" y="875679"/>
                <a:ext cx="329318" cy="332286"/>
              </a:xfrm>
              <a:prstGeom prst="ellipse">
                <a:avLst/>
              </a:prstGeom>
              <a:solidFill>
                <a:schemeClr val="accent1">
                  <a:alpha val="2688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4DE0C0C-EAA2-72EB-9D01-2B0EFAE0C3CB}"/>
                      </a:ext>
                    </a:extLst>
                  </p:cNvPr>
                  <p:cNvSpPr txBox="1"/>
                  <p:nvPr/>
                </p:nvSpPr>
                <p:spPr>
                  <a:xfrm>
                    <a:off x="7550646" y="915978"/>
                    <a:ext cx="28943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4DE0C0C-EAA2-72EB-9D01-2B0EFAE0C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0646" y="915978"/>
                    <a:ext cx="289438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DEB997-552E-D6D6-7126-4FD5BC0D1BD9}"/>
                </a:ext>
              </a:extLst>
            </p:cNvPr>
            <p:cNvCxnSpPr>
              <a:stCxn id="26" idx="4"/>
              <a:endCxn id="28" idx="0"/>
            </p:cNvCxnSpPr>
            <p:nvPr/>
          </p:nvCxnSpPr>
          <p:spPr>
            <a:xfrm flipH="1">
              <a:off x="6687318" y="1254177"/>
              <a:ext cx="1" cy="355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4D3039-EB78-EB86-D1AB-903BD1EEFFF6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6803749" y="1164934"/>
              <a:ext cx="761617" cy="49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BDD3C-0094-B4DE-29BE-083C583A5E74}"/>
                </a:ext>
              </a:extLst>
            </p:cNvPr>
            <p:cNvSpPr/>
            <p:nvPr/>
          </p:nvSpPr>
          <p:spPr>
            <a:xfrm>
              <a:off x="5973792" y="646981"/>
              <a:ext cx="1427672" cy="1473917"/>
            </a:xfrm>
            <a:prstGeom prst="rect">
              <a:avLst/>
            </a:prstGeom>
            <a:solidFill>
              <a:schemeClr val="accent1">
                <a:alpha val="584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9C3AFB-CAF5-F4C9-BC9B-17B9C3006B3C}"/>
                    </a:ext>
                  </a:extLst>
                </p:cNvPr>
                <p:cNvSpPr txBox="1"/>
                <p:nvPr/>
              </p:nvSpPr>
              <p:spPr>
                <a:xfrm>
                  <a:off x="7116110" y="1870496"/>
                  <a:ext cx="3112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9C3AFB-CAF5-F4C9-BC9B-17B9C3006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110" y="1870496"/>
                  <a:ext cx="31123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6CECEF1-938B-BBFE-A0D8-AC5F94726020}"/>
              </a:ext>
            </a:extLst>
          </p:cNvPr>
          <p:cNvGrpSpPr/>
          <p:nvPr/>
        </p:nvGrpSpPr>
        <p:grpSpPr>
          <a:xfrm>
            <a:off x="9192049" y="974258"/>
            <a:ext cx="2812690" cy="3308747"/>
            <a:chOff x="9192049" y="974258"/>
            <a:chExt cx="2812690" cy="330874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5BD3F3A-8A30-7220-8157-87608F02BB3B}"/>
                </a:ext>
              </a:extLst>
            </p:cNvPr>
            <p:cNvSpPr/>
            <p:nvPr/>
          </p:nvSpPr>
          <p:spPr>
            <a:xfrm>
              <a:off x="10682894" y="3206981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A47A3D7-3886-23B3-3A9E-1861A4B33658}"/>
                </a:ext>
              </a:extLst>
            </p:cNvPr>
            <p:cNvSpPr/>
            <p:nvPr/>
          </p:nvSpPr>
          <p:spPr>
            <a:xfrm>
              <a:off x="10687851" y="2765881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AB6EBC6-A5D5-B825-2165-47F9B54D0E18}"/>
                </a:ext>
              </a:extLst>
            </p:cNvPr>
            <p:cNvSpPr/>
            <p:nvPr/>
          </p:nvSpPr>
          <p:spPr>
            <a:xfrm>
              <a:off x="10687851" y="2308741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4804E19-82DF-2E05-F8AF-E9E5C9D50688}"/>
                </a:ext>
              </a:extLst>
            </p:cNvPr>
            <p:cNvSpPr/>
            <p:nvPr/>
          </p:nvSpPr>
          <p:spPr>
            <a:xfrm>
              <a:off x="10692808" y="1859037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6B57ADC-0D65-9B84-FF48-FE49DD068490}"/>
                </a:ext>
              </a:extLst>
            </p:cNvPr>
            <p:cNvSpPr/>
            <p:nvPr/>
          </p:nvSpPr>
          <p:spPr>
            <a:xfrm>
              <a:off x="10692808" y="1413535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C168FD-6BC9-8EA5-A386-E0091E903E0E}"/>
                </a:ext>
              </a:extLst>
            </p:cNvPr>
            <p:cNvSpPr/>
            <p:nvPr/>
          </p:nvSpPr>
          <p:spPr>
            <a:xfrm>
              <a:off x="10692808" y="974258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7351EEB-5344-93FD-9CC0-0C40815B9E38}"/>
                </a:ext>
              </a:extLst>
            </p:cNvPr>
            <p:cNvSpPr/>
            <p:nvPr/>
          </p:nvSpPr>
          <p:spPr>
            <a:xfrm>
              <a:off x="10057304" y="3061687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60A474B-2907-293C-E8B0-94A6B23091A1}"/>
                </a:ext>
              </a:extLst>
            </p:cNvPr>
            <p:cNvSpPr/>
            <p:nvPr/>
          </p:nvSpPr>
          <p:spPr>
            <a:xfrm>
              <a:off x="10057304" y="2597595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239D33-7AE9-2CEB-2C81-B6D30C494A7B}"/>
                </a:ext>
              </a:extLst>
            </p:cNvPr>
            <p:cNvSpPr/>
            <p:nvPr/>
          </p:nvSpPr>
          <p:spPr>
            <a:xfrm>
              <a:off x="10057304" y="2133503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9D86CA3-910D-4D34-8935-1B6831B6A8E9}"/>
                </a:ext>
              </a:extLst>
            </p:cNvPr>
            <p:cNvSpPr/>
            <p:nvPr/>
          </p:nvSpPr>
          <p:spPr>
            <a:xfrm>
              <a:off x="10057304" y="1674120"/>
              <a:ext cx="329318" cy="332286"/>
            </a:xfrm>
            <a:prstGeom prst="ellipse">
              <a:avLst/>
            </a:prstGeom>
            <a:solidFill>
              <a:schemeClr val="accent2">
                <a:alpha val="26887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352C064-F0BD-2594-355C-2AA4DEA061CF}"/>
                </a:ext>
              </a:extLst>
            </p:cNvPr>
            <p:cNvSpPr/>
            <p:nvPr/>
          </p:nvSpPr>
          <p:spPr>
            <a:xfrm>
              <a:off x="9379195" y="2299646"/>
              <a:ext cx="329318" cy="332286"/>
            </a:xfrm>
            <a:prstGeom prst="ellipse">
              <a:avLst/>
            </a:prstGeom>
            <a:solidFill>
              <a:schemeClr val="accent1">
                <a:alpha val="2688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A15823-4243-5190-98A8-F06CCE6D4F81}"/>
                    </a:ext>
                  </a:extLst>
                </p:cNvPr>
                <p:cNvSpPr txBox="1"/>
                <p:nvPr/>
              </p:nvSpPr>
              <p:spPr>
                <a:xfrm>
                  <a:off x="9385540" y="1013340"/>
                  <a:ext cx="32028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A15823-4243-5190-98A8-F06CCE6D4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540" y="1013340"/>
                  <a:ext cx="320280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B7297EC-416E-13FE-95F9-31641A7880C6}"/>
                    </a:ext>
                  </a:extLst>
                </p:cNvPr>
                <p:cNvSpPr txBox="1"/>
                <p:nvPr/>
              </p:nvSpPr>
              <p:spPr>
                <a:xfrm>
                  <a:off x="9380583" y="1455470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B7297EC-416E-13FE-95F9-31641A788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0583" y="1455470"/>
                  <a:ext cx="322973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74E7053-F16E-C70B-A248-F58FE7EDBA18}"/>
                    </a:ext>
                  </a:extLst>
                </p:cNvPr>
                <p:cNvSpPr txBox="1"/>
                <p:nvPr/>
              </p:nvSpPr>
              <p:spPr>
                <a:xfrm>
                  <a:off x="9382367" y="1888609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74E7053-F16E-C70B-A248-F58FE7EDB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367" y="1888609"/>
                  <a:ext cx="322973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290628C-990A-639D-E58A-CA0B586E4566}"/>
                </a:ext>
              </a:extLst>
            </p:cNvPr>
            <p:cNvSpPr/>
            <p:nvPr/>
          </p:nvSpPr>
          <p:spPr>
            <a:xfrm>
              <a:off x="9371545" y="975285"/>
              <a:ext cx="329318" cy="332286"/>
            </a:xfrm>
            <a:prstGeom prst="ellipse">
              <a:avLst/>
            </a:prstGeom>
            <a:solidFill>
              <a:schemeClr val="accent1">
                <a:alpha val="2688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AB41B04-39DF-F479-1BC2-18F9617797DA}"/>
                </a:ext>
              </a:extLst>
            </p:cNvPr>
            <p:cNvSpPr/>
            <p:nvPr/>
          </p:nvSpPr>
          <p:spPr>
            <a:xfrm>
              <a:off x="9379195" y="1417662"/>
              <a:ext cx="329318" cy="332286"/>
            </a:xfrm>
            <a:prstGeom prst="ellipse">
              <a:avLst/>
            </a:prstGeom>
            <a:solidFill>
              <a:schemeClr val="accent1">
                <a:alpha val="2688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D1FCC6-306E-8752-C108-8E488E321527}"/>
                </a:ext>
              </a:extLst>
            </p:cNvPr>
            <p:cNvSpPr/>
            <p:nvPr/>
          </p:nvSpPr>
          <p:spPr>
            <a:xfrm>
              <a:off x="9379195" y="1858654"/>
              <a:ext cx="329318" cy="332286"/>
            </a:xfrm>
            <a:prstGeom prst="ellipse">
              <a:avLst/>
            </a:prstGeom>
            <a:solidFill>
              <a:schemeClr val="accent1">
                <a:alpha val="2688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CFA59FC-5294-E47D-8ADA-BD6732FE4BB4}"/>
                    </a:ext>
                  </a:extLst>
                </p:cNvPr>
                <p:cNvSpPr txBox="1"/>
                <p:nvPr/>
              </p:nvSpPr>
              <p:spPr>
                <a:xfrm>
                  <a:off x="9382367" y="2329601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CFA59FC-5294-E47D-8ADA-BD6732FE4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367" y="2329601"/>
                  <a:ext cx="322973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9D8BFE-887B-A00E-67A4-BB2FC48E34A5}"/>
                </a:ext>
              </a:extLst>
            </p:cNvPr>
            <p:cNvSpPr/>
            <p:nvPr/>
          </p:nvSpPr>
          <p:spPr>
            <a:xfrm>
              <a:off x="9382368" y="2740638"/>
              <a:ext cx="329318" cy="332286"/>
            </a:xfrm>
            <a:prstGeom prst="ellipse">
              <a:avLst/>
            </a:prstGeom>
            <a:solidFill>
              <a:schemeClr val="accent1">
                <a:alpha val="2688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DA0D43-AAC2-F891-E834-B4DA12E3A561}"/>
                    </a:ext>
                  </a:extLst>
                </p:cNvPr>
                <p:cNvSpPr txBox="1"/>
                <p:nvPr/>
              </p:nvSpPr>
              <p:spPr>
                <a:xfrm>
                  <a:off x="9385540" y="2770593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DA0D43-AAC2-F891-E834-B4DA12E3A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540" y="2770593"/>
                  <a:ext cx="322973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362BE5A-9C2E-B2C0-FE65-012B115F6501}"/>
                </a:ext>
              </a:extLst>
            </p:cNvPr>
            <p:cNvSpPr/>
            <p:nvPr/>
          </p:nvSpPr>
          <p:spPr>
            <a:xfrm>
              <a:off x="9379195" y="3184426"/>
              <a:ext cx="329318" cy="332286"/>
            </a:xfrm>
            <a:prstGeom prst="ellipse">
              <a:avLst/>
            </a:prstGeom>
            <a:solidFill>
              <a:schemeClr val="accent1">
                <a:alpha val="2688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2A9A99-57B4-2375-5208-0271D2A83AD6}"/>
                    </a:ext>
                  </a:extLst>
                </p:cNvPr>
                <p:cNvSpPr txBox="1"/>
                <p:nvPr/>
              </p:nvSpPr>
              <p:spPr>
                <a:xfrm>
                  <a:off x="9382367" y="3214381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2A9A99-57B4-2375-5208-0271D2A83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367" y="3214381"/>
                  <a:ext cx="322973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5C44A7-3584-974C-D7D3-34836068F7B4}"/>
                </a:ext>
              </a:extLst>
            </p:cNvPr>
            <p:cNvSpPr/>
            <p:nvPr/>
          </p:nvSpPr>
          <p:spPr>
            <a:xfrm>
              <a:off x="9379195" y="3622622"/>
              <a:ext cx="329318" cy="332286"/>
            </a:xfrm>
            <a:prstGeom prst="ellipse">
              <a:avLst/>
            </a:prstGeom>
            <a:solidFill>
              <a:schemeClr val="accent1">
                <a:alpha val="2688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EFF7110-D5C2-10D8-CC32-63D698BAC96F}"/>
                    </a:ext>
                  </a:extLst>
                </p:cNvPr>
                <p:cNvSpPr txBox="1"/>
                <p:nvPr/>
              </p:nvSpPr>
              <p:spPr>
                <a:xfrm>
                  <a:off x="9363355" y="3669661"/>
                  <a:ext cx="36099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EFF7110-D5C2-10D8-CC32-63D698BAC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355" y="3669661"/>
                  <a:ext cx="360996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200EC3C-17F0-F383-D41E-9C704FC82257}"/>
                    </a:ext>
                  </a:extLst>
                </p:cNvPr>
                <p:cNvSpPr txBox="1"/>
                <p:nvPr/>
              </p:nvSpPr>
              <p:spPr>
                <a:xfrm>
                  <a:off x="10706803" y="1012313"/>
                  <a:ext cx="32028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200EC3C-17F0-F383-D41E-9C704FC82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803" y="1012313"/>
                  <a:ext cx="320280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926AF3F-67FF-1C4C-692A-C8715AB0091D}"/>
                    </a:ext>
                  </a:extLst>
                </p:cNvPr>
                <p:cNvSpPr txBox="1"/>
                <p:nvPr/>
              </p:nvSpPr>
              <p:spPr>
                <a:xfrm>
                  <a:off x="10706803" y="1453721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926AF3F-67FF-1C4C-692A-C8715AB00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803" y="1453721"/>
                  <a:ext cx="322973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9BE05F2-DAB1-30B6-2C1A-8BBB688D9ADE}"/>
                    </a:ext>
                  </a:extLst>
                </p:cNvPr>
                <p:cNvSpPr txBox="1"/>
                <p:nvPr/>
              </p:nvSpPr>
              <p:spPr>
                <a:xfrm>
                  <a:off x="10716783" y="1895129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9BE05F2-DAB1-30B6-2C1A-8BBB688D9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6783" y="1895129"/>
                  <a:ext cx="322973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4C63E5-4134-59F4-5978-7E1EADD4F36B}"/>
                    </a:ext>
                  </a:extLst>
                </p:cNvPr>
                <p:cNvSpPr txBox="1"/>
                <p:nvPr/>
              </p:nvSpPr>
              <p:spPr>
                <a:xfrm>
                  <a:off x="10716783" y="2349186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4C63E5-4134-59F4-5978-7E1EADD4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6783" y="2349186"/>
                  <a:ext cx="322973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B260C5E-9486-2CEB-0A1C-2A802B50F970}"/>
                    </a:ext>
                  </a:extLst>
                </p:cNvPr>
                <p:cNvSpPr txBox="1"/>
                <p:nvPr/>
              </p:nvSpPr>
              <p:spPr>
                <a:xfrm>
                  <a:off x="10716783" y="2806326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B260C5E-9486-2CEB-0A1C-2A802B50F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6783" y="2806326"/>
                  <a:ext cx="322973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8909BCF-C222-8239-CA4C-0833F5E71470}"/>
                    </a:ext>
                  </a:extLst>
                </p:cNvPr>
                <p:cNvSpPr txBox="1"/>
                <p:nvPr/>
              </p:nvSpPr>
              <p:spPr>
                <a:xfrm>
                  <a:off x="10716783" y="3235380"/>
                  <a:ext cx="3229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8909BCF-C222-8239-CA4C-0833F5E71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6783" y="3235380"/>
                  <a:ext cx="322973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807321-8830-6405-8C67-9FA87E48CB2E}"/>
                </a:ext>
              </a:extLst>
            </p:cNvPr>
            <p:cNvCxnSpPr>
              <a:stCxn id="46" idx="3"/>
              <a:endCxn id="61" idx="2"/>
            </p:cNvCxnSpPr>
            <p:nvPr/>
          </p:nvCxnSpPr>
          <p:spPr>
            <a:xfrm>
              <a:off x="9705820" y="1128756"/>
              <a:ext cx="351484" cy="711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1E8B0E0-AF76-FB20-E190-210002C4AB1A}"/>
                </a:ext>
              </a:extLst>
            </p:cNvPr>
            <p:cNvCxnSpPr>
              <a:stCxn id="49" idx="6"/>
              <a:endCxn id="63" idx="2"/>
            </p:cNvCxnSpPr>
            <p:nvPr/>
          </p:nvCxnSpPr>
          <p:spPr>
            <a:xfrm>
              <a:off x="9700863" y="1141428"/>
              <a:ext cx="356441" cy="1158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573087C-56C1-8125-BE6E-6BEA29C54B43}"/>
                </a:ext>
              </a:extLst>
            </p:cNvPr>
            <p:cNvCxnSpPr>
              <a:stCxn id="46" idx="3"/>
              <a:endCxn id="65" idx="2"/>
            </p:cNvCxnSpPr>
            <p:nvPr/>
          </p:nvCxnSpPr>
          <p:spPr>
            <a:xfrm>
              <a:off x="9705820" y="1128756"/>
              <a:ext cx="351484" cy="1634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727CCE8-4705-C03F-0D96-3E94E9534115}"/>
                </a:ext>
              </a:extLst>
            </p:cNvPr>
            <p:cNvCxnSpPr>
              <a:stCxn id="50" idx="6"/>
              <a:endCxn id="61" idx="2"/>
            </p:cNvCxnSpPr>
            <p:nvPr/>
          </p:nvCxnSpPr>
          <p:spPr>
            <a:xfrm>
              <a:off x="9708513" y="1583805"/>
              <a:ext cx="348791" cy="25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25B34C1-43D7-8B55-B140-0A916D6A20D0}"/>
                </a:ext>
              </a:extLst>
            </p:cNvPr>
            <p:cNvCxnSpPr>
              <a:stCxn id="51" idx="6"/>
              <a:endCxn id="61" idx="2"/>
            </p:cNvCxnSpPr>
            <p:nvPr/>
          </p:nvCxnSpPr>
          <p:spPr>
            <a:xfrm flipV="1">
              <a:off x="9708513" y="1840263"/>
              <a:ext cx="348791" cy="184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ACB424E-0347-D2A4-3F88-874541795611}"/>
                </a:ext>
              </a:extLst>
            </p:cNvPr>
            <p:cNvCxnSpPr>
              <a:stCxn id="50" idx="6"/>
              <a:endCxn id="63" idx="2"/>
            </p:cNvCxnSpPr>
            <p:nvPr/>
          </p:nvCxnSpPr>
          <p:spPr>
            <a:xfrm>
              <a:off x="9708513" y="1583805"/>
              <a:ext cx="348791" cy="715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9634981-35C4-19AE-D7CA-58CBF1B36315}"/>
                </a:ext>
              </a:extLst>
            </p:cNvPr>
            <p:cNvCxnSpPr>
              <a:stCxn id="50" idx="6"/>
              <a:endCxn id="65" idx="2"/>
            </p:cNvCxnSpPr>
            <p:nvPr/>
          </p:nvCxnSpPr>
          <p:spPr>
            <a:xfrm>
              <a:off x="9708513" y="1583805"/>
              <a:ext cx="348791" cy="1179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CDEF4B6-9C2C-219D-31F1-4BE874F42652}"/>
                </a:ext>
              </a:extLst>
            </p:cNvPr>
            <p:cNvCxnSpPr>
              <a:stCxn id="51" idx="6"/>
              <a:endCxn id="63" idx="2"/>
            </p:cNvCxnSpPr>
            <p:nvPr/>
          </p:nvCxnSpPr>
          <p:spPr>
            <a:xfrm>
              <a:off x="9708513" y="2024797"/>
              <a:ext cx="348791" cy="274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A279ECB-C66B-D93A-2FCF-25D41BE4F23D}"/>
                </a:ext>
              </a:extLst>
            </p:cNvPr>
            <p:cNvCxnSpPr>
              <a:stCxn id="51" idx="6"/>
              <a:endCxn id="65" idx="2"/>
            </p:cNvCxnSpPr>
            <p:nvPr/>
          </p:nvCxnSpPr>
          <p:spPr>
            <a:xfrm>
              <a:off x="9708513" y="2024797"/>
              <a:ext cx="348791" cy="73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A3BCFA1-7A06-6E21-1607-E4801780D2FB}"/>
                </a:ext>
              </a:extLst>
            </p:cNvPr>
            <p:cNvCxnSpPr>
              <a:stCxn id="53" idx="6"/>
              <a:endCxn id="61" idx="2"/>
            </p:cNvCxnSpPr>
            <p:nvPr/>
          </p:nvCxnSpPr>
          <p:spPr>
            <a:xfrm flipV="1">
              <a:off x="9708513" y="1840263"/>
              <a:ext cx="348791" cy="625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7825B24-96A1-77C3-DC77-B268764F8228}"/>
                </a:ext>
              </a:extLst>
            </p:cNvPr>
            <p:cNvCxnSpPr>
              <a:stCxn id="52" idx="3"/>
              <a:endCxn id="63" idx="2"/>
            </p:cNvCxnSpPr>
            <p:nvPr/>
          </p:nvCxnSpPr>
          <p:spPr>
            <a:xfrm flipV="1">
              <a:off x="9705340" y="2299646"/>
              <a:ext cx="351964" cy="14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38EC7E3-D2C7-5965-79F1-7495DFA479D9}"/>
                </a:ext>
              </a:extLst>
            </p:cNvPr>
            <p:cNvCxnSpPr>
              <a:stCxn id="52" idx="3"/>
              <a:endCxn id="65" idx="2"/>
            </p:cNvCxnSpPr>
            <p:nvPr/>
          </p:nvCxnSpPr>
          <p:spPr>
            <a:xfrm>
              <a:off x="9705340" y="2445017"/>
              <a:ext cx="351964" cy="318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10C21F8-96F7-35FA-DCE0-3DF4D3A98935}"/>
                </a:ext>
              </a:extLst>
            </p:cNvPr>
            <p:cNvCxnSpPr>
              <a:stCxn id="54" idx="6"/>
              <a:endCxn id="61" idx="2"/>
            </p:cNvCxnSpPr>
            <p:nvPr/>
          </p:nvCxnSpPr>
          <p:spPr>
            <a:xfrm flipV="1">
              <a:off x="9711686" y="1840263"/>
              <a:ext cx="345618" cy="106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642B616-36F6-B0D4-6443-287D308FF7AD}"/>
                </a:ext>
              </a:extLst>
            </p:cNvPr>
            <p:cNvCxnSpPr>
              <a:stCxn id="55" idx="3"/>
              <a:endCxn id="63" idx="2"/>
            </p:cNvCxnSpPr>
            <p:nvPr/>
          </p:nvCxnSpPr>
          <p:spPr>
            <a:xfrm flipV="1">
              <a:off x="9708513" y="2299646"/>
              <a:ext cx="348791" cy="586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2D286D2-35F1-9020-E174-E7448E850FBF}"/>
                </a:ext>
              </a:extLst>
            </p:cNvPr>
            <p:cNvCxnSpPr>
              <a:stCxn id="54" idx="6"/>
              <a:endCxn id="65" idx="2"/>
            </p:cNvCxnSpPr>
            <p:nvPr/>
          </p:nvCxnSpPr>
          <p:spPr>
            <a:xfrm flipV="1">
              <a:off x="9711686" y="2763738"/>
              <a:ext cx="345618" cy="143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17F8051-7779-465D-25A7-C846B8C7B388}"/>
                </a:ext>
              </a:extLst>
            </p:cNvPr>
            <p:cNvCxnSpPr>
              <a:stCxn id="57" idx="3"/>
              <a:endCxn id="61" idx="2"/>
            </p:cNvCxnSpPr>
            <p:nvPr/>
          </p:nvCxnSpPr>
          <p:spPr>
            <a:xfrm flipV="1">
              <a:off x="9705340" y="1840263"/>
              <a:ext cx="351964" cy="148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0201CC0-B835-E90B-892D-C555EFE10846}"/>
                </a:ext>
              </a:extLst>
            </p:cNvPr>
            <p:cNvCxnSpPr>
              <a:stCxn id="57" idx="3"/>
              <a:endCxn id="63" idx="2"/>
            </p:cNvCxnSpPr>
            <p:nvPr/>
          </p:nvCxnSpPr>
          <p:spPr>
            <a:xfrm flipV="1">
              <a:off x="9705340" y="2299646"/>
              <a:ext cx="351964" cy="103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94F5464-74F5-83B2-B799-CFC879A01497}"/>
                </a:ext>
              </a:extLst>
            </p:cNvPr>
            <p:cNvCxnSpPr>
              <a:stCxn id="57" idx="3"/>
              <a:endCxn id="65" idx="2"/>
            </p:cNvCxnSpPr>
            <p:nvPr/>
          </p:nvCxnSpPr>
          <p:spPr>
            <a:xfrm flipV="1">
              <a:off x="9705340" y="2763738"/>
              <a:ext cx="351964" cy="566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FA33639-2199-A506-FFD7-58DA436195DC}"/>
                </a:ext>
              </a:extLst>
            </p:cNvPr>
            <p:cNvCxnSpPr>
              <a:stCxn id="59" idx="3"/>
              <a:endCxn id="61" idx="2"/>
            </p:cNvCxnSpPr>
            <p:nvPr/>
          </p:nvCxnSpPr>
          <p:spPr>
            <a:xfrm flipV="1">
              <a:off x="9724351" y="1840263"/>
              <a:ext cx="332953" cy="1944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6DF2292-B42F-C3D9-9085-55B7A55EAA42}"/>
                </a:ext>
              </a:extLst>
            </p:cNvPr>
            <p:cNvCxnSpPr>
              <a:stCxn id="59" idx="3"/>
              <a:endCxn id="63" idx="2"/>
            </p:cNvCxnSpPr>
            <p:nvPr/>
          </p:nvCxnSpPr>
          <p:spPr>
            <a:xfrm flipV="1">
              <a:off x="9724351" y="2299646"/>
              <a:ext cx="332953" cy="1485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D2846E60-7E12-A94E-EBAA-8C4B9734AF9E}"/>
                </a:ext>
              </a:extLst>
            </p:cNvPr>
            <p:cNvCxnSpPr>
              <a:stCxn id="59" idx="3"/>
              <a:endCxn id="65" idx="2"/>
            </p:cNvCxnSpPr>
            <p:nvPr/>
          </p:nvCxnSpPr>
          <p:spPr>
            <a:xfrm flipV="1">
              <a:off x="9724351" y="2763738"/>
              <a:ext cx="332953" cy="1021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29F4DF6-69DE-2A3E-1643-968E75B06362}"/>
                </a:ext>
              </a:extLst>
            </p:cNvPr>
            <p:cNvCxnSpPr>
              <a:stCxn id="61" idx="6"/>
              <a:endCxn id="69" idx="2"/>
            </p:cNvCxnSpPr>
            <p:nvPr/>
          </p:nvCxnSpPr>
          <p:spPr>
            <a:xfrm flipV="1">
              <a:off x="10386622" y="1140401"/>
              <a:ext cx="306186" cy="699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7ADBE14-AA0D-E929-E95A-9D11096E183D}"/>
                </a:ext>
              </a:extLst>
            </p:cNvPr>
            <p:cNvCxnSpPr>
              <a:stCxn id="61" idx="6"/>
              <a:endCxn id="71" idx="2"/>
            </p:cNvCxnSpPr>
            <p:nvPr/>
          </p:nvCxnSpPr>
          <p:spPr>
            <a:xfrm flipV="1">
              <a:off x="10386622" y="1579678"/>
              <a:ext cx="306186" cy="26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930E791-7C1F-C65A-ACB9-A0649B4C7DF7}"/>
                </a:ext>
              </a:extLst>
            </p:cNvPr>
            <p:cNvCxnSpPr>
              <a:stCxn id="61" idx="6"/>
              <a:endCxn id="73" idx="2"/>
            </p:cNvCxnSpPr>
            <p:nvPr/>
          </p:nvCxnSpPr>
          <p:spPr>
            <a:xfrm>
              <a:off x="10386622" y="1840263"/>
              <a:ext cx="306186" cy="184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186F47E-DF45-C974-92E6-DAED8170C127}"/>
                </a:ext>
              </a:extLst>
            </p:cNvPr>
            <p:cNvCxnSpPr>
              <a:stCxn id="61" idx="6"/>
              <a:endCxn id="75" idx="2"/>
            </p:cNvCxnSpPr>
            <p:nvPr/>
          </p:nvCxnSpPr>
          <p:spPr>
            <a:xfrm>
              <a:off x="10386622" y="1840263"/>
              <a:ext cx="301229" cy="634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4A85B90-2421-688A-B306-FD4251A38836}"/>
                </a:ext>
              </a:extLst>
            </p:cNvPr>
            <p:cNvCxnSpPr>
              <a:stCxn id="61" idx="6"/>
              <a:endCxn id="77" idx="2"/>
            </p:cNvCxnSpPr>
            <p:nvPr/>
          </p:nvCxnSpPr>
          <p:spPr>
            <a:xfrm>
              <a:off x="10386622" y="1840263"/>
              <a:ext cx="301229" cy="1091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0A49ED3-59AE-9543-6FAC-E5B173A11286}"/>
                </a:ext>
              </a:extLst>
            </p:cNvPr>
            <p:cNvCxnSpPr>
              <a:stCxn id="61" idx="6"/>
              <a:endCxn id="79" idx="2"/>
            </p:cNvCxnSpPr>
            <p:nvPr/>
          </p:nvCxnSpPr>
          <p:spPr>
            <a:xfrm>
              <a:off x="10386622" y="1840263"/>
              <a:ext cx="296272" cy="1532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DDDB228-5756-AE12-0B03-DDEC5B6B28DA}"/>
                </a:ext>
              </a:extLst>
            </p:cNvPr>
            <p:cNvCxnSpPr>
              <a:stCxn id="63" idx="6"/>
              <a:endCxn id="68" idx="1"/>
            </p:cNvCxnSpPr>
            <p:nvPr/>
          </p:nvCxnSpPr>
          <p:spPr>
            <a:xfrm flipV="1">
              <a:off x="10386622" y="1127729"/>
              <a:ext cx="320181" cy="117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C9B806F-B83B-BB0C-186B-EAF3FB00777D}"/>
                </a:ext>
              </a:extLst>
            </p:cNvPr>
            <p:cNvCxnSpPr>
              <a:stCxn id="63" idx="6"/>
              <a:endCxn id="71" idx="2"/>
            </p:cNvCxnSpPr>
            <p:nvPr/>
          </p:nvCxnSpPr>
          <p:spPr>
            <a:xfrm flipV="1">
              <a:off x="10386622" y="1579678"/>
              <a:ext cx="306186" cy="719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1495A06-E4F7-7F49-C66A-68CF6A8AD478}"/>
                </a:ext>
              </a:extLst>
            </p:cNvPr>
            <p:cNvCxnSpPr>
              <a:stCxn id="63" idx="6"/>
              <a:endCxn id="81" idx="1"/>
            </p:cNvCxnSpPr>
            <p:nvPr/>
          </p:nvCxnSpPr>
          <p:spPr>
            <a:xfrm flipV="1">
              <a:off x="10386622" y="2010545"/>
              <a:ext cx="330161" cy="289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41FAE14-8F7F-ACC4-3CD1-7F49271857C2}"/>
                </a:ext>
              </a:extLst>
            </p:cNvPr>
            <p:cNvCxnSpPr>
              <a:stCxn id="63" idx="6"/>
              <a:endCxn id="75" idx="2"/>
            </p:cNvCxnSpPr>
            <p:nvPr/>
          </p:nvCxnSpPr>
          <p:spPr>
            <a:xfrm>
              <a:off x="10386622" y="2299646"/>
              <a:ext cx="301229" cy="17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429B36B-4CEB-4AB6-81DB-9D2890B3D86C}"/>
                </a:ext>
              </a:extLst>
            </p:cNvPr>
            <p:cNvCxnSpPr>
              <a:stCxn id="63" idx="6"/>
              <a:endCxn id="77" idx="2"/>
            </p:cNvCxnSpPr>
            <p:nvPr/>
          </p:nvCxnSpPr>
          <p:spPr>
            <a:xfrm>
              <a:off x="10386622" y="2299646"/>
              <a:ext cx="301229" cy="632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64DFFBC-D012-E466-7A2C-0A498A753A04}"/>
                </a:ext>
              </a:extLst>
            </p:cNvPr>
            <p:cNvCxnSpPr>
              <a:stCxn id="63" idx="6"/>
              <a:endCxn id="79" idx="2"/>
            </p:cNvCxnSpPr>
            <p:nvPr/>
          </p:nvCxnSpPr>
          <p:spPr>
            <a:xfrm>
              <a:off x="10386622" y="2299646"/>
              <a:ext cx="296272" cy="107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A762208-7555-8C42-1B99-723C41A449A5}"/>
                </a:ext>
              </a:extLst>
            </p:cNvPr>
            <p:cNvCxnSpPr>
              <a:stCxn id="65" idx="6"/>
              <a:endCxn id="68" idx="1"/>
            </p:cNvCxnSpPr>
            <p:nvPr/>
          </p:nvCxnSpPr>
          <p:spPr>
            <a:xfrm flipV="1">
              <a:off x="10386622" y="1127729"/>
              <a:ext cx="320181" cy="1636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C59A6B1-759C-EFE8-5CAB-A136A3008F6E}"/>
                </a:ext>
              </a:extLst>
            </p:cNvPr>
            <p:cNvCxnSpPr>
              <a:stCxn id="65" idx="6"/>
              <a:endCxn id="80" idx="1"/>
            </p:cNvCxnSpPr>
            <p:nvPr/>
          </p:nvCxnSpPr>
          <p:spPr>
            <a:xfrm flipV="1">
              <a:off x="10386622" y="1569137"/>
              <a:ext cx="320181" cy="119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7B885EF4-D99E-AED3-5C76-A18A2726CE32}"/>
                </a:ext>
              </a:extLst>
            </p:cNvPr>
            <p:cNvCxnSpPr>
              <a:stCxn id="65" idx="6"/>
              <a:endCxn id="73" idx="2"/>
            </p:cNvCxnSpPr>
            <p:nvPr/>
          </p:nvCxnSpPr>
          <p:spPr>
            <a:xfrm flipV="1">
              <a:off x="10386622" y="2025180"/>
              <a:ext cx="306186" cy="73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8E69A39-49D1-C41F-A0BD-7443EB560CCC}"/>
                </a:ext>
              </a:extLst>
            </p:cNvPr>
            <p:cNvCxnSpPr>
              <a:stCxn id="65" idx="6"/>
              <a:endCxn id="75" idx="2"/>
            </p:cNvCxnSpPr>
            <p:nvPr/>
          </p:nvCxnSpPr>
          <p:spPr>
            <a:xfrm flipV="1">
              <a:off x="10386622" y="2474884"/>
              <a:ext cx="301229" cy="288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47B54391-B166-1F56-9797-7047F2DB262D}"/>
                </a:ext>
              </a:extLst>
            </p:cNvPr>
            <p:cNvCxnSpPr>
              <a:stCxn id="65" idx="6"/>
              <a:endCxn id="77" idx="2"/>
            </p:cNvCxnSpPr>
            <p:nvPr/>
          </p:nvCxnSpPr>
          <p:spPr>
            <a:xfrm>
              <a:off x="10386622" y="2763738"/>
              <a:ext cx="301229" cy="1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0D4E099-4574-29A5-6FF1-BD61E0D7358D}"/>
                </a:ext>
              </a:extLst>
            </p:cNvPr>
            <p:cNvCxnSpPr>
              <a:stCxn id="65" idx="6"/>
              <a:endCxn id="79" idx="2"/>
            </p:cNvCxnSpPr>
            <p:nvPr/>
          </p:nvCxnSpPr>
          <p:spPr>
            <a:xfrm>
              <a:off x="10386622" y="2763738"/>
              <a:ext cx="296272" cy="60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6DF76CA-C0B2-A20B-F308-9408D990C254}"/>
                </a:ext>
              </a:extLst>
            </p:cNvPr>
            <p:cNvCxnSpPr>
              <a:stCxn id="67" idx="6"/>
              <a:endCxn id="68" idx="1"/>
            </p:cNvCxnSpPr>
            <p:nvPr/>
          </p:nvCxnSpPr>
          <p:spPr>
            <a:xfrm flipV="1">
              <a:off x="10386622" y="1127729"/>
              <a:ext cx="320181" cy="210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2CC7B7B-9A0B-8DCD-768B-3A7F61666A5E}"/>
                </a:ext>
              </a:extLst>
            </p:cNvPr>
            <p:cNvCxnSpPr>
              <a:stCxn id="67" idx="6"/>
              <a:endCxn id="80" idx="1"/>
            </p:cNvCxnSpPr>
            <p:nvPr/>
          </p:nvCxnSpPr>
          <p:spPr>
            <a:xfrm flipV="1">
              <a:off x="10386622" y="1569137"/>
              <a:ext cx="320181" cy="1658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6AF2A1A-9B92-BAE6-99D7-5D8FFDF63540}"/>
                </a:ext>
              </a:extLst>
            </p:cNvPr>
            <p:cNvCxnSpPr>
              <a:stCxn id="67" idx="6"/>
              <a:endCxn id="73" idx="2"/>
            </p:cNvCxnSpPr>
            <p:nvPr/>
          </p:nvCxnSpPr>
          <p:spPr>
            <a:xfrm flipV="1">
              <a:off x="10386622" y="2025180"/>
              <a:ext cx="306186" cy="120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EB1C928-8EDD-E4F7-3E7A-F266197F7419}"/>
                </a:ext>
              </a:extLst>
            </p:cNvPr>
            <p:cNvCxnSpPr>
              <a:stCxn id="67" idx="6"/>
              <a:endCxn id="75" idx="2"/>
            </p:cNvCxnSpPr>
            <p:nvPr/>
          </p:nvCxnSpPr>
          <p:spPr>
            <a:xfrm flipV="1">
              <a:off x="10386622" y="2474884"/>
              <a:ext cx="301229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A29C3926-EA44-F82F-3BEA-AD6622A96246}"/>
                </a:ext>
              </a:extLst>
            </p:cNvPr>
            <p:cNvCxnSpPr>
              <a:stCxn id="67" idx="6"/>
              <a:endCxn id="77" idx="2"/>
            </p:cNvCxnSpPr>
            <p:nvPr/>
          </p:nvCxnSpPr>
          <p:spPr>
            <a:xfrm flipV="1">
              <a:off x="10386622" y="2932024"/>
              <a:ext cx="301229" cy="295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87E09EEC-9E8F-D9A1-B49D-CE96C2DB2215}"/>
                </a:ext>
              </a:extLst>
            </p:cNvPr>
            <p:cNvCxnSpPr>
              <a:stCxn id="67" idx="6"/>
              <a:endCxn id="79" idx="2"/>
            </p:cNvCxnSpPr>
            <p:nvPr/>
          </p:nvCxnSpPr>
          <p:spPr>
            <a:xfrm>
              <a:off x="10386622" y="3227830"/>
              <a:ext cx="296272" cy="145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576FB50-A02F-86B9-A6D3-A5327F9A5897}"/>
                    </a:ext>
                  </a:extLst>
                </p:cNvPr>
                <p:cNvSpPr txBox="1"/>
                <p:nvPr/>
              </p:nvSpPr>
              <p:spPr>
                <a:xfrm>
                  <a:off x="10057304" y="3116558"/>
                  <a:ext cx="36099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576FB50-A02F-86B9-A6D3-A5327F9A5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304" y="3116558"/>
                  <a:ext cx="360996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41D8C426-5770-059E-D97D-19375A05F74E}"/>
                </a:ext>
              </a:extLst>
            </p:cNvPr>
            <p:cNvCxnSpPr>
              <a:stCxn id="68" idx="3"/>
            </p:cNvCxnSpPr>
            <p:nvPr/>
          </p:nvCxnSpPr>
          <p:spPr>
            <a:xfrm>
              <a:off x="11027083" y="1127729"/>
              <a:ext cx="359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6628C03D-40C5-61BE-CE94-0DD713EB9857}"/>
                </a:ext>
              </a:extLst>
            </p:cNvPr>
            <p:cNvCxnSpPr/>
            <p:nvPr/>
          </p:nvCxnSpPr>
          <p:spPr>
            <a:xfrm>
              <a:off x="11029776" y="1579678"/>
              <a:ext cx="359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31D4B3E-DE56-4D29-22BF-B47DC4BA5C40}"/>
                </a:ext>
              </a:extLst>
            </p:cNvPr>
            <p:cNvCxnSpPr/>
            <p:nvPr/>
          </p:nvCxnSpPr>
          <p:spPr>
            <a:xfrm>
              <a:off x="11022126" y="2022966"/>
              <a:ext cx="359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BFE19A4-D57F-359D-A53A-2706D3CF3861}"/>
                </a:ext>
              </a:extLst>
            </p:cNvPr>
            <p:cNvCxnSpPr/>
            <p:nvPr/>
          </p:nvCxnSpPr>
          <p:spPr>
            <a:xfrm>
              <a:off x="11022125" y="2476393"/>
              <a:ext cx="359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9D9A962C-8A22-CF7D-640A-9CECADEA7FD4}"/>
                </a:ext>
              </a:extLst>
            </p:cNvPr>
            <p:cNvCxnSpPr/>
            <p:nvPr/>
          </p:nvCxnSpPr>
          <p:spPr>
            <a:xfrm>
              <a:off x="11022124" y="2929881"/>
              <a:ext cx="359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10748E1-DFF5-D80C-BA4C-AF5AC7DE052A}"/>
                </a:ext>
              </a:extLst>
            </p:cNvPr>
            <p:cNvCxnSpPr/>
            <p:nvPr/>
          </p:nvCxnSpPr>
          <p:spPr>
            <a:xfrm>
              <a:off x="11012212" y="3370320"/>
              <a:ext cx="359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5255070C-8684-FCC2-49FC-8D125D16A077}"/>
                    </a:ext>
                  </a:extLst>
                </p:cNvPr>
                <p:cNvSpPr txBox="1"/>
                <p:nvPr/>
              </p:nvSpPr>
              <p:spPr>
                <a:xfrm>
                  <a:off x="11255435" y="2141080"/>
                  <a:ext cx="749304" cy="253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5255070C-8684-FCC2-49FC-8D125D16A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435" y="2141080"/>
                  <a:ext cx="749304" cy="25301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6479DAA-D48F-EB88-95D8-6B29FA08464F}"/>
                    </a:ext>
                  </a:extLst>
                </p:cNvPr>
                <p:cNvSpPr txBox="1"/>
                <p:nvPr/>
              </p:nvSpPr>
              <p:spPr>
                <a:xfrm>
                  <a:off x="9192049" y="4036784"/>
                  <a:ext cx="6214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Layer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6479DAA-D48F-EB88-95D8-6B29FA084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049" y="4036784"/>
                  <a:ext cx="621452" cy="246221"/>
                </a:xfrm>
                <a:prstGeom prst="rect">
                  <a:avLst/>
                </a:prstGeom>
                <a:blipFill>
                  <a:blip r:embed="rId28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C939AD4-9433-9D26-982A-3D35F10CA64F}"/>
                    </a:ext>
                  </a:extLst>
                </p:cNvPr>
                <p:cNvSpPr txBox="1"/>
                <p:nvPr/>
              </p:nvSpPr>
              <p:spPr>
                <a:xfrm>
                  <a:off x="9927098" y="3510711"/>
                  <a:ext cx="6244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Layer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C939AD4-9433-9D26-982A-3D35F10CA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7098" y="3510711"/>
                  <a:ext cx="624402" cy="246221"/>
                </a:xfrm>
                <a:prstGeom prst="rect">
                  <a:avLst/>
                </a:prstGeom>
                <a:blipFill>
                  <a:blip r:embed="rId2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C7F7A4C0-7E89-369E-E806-8D4FEE23D544}"/>
                    </a:ext>
                  </a:extLst>
                </p:cNvPr>
                <p:cNvSpPr txBox="1"/>
                <p:nvPr/>
              </p:nvSpPr>
              <p:spPr>
                <a:xfrm>
                  <a:off x="10690504" y="3687648"/>
                  <a:ext cx="6244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Layer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C7F7A4C0-7E89-369E-E806-8D4FEE23D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0504" y="3687648"/>
                  <a:ext cx="624402" cy="246221"/>
                </a:xfrm>
                <a:prstGeom prst="rect">
                  <a:avLst/>
                </a:prstGeom>
                <a:blipFill>
                  <a:blip r:embed="rId3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850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35902</TotalTime>
  <Words>46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7</cp:revision>
  <dcterms:created xsi:type="dcterms:W3CDTF">2024-04-28T03:10:30Z</dcterms:created>
  <dcterms:modified xsi:type="dcterms:W3CDTF">2024-05-23T01:32:44Z</dcterms:modified>
</cp:coreProperties>
</file>