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3096" y="-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07-2F5F-74D0-FA3C-51780622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FCC3-0BC6-3CDF-4DF4-7F6576B1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453-B09C-39CD-B948-BC8051A5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DC8E-BA64-5551-F8F2-5BC4A80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EBF-BB72-409C-7EA9-982249C8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442-E35B-EAF1-05D9-FF296D2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96B2-B7D2-3F4B-ED57-2888036A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6D0-160B-F80A-E5DE-E5080B1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467D-AF26-D52E-8AA7-647F1BB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D592-4B58-488C-EA82-6EA2B5F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3889-64E6-AB30-1041-1EE7D773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2C66-EEF6-5D39-834D-293CC118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3DA4-5A1E-0891-BC7B-78682A7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021B-61FE-93C7-6A33-592B942F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3C4B-57A6-0C02-68B2-47FDC727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5F6-9871-587E-D0F1-69A7297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70AE-6F15-BC08-E52C-A3EEC68D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7071-F651-D29E-8DA9-56450CEF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D076-0F08-979F-8BA9-F7C92F3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F246-6EDF-E615-6801-F280027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3072-E3CD-250B-C349-F188AFF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7621-E504-E796-82F5-6BE49E91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BBE3-0182-E966-13FF-66EBAF0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C601-A101-7DAF-87D6-398CEE20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A1A2-F7AC-24CA-B090-83247B75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801-76E2-CD15-5992-7D1DB6E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E066-E516-80EF-4F31-12871EDF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7F68-5F8A-AFC5-A350-02DA3A5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606-27AA-6B83-AAAF-199472D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3A64-A87F-DBD7-5457-CE67B2A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B66E-C400-2DB2-A272-F123AE0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E32E-F160-CACA-45DA-923C935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ACD3-4127-1E79-48F1-01C64F03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DBF2-0F02-2AC2-81F3-9FAE62F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5738B-E779-1B41-EC45-6AA2F5A6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E7BF0-54EC-5A1A-75F0-AEFDDA4E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7DB36-6D3E-A6D7-C4CF-233CB442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4810E-4ED1-F202-6504-A5053326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460B-E2D5-93E1-BACC-420444FA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4F4-1F05-DF89-97CE-07315ED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8FA9-2A14-84F4-0911-0D87B04D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7A62-9077-A726-6148-D3A9763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3E3D7-25FA-3A32-3501-844BF4D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8586-6DEF-EFCC-08A2-5C79767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00B6-992F-9365-4D78-09FB695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D908-5E09-2864-F0C4-0AE0616A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808-C1D4-904C-C997-053F2156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A283-5375-6C90-2DB5-035BF10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770C-247A-F918-1A3E-5360FD77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71E0-A780-58F4-E561-03A4536D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781A-A559-F1BB-6CFC-5C761570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08FD-5AF8-7957-17C0-00F25ED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6B3F-89DB-C23D-260D-675CEB2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E831-BC1B-93EA-CB46-02F7E41F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2C78-8262-5E47-2C78-96E51FE6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A154-28B8-8C44-415B-196930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FC80-DFFE-C9DC-EA7E-678A34E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B52B-1D4F-97CF-5396-C979803E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B2EBB-6562-298C-050F-DC10D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3A90-6F42-F31D-A0AD-97568AB9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18B8-0F66-5960-31BB-5E97B717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21-FECA-6E6F-9158-C37D6E8C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CBD9-6E1C-484F-CECE-98ECF6AF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101DA9-31C0-3B17-085C-2539A8EAD0B1}"/>
              </a:ext>
            </a:extLst>
          </p:cNvPr>
          <p:cNvGrpSpPr/>
          <p:nvPr/>
        </p:nvGrpSpPr>
        <p:grpSpPr>
          <a:xfrm>
            <a:off x="4364152" y="2599096"/>
            <a:ext cx="1441721" cy="757396"/>
            <a:chOff x="4380027" y="2278421"/>
            <a:chExt cx="1441721" cy="757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/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/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/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/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A9EEB71-7458-41AF-7E36-C0B4CD9980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45818" y="1884963"/>
              <a:ext cx="1" cy="837718"/>
            </a:xfrm>
            <a:prstGeom prst="curvedConnector3">
              <a:avLst>
                <a:gd name="adj1" fmla="val 228601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333746-2274-2616-0D1A-79334CD95E6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305" y="2515126"/>
              <a:ext cx="378580" cy="369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CE7B05-7BEA-F4F5-F392-6AF33916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91" y="2496770"/>
              <a:ext cx="242214" cy="388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0846FF-E246-3A13-6478-FCBAD93E6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787" y="2731646"/>
              <a:ext cx="489891" cy="17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CD41DD-AC28-FAAC-8C46-62219F344665}"/>
              </a:ext>
            </a:extLst>
          </p:cNvPr>
          <p:cNvGrpSpPr/>
          <p:nvPr/>
        </p:nvGrpSpPr>
        <p:grpSpPr>
          <a:xfrm>
            <a:off x="570027" y="983022"/>
            <a:ext cx="1647085" cy="709771"/>
            <a:chOff x="2078152" y="1011597"/>
            <a:chExt cx="1647085" cy="709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/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/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/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/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/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8419C6-9C5B-5685-7BF5-E9E5BAC925D8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69" y="12045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16AF90-9C26-8C61-2530-20D9D50EA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028" y="1208248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F246AD-F4A6-D157-B027-170614635768}"/>
                </a:ext>
              </a:extLst>
            </p:cNvPr>
            <p:cNvCxnSpPr>
              <a:cxnSpLocks/>
            </p:cNvCxnSpPr>
            <p:nvPr/>
          </p:nvCxnSpPr>
          <p:spPr>
            <a:xfrm>
              <a:off x="2906071" y="11791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B74F88-F6DA-6060-7D7C-348FFBE64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500" y="1208441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3B9A6E-3AAC-9DCA-46F1-2C107AC7FC51}"/>
              </a:ext>
            </a:extLst>
          </p:cNvPr>
          <p:cNvGrpSpPr/>
          <p:nvPr/>
        </p:nvGrpSpPr>
        <p:grpSpPr>
          <a:xfrm>
            <a:off x="2871771" y="863791"/>
            <a:ext cx="1479786" cy="760843"/>
            <a:chOff x="2871771" y="863791"/>
            <a:chExt cx="1479786" cy="7608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F963BCE-451D-3483-228E-9B0C94745328}"/>
                    </a:ext>
                  </a:extLst>
                </p:cNvPr>
                <p:cNvSpPr txBox="1"/>
                <p:nvPr/>
              </p:nvSpPr>
              <p:spPr>
                <a:xfrm>
                  <a:off x="2871771" y="956196"/>
                  <a:ext cx="3521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F963BCE-451D-3483-228E-9B0C9474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771" y="956196"/>
                  <a:ext cx="35214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C81D24-B6AD-C36A-C814-2B6C8C956CFF}"/>
                    </a:ext>
                  </a:extLst>
                </p:cNvPr>
                <p:cNvSpPr txBox="1"/>
                <p:nvPr/>
              </p:nvSpPr>
              <p:spPr>
                <a:xfrm>
                  <a:off x="3568346" y="956196"/>
                  <a:ext cx="3521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C81D24-B6AD-C36A-C814-2B6C8C95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46" y="956196"/>
                  <a:ext cx="35214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4155CE-CF13-8F1F-010E-EE165E5C0178}"/>
                    </a:ext>
                  </a:extLst>
                </p:cNvPr>
                <p:cNvSpPr txBox="1"/>
                <p:nvPr/>
              </p:nvSpPr>
              <p:spPr>
                <a:xfrm>
                  <a:off x="2871771" y="1294692"/>
                  <a:ext cx="3497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4155CE-CF13-8F1F-010E-EE165E5C0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771" y="1294692"/>
                  <a:ext cx="349711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87B35C-E197-CF6A-B928-40B2C94168AB}"/>
                    </a:ext>
                  </a:extLst>
                </p:cNvPr>
                <p:cNvSpPr txBox="1"/>
                <p:nvPr/>
              </p:nvSpPr>
              <p:spPr>
                <a:xfrm>
                  <a:off x="3998896" y="1296639"/>
                  <a:ext cx="3526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87B35C-E197-CF6A-B928-40B2C9416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896" y="1296639"/>
                  <a:ext cx="352661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F1149656-4836-3C28-4302-F5E802659E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25904" y="1079306"/>
              <a:ext cx="12700" cy="338496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81B412-5406-C0EE-FEE4-9143EDFB08FE}"/>
                </a:ext>
              </a:extLst>
            </p:cNvPr>
            <p:cNvCxnSpPr/>
            <p:nvPr/>
          </p:nvCxnSpPr>
          <p:spPr>
            <a:xfrm>
              <a:off x="3097426" y="1079306"/>
              <a:ext cx="550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F84A66-A0D4-AD3C-CF12-FB16329028F3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57" y="1417802"/>
              <a:ext cx="983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91579F4-ECC2-3BD5-4245-D3D7C6F5402A}"/>
                </a:ext>
              </a:extLst>
            </p:cNvPr>
            <p:cNvCxnSpPr/>
            <p:nvPr/>
          </p:nvCxnSpPr>
          <p:spPr>
            <a:xfrm>
              <a:off x="3827069" y="1094402"/>
              <a:ext cx="317500" cy="26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A7A65A4-6FFA-83FD-0367-70D87E183BB5}"/>
                </a:ext>
              </a:extLst>
            </p:cNvPr>
            <p:cNvCxnSpPr/>
            <p:nvPr/>
          </p:nvCxnSpPr>
          <p:spPr>
            <a:xfrm flipV="1">
              <a:off x="3105577" y="1124886"/>
              <a:ext cx="571500" cy="27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605DC9-73C0-23DD-FB36-7703219CB5B2}"/>
                </a:ext>
              </a:extLst>
            </p:cNvPr>
            <p:cNvCxnSpPr/>
            <p:nvPr/>
          </p:nvCxnSpPr>
          <p:spPr>
            <a:xfrm>
              <a:off x="3493249" y="863791"/>
              <a:ext cx="183828" cy="15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1FA695F-B7DC-8146-CDB2-D7E516573DE8}"/>
                </a:ext>
              </a:extLst>
            </p:cNvPr>
            <p:cNvCxnSpPr/>
            <p:nvPr/>
          </p:nvCxnSpPr>
          <p:spPr>
            <a:xfrm flipV="1">
              <a:off x="3907972" y="1479102"/>
              <a:ext cx="182464" cy="14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9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2024-03-31T11:20:38Z</dcterms:created>
  <dcterms:modified xsi:type="dcterms:W3CDTF">2024-04-01T01:11:08Z</dcterms:modified>
</cp:coreProperties>
</file>