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11" d="100"/>
          <a:sy n="211" d="100"/>
        </p:scale>
        <p:origin x="-4968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9290-8228-98D1-D445-EA08A00D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05E91-A2FE-F1F6-0086-F2918DA32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F22F4-CBE0-88CB-A8A0-5793C7B0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5AB9-B9A3-A885-8553-61D4CDA54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1C2C-5BCC-B5E1-1F70-A899AAA8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6419-6B6A-FA02-B915-235566A8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CAECE-7A73-7F64-E1C8-28CAFB50F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C175-D83F-8975-3DF0-ABF6CBDA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B6EE-B77D-E3E2-D2FC-66E61667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BBB50-6E7F-1413-97D4-142F83E6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E5D8C-29FE-90F7-745D-670B4E3E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BA42-C2EB-0DD2-4E04-7DE4A582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50A5-997E-6597-0827-BF1A978D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56F1-84F3-0035-DFAB-18090711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AB2A-67E3-F9AF-9BC6-E0333895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9AF6-3875-C9DE-C581-BFD08FCB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47E8-7F07-5963-DA1A-391A496AC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3E84-E792-9228-2594-12793B99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898CE-A988-FEAA-FFA5-9A6C664B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D8E6-69BB-F89E-3B58-3807D0BA4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8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2BF5-A0B9-740E-160D-8140DA12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C9A36-A259-57FF-2FD9-4AB182359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CFCE-6312-D9F8-AB15-1A70B4A8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3AC2A-5195-03F3-8FB0-BB1DE542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F528-71AF-E4A3-D6F1-8D6FFB24D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9433-0F47-5E06-3B63-99549DB3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A4771-9E27-1341-ED0B-2A4F1F831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9FAE5-5660-1EFC-E5F6-A628205A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77E58-8183-C753-53CE-1F6A1E31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19BE4-C9A0-EF9E-31AE-C04DD5D1A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CCD5-8764-486D-A2DB-0EB8AEFF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32-FB6C-7DAD-C0F5-D610874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DAFF-56E5-B48B-E26B-7D10DA65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C2245-BD6E-F78D-EDEE-5FFB0BBFD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71CFD-A308-8C88-24E5-7A89C464E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2C968-BE45-7E3B-EDA4-BCA141B9A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B0A5B-0E1E-9D05-9F82-04385F48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29ED9-E509-6F84-760B-74A75469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8ECBA-5A8E-E01D-20D8-76961C2B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5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E174-25BB-EE83-ACD4-DDD1ECE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9EAA8-F86B-67AA-59DF-89DD749F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4D34F-C0F5-51FC-38EC-804A7DAB5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752B6-997D-A6FB-2046-98A4935E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36E07-4316-5717-5584-7DC35ABDD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DEE83-E5B1-EC0B-6ED1-0A64A322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0BCE-9AAB-1CEE-0CEB-9D7EF0DE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9073-8635-0825-FCE8-FB225A48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2C6A-19C4-C032-0D67-117E3A46E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35265-539B-67C9-643C-213D14131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81918-14B5-6AEA-0DFF-7818C52F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30571-22CC-88E5-5E6E-927A6FD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5C3-7C57-2B7B-6846-05BE0CC5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1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69DD-FC08-D376-4C15-F9E6E50F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08F5D-F9C7-8F46-8213-46FE03128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B292-69BF-C152-A635-B594760BE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8FC8F-D8F1-3CFF-A4AA-E1E11135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C1AA-C937-9774-483C-DB5FA91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978F0-F0DB-2A10-B702-B975E2AA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19EFE-84E2-7E60-6C98-A581E845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679A8-5DE0-F048-0536-1A16F38D8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DB25-C0E7-D9AE-9F64-771C12024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7BF5-C45D-4747-9293-B1BCB856323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57C9-00FE-E108-DA8B-9D471F1DC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167E-0435-EB1C-AC1A-9FB36B51B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4E6F2-0F63-F74C-BB2D-04152990D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8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B9CDE8D8-AD6D-0B35-0CA0-6519CCFA81C7}"/>
              </a:ext>
            </a:extLst>
          </p:cNvPr>
          <p:cNvGrpSpPr/>
          <p:nvPr/>
        </p:nvGrpSpPr>
        <p:grpSpPr>
          <a:xfrm>
            <a:off x="4728117" y="2403586"/>
            <a:ext cx="3825296" cy="876070"/>
            <a:chOff x="4728117" y="2403586"/>
            <a:chExt cx="3825296" cy="87607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8854832-D467-8B76-7D3D-11EA6E53E435}"/>
                </a:ext>
              </a:extLst>
            </p:cNvPr>
            <p:cNvSpPr/>
            <p:nvPr/>
          </p:nvSpPr>
          <p:spPr>
            <a:xfrm>
              <a:off x="784312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76BA177-CEF1-E264-30CA-D6FFF38B431C}"/>
                </a:ext>
              </a:extLst>
            </p:cNvPr>
            <p:cNvSpPr/>
            <p:nvPr/>
          </p:nvSpPr>
          <p:spPr>
            <a:xfrm>
              <a:off x="6965617" y="2575921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4518F5B-DE45-B977-7DD6-768C72A0C293}"/>
                </a:ext>
              </a:extLst>
            </p:cNvPr>
            <p:cNvSpPr/>
            <p:nvPr/>
          </p:nvSpPr>
          <p:spPr>
            <a:xfrm>
              <a:off x="6116402" y="2569236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189038-F7E3-64A2-EDBD-E86EB102EB7F}"/>
                </a:ext>
              </a:extLst>
            </p:cNvPr>
            <p:cNvSpPr/>
            <p:nvPr/>
          </p:nvSpPr>
          <p:spPr>
            <a:xfrm>
              <a:off x="5416536" y="2569237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8D202-E232-6562-DF79-E20E7207E430}"/>
                </a:ext>
              </a:extLst>
            </p:cNvPr>
            <p:cNvSpPr/>
            <p:nvPr/>
          </p:nvSpPr>
          <p:spPr>
            <a:xfrm>
              <a:off x="4759472" y="2570135"/>
              <a:ext cx="264314" cy="281011"/>
            </a:xfrm>
            <a:prstGeom prst="ellipse">
              <a:avLst/>
            </a:prstGeom>
            <a:solidFill>
              <a:schemeClr val="accent1">
                <a:alpha val="26901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/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26C27FA-30B3-67C7-04F4-6039F9372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7" y="2569241"/>
                  <a:ext cx="344710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/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3623249-1352-9B77-F459-A45928DAC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9013" y="2569240"/>
                  <a:ext cx="34176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/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9A011D1-2BD2-2F7E-8F4B-1F9B1E5B9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69239"/>
                  <a:ext cx="34471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/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5B89816-69CC-662D-0D41-3376D3F02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820" y="2569238"/>
                  <a:ext cx="33438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/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6ED1511-75B5-4187-8CEB-F6F4B84D8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640" y="2569237"/>
                  <a:ext cx="355289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261EC35-FDA0-C93D-D1F6-803C1219839A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 flipV="1">
              <a:off x="5023786" y="2709743"/>
              <a:ext cx="392750" cy="8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EC62BE-45D3-5E72-61FF-B25332B8DA53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 flipV="1">
              <a:off x="5680850" y="2709742"/>
              <a:ext cx="43555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E1CEB0-7F4E-30FC-8B6B-54E067E3740D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6380716" y="2709741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16948-DE15-C3E7-BBBC-0502CDEDC15B}"/>
                </a:ext>
              </a:extLst>
            </p:cNvPr>
            <p:cNvCxnSpPr/>
            <p:nvPr/>
          </p:nvCxnSpPr>
          <p:spPr>
            <a:xfrm flipV="1">
              <a:off x="6773466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F834D4-813B-561C-4B58-B185281EBF6B}"/>
                </a:ext>
              </a:extLst>
            </p:cNvPr>
            <p:cNvCxnSpPr/>
            <p:nvPr/>
          </p:nvCxnSpPr>
          <p:spPr>
            <a:xfrm flipV="1">
              <a:off x="7229411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EB6205-E09B-F3DB-CF6C-CD1CA84BEA4F}"/>
                </a:ext>
              </a:extLst>
            </p:cNvPr>
            <p:cNvCxnSpPr/>
            <p:nvPr/>
          </p:nvCxnSpPr>
          <p:spPr>
            <a:xfrm flipV="1">
              <a:off x="7651572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4AC7F8E-7CA3-8C56-DDAC-A1E9DEE9AC3F}"/>
                </a:ext>
              </a:extLst>
            </p:cNvPr>
            <p:cNvCxnSpPr/>
            <p:nvPr/>
          </p:nvCxnSpPr>
          <p:spPr>
            <a:xfrm flipV="1">
              <a:off x="8109414" y="2716426"/>
              <a:ext cx="1895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 descr="A person with brown hair&#10;&#10;Description automatically generated">
              <a:extLst>
                <a:ext uri="{FF2B5EF4-FFF2-40B4-BE49-F238E27FC236}">
                  <a16:creationId xmlns:a16="http://schemas.microsoft.com/office/drawing/2014/main" id="{4471279A-BDD0-D7AC-AF34-48FAAE234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94614" y="2865695"/>
              <a:ext cx="421922" cy="413961"/>
            </a:xfrm>
            <a:prstGeom prst="rect">
              <a:avLst/>
            </a:prstGeom>
          </p:spPr>
        </p:pic>
        <p:pic>
          <p:nvPicPr>
            <p:cNvPr id="27" name="Picture 26" descr="A blurry image of a person's face&#10;&#10;Description automatically generated">
              <a:extLst>
                <a:ext uri="{FF2B5EF4-FFF2-40B4-BE49-F238E27FC236}">
                  <a16:creationId xmlns:a16="http://schemas.microsoft.com/office/drawing/2014/main" id="{052E1113-EAAD-8ACC-5648-BCD1F1D68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41950" y="2865695"/>
              <a:ext cx="409622" cy="378113"/>
            </a:xfrm>
            <a:prstGeom prst="rect">
              <a:avLst/>
            </a:prstGeom>
          </p:spPr>
        </p:pic>
        <p:pic>
          <p:nvPicPr>
            <p:cNvPr id="29" name="Picture 28" descr="A close-up of a blue background&#10;&#10;Description automatically generated">
              <a:extLst>
                <a:ext uri="{FF2B5EF4-FFF2-40B4-BE49-F238E27FC236}">
                  <a16:creationId xmlns:a16="http://schemas.microsoft.com/office/drawing/2014/main" id="{896A6E22-82D7-AA90-6860-A3481BA8B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52929" y="2865993"/>
              <a:ext cx="400484" cy="3778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/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E99CC30-9388-F4DF-00DA-338B2428E0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332" y="2579929"/>
                  <a:ext cx="324128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/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502BE39-5D3D-C0D2-C97B-2D3EFBA4B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141" y="2586630"/>
                  <a:ext cx="32412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/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9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9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1" i="0" dirty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1ECD704-E2CE-4E07-9E21-45C7C17B1F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872" y="2403586"/>
                  <a:ext cx="73494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84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2024-04-04T20:47:42Z</dcterms:created>
  <dcterms:modified xsi:type="dcterms:W3CDTF">2024-04-04T21:08:11Z</dcterms:modified>
</cp:coreProperties>
</file>