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2406-9C86-4A2C-BCFE-688DDF4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C446-E682-4443-8485-BEA7E4CEB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6C3C-65F2-476C-9E00-5356B349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90EB-9621-4E0A-9B1F-38AE4719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F70A-15E9-4AEF-85FA-D01F3C7E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3E1F-0AFD-4CD7-A290-0F34734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323D3-D68F-4EE2-AF4A-3896BF68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C7F92-A8FD-4C5A-ABF9-DDA0979B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CF8E-9401-44B1-BEA4-DEEA7880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906A-9930-417F-A2CD-7E8605D5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081E8-E7DD-4338-9116-0B087736C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3232-6459-43A9-A729-0F1C4683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9393-24FE-4F26-92A1-3013A349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6A07-62BC-4A35-B3C2-41D72A32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8D0C-D0B4-4620-8AAE-D27A1E54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4DE5-CC41-46AB-85F9-04202B76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838B-E2A8-4DD8-9875-7B319CC3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F539-7E86-47DC-B1F3-296BE83A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CEF1-EC9A-4B4A-ABED-36B026B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D836-F444-4EAD-9F3D-BD48429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C5B1-B05B-45A4-9D4D-5415B421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6D4A-E237-4C85-A6D7-F74B64EB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CB63-5AF6-4ED1-A4E2-12AB283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38D9-BFB6-41CB-B406-034C8C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E434-3FC2-46BD-A4B1-1F29ED4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906B-5494-4BA3-AEF9-C048A06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3AE1-060E-4AB0-931F-FAC244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C1474-FC1B-499C-A471-01B1D9B6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946D-28B5-4126-94AE-8E805B7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5B2E-A276-4265-8637-6A98726A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37A5-E1AF-4040-8179-3C7F6BA1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74F8-141D-4A39-A3A1-4D0FE01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DA51-593E-43E4-B8A9-ED62C04E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919E-0040-4D23-88C5-604611CE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C0948-1842-4814-BC14-9D3A5B45F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E9126-C2C2-4AB8-B2A8-CB32E98F3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4CF5E-6844-4FDE-AC87-F7E5FF1D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00084-5827-46E6-B494-97F82781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DF8D5-AE70-474D-AE0C-D079FB3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3B6A-FD6F-4FE6-A584-13044391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4EEFB-E64F-4329-9640-B3D1803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31C31-B6C3-4D9C-996B-5CD33F1F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D0C4-1B2C-4C80-A9E5-E2F8EDD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A16C4-20CA-465F-814A-36EC40D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25EE4-91EB-401D-8EFB-9521018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DB25-EB4A-4D70-B381-965965F4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8943-03DC-411E-AD51-D89DA02D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48C-4899-4CE0-B385-6F1E1578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4698-C632-49A6-8C02-04C1AA16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9CC58-0595-4EE5-A34D-07C51E5F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D6B3-4432-403D-A982-19293E07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3898-2D9F-4258-BB3E-EB4BB1D8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07F-B898-4DBF-83B9-CFE48B2A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AB35D-65F7-4E0D-9FB5-AC6268ED2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38E1F-B654-404A-8380-4EB4F5A2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93E5A-DC96-4F0E-A16F-5ABDB01A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DD41-531F-4066-8C1B-C6AEDC56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4CD8-CABF-4F84-82E3-B61D3943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03DB0-45F3-4D31-8BBF-2B70246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4B06-6772-4EE0-A8AA-436E371B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9DB9-00EA-4EB1-99F2-FE06D8D6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CD92-88FC-4D9B-8359-190F304A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23CE-8F21-4E73-BE5A-09476E76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5C093B-35E6-4193-B476-DB3EBCD40C3A}"/>
              </a:ext>
            </a:extLst>
          </p:cNvPr>
          <p:cNvGrpSpPr/>
          <p:nvPr/>
        </p:nvGrpSpPr>
        <p:grpSpPr>
          <a:xfrm>
            <a:off x="1638637" y="1683144"/>
            <a:ext cx="2124159" cy="2269816"/>
            <a:chOff x="1638637" y="1076241"/>
            <a:chExt cx="2124159" cy="2269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857870-2202-4638-94F6-C46E28A0FA41}"/>
                </a:ext>
              </a:extLst>
            </p:cNvPr>
            <p:cNvSpPr/>
            <p:nvPr/>
          </p:nvSpPr>
          <p:spPr>
            <a:xfrm>
              <a:off x="1638637" y="1076241"/>
              <a:ext cx="2124159" cy="2269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E7C872-F170-4463-8214-243E4DBC3F4F}"/>
                </a:ext>
              </a:extLst>
            </p:cNvPr>
            <p:cNvCxnSpPr/>
            <p:nvPr/>
          </p:nvCxnSpPr>
          <p:spPr>
            <a:xfrm>
              <a:off x="1638637" y="139183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A48DC1-7051-4156-B6E7-E46C8194258A}"/>
                </a:ext>
              </a:extLst>
            </p:cNvPr>
            <p:cNvCxnSpPr/>
            <p:nvPr/>
          </p:nvCxnSpPr>
          <p:spPr>
            <a:xfrm>
              <a:off x="1638637" y="1697978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9C72F6-5D08-4A28-B6ED-E0A139A048FC}"/>
                </a:ext>
              </a:extLst>
            </p:cNvPr>
            <p:cNvCxnSpPr/>
            <p:nvPr/>
          </p:nvCxnSpPr>
          <p:spPr>
            <a:xfrm>
              <a:off x="1638637" y="201221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7A2EA-F18A-411B-A914-AA8036BFAD54}"/>
                </a:ext>
              </a:extLst>
            </p:cNvPr>
            <p:cNvCxnSpPr/>
            <p:nvPr/>
          </p:nvCxnSpPr>
          <p:spPr>
            <a:xfrm>
              <a:off x="1638637" y="2334552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12FF05-88BF-48E5-AB77-B68B515E2558}"/>
                </a:ext>
              </a:extLst>
            </p:cNvPr>
            <p:cNvCxnSpPr/>
            <p:nvPr/>
          </p:nvCxnSpPr>
          <p:spPr>
            <a:xfrm>
              <a:off x="1638637" y="266228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438434-D3D0-486A-A8D4-1BF9868798F7}"/>
                </a:ext>
              </a:extLst>
            </p:cNvPr>
            <p:cNvCxnSpPr/>
            <p:nvPr/>
          </p:nvCxnSpPr>
          <p:spPr>
            <a:xfrm>
              <a:off x="1638637" y="299809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76A7B-3B41-4011-968E-C6E9EAE293B3}"/>
              </a:ext>
            </a:extLst>
          </p:cNvPr>
          <p:cNvSpPr/>
          <p:nvPr/>
        </p:nvSpPr>
        <p:spPr>
          <a:xfrm>
            <a:off x="4640782" y="1185484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8C034F-4CD3-4177-876F-849D60C0AB85}"/>
              </a:ext>
            </a:extLst>
          </p:cNvPr>
          <p:cNvSpPr/>
          <p:nvPr/>
        </p:nvSpPr>
        <p:spPr>
          <a:xfrm>
            <a:off x="4640782" y="1876005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94176-16FB-4614-B972-03ED58AA8FD6}"/>
              </a:ext>
            </a:extLst>
          </p:cNvPr>
          <p:cNvSpPr/>
          <p:nvPr/>
        </p:nvSpPr>
        <p:spPr>
          <a:xfrm>
            <a:off x="4652212" y="2551689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73DD5-4629-4AF6-A461-B97C8705169A}"/>
              </a:ext>
            </a:extLst>
          </p:cNvPr>
          <p:cNvSpPr/>
          <p:nvPr/>
        </p:nvSpPr>
        <p:spPr>
          <a:xfrm>
            <a:off x="4640781" y="3227374"/>
            <a:ext cx="3293460" cy="428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E890D-DB0E-486B-8893-6AE9C17F49C5}"/>
              </a:ext>
            </a:extLst>
          </p:cNvPr>
          <p:cNvSpPr/>
          <p:nvPr/>
        </p:nvSpPr>
        <p:spPr>
          <a:xfrm>
            <a:off x="4640782" y="3888222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F16AA-01D0-410F-8F81-859A8D0CAEA1}"/>
              </a:ext>
            </a:extLst>
          </p:cNvPr>
          <p:cNvSpPr/>
          <p:nvPr/>
        </p:nvSpPr>
        <p:spPr>
          <a:xfrm>
            <a:off x="4640782" y="524636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39CFD-EC79-4828-9549-3D515527F9E0}"/>
              </a:ext>
            </a:extLst>
          </p:cNvPr>
          <p:cNvSpPr/>
          <p:nvPr/>
        </p:nvSpPr>
        <p:spPr>
          <a:xfrm>
            <a:off x="4640781" y="4549070"/>
            <a:ext cx="2342051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AC56B2-F578-4C7F-9751-C419D68979F8}"/>
              </a:ext>
            </a:extLst>
          </p:cNvPr>
          <p:cNvSpPr/>
          <p:nvPr/>
        </p:nvSpPr>
        <p:spPr>
          <a:xfrm>
            <a:off x="3552404" y="18302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95CDDE-9F89-48DA-BCE5-3C635B920B11}"/>
              </a:ext>
            </a:extLst>
          </p:cNvPr>
          <p:cNvSpPr/>
          <p:nvPr/>
        </p:nvSpPr>
        <p:spPr>
          <a:xfrm>
            <a:off x="3552403" y="21364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F58B3-6767-45B4-9C3D-9D526F7FA9DC}"/>
              </a:ext>
            </a:extLst>
          </p:cNvPr>
          <p:cNvSpPr/>
          <p:nvPr/>
        </p:nvSpPr>
        <p:spPr>
          <a:xfrm>
            <a:off x="3552403" y="24425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A3B985-9DAA-47E4-BFE9-ECBE6DDFD948}"/>
              </a:ext>
            </a:extLst>
          </p:cNvPr>
          <p:cNvSpPr/>
          <p:nvPr/>
        </p:nvSpPr>
        <p:spPr>
          <a:xfrm>
            <a:off x="3552402" y="27574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6A537B-6949-4913-996B-D4A33B63EB94}"/>
              </a:ext>
            </a:extLst>
          </p:cNvPr>
          <p:cNvSpPr/>
          <p:nvPr/>
        </p:nvSpPr>
        <p:spPr>
          <a:xfrm>
            <a:off x="3552401" y="309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97F21A-7FD6-4938-8B09-060FF83312BB}"/>
              </a:ext>
            </a:extLst>
          </p:cNvPr>
          <p:cNvSpPr/>
          <p:nvPr/>
        </p:nvSpPr>
        <p:spPr>
          <a:xfrm>
            <a:off x="3552400" y="34209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BDA67A-0B33-44DB-97BA-04ACB56B4037}"/>
              </a:ext>
            </a:extLst>
          </p:cNvPr>
          <p:cNvSpPr/>
          <p:nvPr/>
        </p:nvSpPr>
        <p:spPr>
          <a:xfrm>
            <a:off x="3552399" y="37567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F61802-B705-4006-BE8B-BD3855C62C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21" y="791163"/>
            <a:ext cx="1073004" cy="106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8CABD76-0BD1-4183-BAE7-8EC15DF143E3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 flipV="1">
            <a:off x="3598122" y="1418130"/>
            <a:ext cx="1042660" cy="74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DA0335-4000-4A41-ABD0-5DD67A24AB7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63833" y="2117551"/>
            <a:ext cx="1088379" cy="356789"/>
          </a:xfrm>
          <a:prstGeom prst="bentConnector3">
            <a:avLst>
              <a:gd name="adj1" fmla="val 6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3DF6C6-31E2-49C7-812B-AB0997DDB8F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38850" y="2784335"/>
            <a:ext cx="111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E0B44A-5C58-4A7F-86B7-9B9B28FF827B}"/>
              </a:ext>
            </a:extLst>
          </p:cNvPr>
          <p:cNvCxnSpPr>
            <a:cxnSpLocks/>
            <a:stCxn id="25" idx="7"/>
            <a:endCxn id="17" idx="1"/>
          </p:cNvCxnSpPr>
          <p:nvPr/>
        </p:nvCxnSpPr>
        <p:spPr>
          <a:xfrm rot="16200000" flipH="1">
            <a:off x="3945336" y="2746030"/>
            <a:ext cx="341533" cy="1049356"/>
          </a:xfrm>
          <a:prstGeom prst="bentConnector4">
            <a:avLst>
              <a:gd name="adj1" fmla="val 6515"/>
              <a:gd name="adj2" fmla="val 70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C5E6C3-7062-4F46-A24D-B2DB23CAD280}"/>
              </a:ext>
            </a:extLst>
          </p:cNvPr>
          <p:cNvCxnSpPr>
            <a:stCxn id="26" idx="7"/>
            <a:endCxn id="18" idx="1"/>
          </p:cNvCxnSpPr>
          <p:nvPr/>
        </p:nvCxnSpPr>
        <p:spPr>
          <a:xfrm rot="16200000" flipH="1">
            <a:off x="3769503" y="3249589"/>
            <a:ext cx="693199" cy="1049358"/>
          </a:xfrm>
          <a:prstGeom prst="bentConnector4">
            <a:avLst>
              <a:gd name="adj1" fmla="val 4377"/>
              <a:gd name="adj2" fmla="val 54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B69E3A5-9EB2-4363-8A86-2142A12B8819}"/>
              </a:ext>
            </a:extLst>
          </p:cNvPr>
          <p:cNvCxnSpPr>
            <a:cxnSpLocks/>
            <a:stCxn id="27" idx="6"/>
            <a:endCxn id="20" idx="1"/>
          </p:cNvCxnSpPr>
          <p:nvPr/>
        </p:nvCxnSpPr>
        <p:spPr>
          <a:xfrm>
            <a:off x="3598118" y="3779652"/>
            <a:ext cx="1042663" cy="1002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B2A345-CC8F-4053-8459-8C2F394D84E6}"/>
              </a:ext>
            </a:extLst>
          </p:cNvPr>
          <p:cNvSpPr txBox="1"/>
          <p:nvPr/>
        </p:nvSpPr>
        <p:spPr>
          <a:xfrm>
            <a:off x="2169212" y="3959030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914A8F-E59A-4F7C-AAAA-837A7BE199CC}"/>
              </a:ext>
            </a:extLst>
          </p:cNvPr>
          <p:cNvSpPr txBox="1"/>
          <p:nvPr/>
        </p:nvSpPr>
        <p:spPr>
          <a:xfrm>
            <a:off x="4798288" y="55326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F9306B-2BED-4B7B-A094-8708DBA351F5}"/>
              </a:ext>
            </a:extLst>
          </p:cNvPr>
          <p:cNvSpPr txBox="1"/>
          <p:nvPr/>
        </p:nvSpPr>
        <p:spPr>
          <a:xfrm>
            <a:off x="4798288" y="1215157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69278B-F73A-40A0-AE64-5309D437E411}"/>
              </a:ext>
            </a:extLst>
          </p:cNvPr>
          <p:cNvSpPr txBox="1"/>
          <p:nvPr/>
        </p:nvSpPr>
        <p:spPr>
          <a:xfrm>
            <a:off x="4899362" y="1909148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87287-508F-4958-BFA3-8CC359ECC560}"/>
              </a:ext>
            </a:extLst>
          </p:cNvPr>
          <p:cNvSpPr txBox="1"/>
          <p:nvPr/>
        </p:nvSpPr>
        <p:spPr>
          <a:xfrm>
            <a:off x="4612172" y="2576671"/>
            <a:ext cx="229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E9FAD-ED22-46DF-82DB-BF8ABA1607D8}"/>
              </a:ext>
            </a:extLst>
          </p:cNvPr>
          <p:cNvSpPr txBox="1"/>
          <p:nvPr/>
        </p:nvSpPr>
        <p:spPr>
          <a:xfrm>
            <a:off x="4612172" y="3247928"/>
            <a:ext cx="335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ostream</a:t>
            </a:r>
            <a:r>
              <a:rPr lang="en-US" dirty="0"/>
              <a:t>&amp; 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7BD386-DF29-47DA-A358-937DBC6DBDA3}"/>
              </a:ext>
            </a:extLst>
          </p:cNvPr>
          <p:cNvSpPr txBox="1"/>
          <p:nvPr/>
        </p:nvSpPr>
        <p:spPr>
          <a:xfrm>
            <a:off x="4679805" y="3899316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Point::_x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626C19-ED63-4CED-B7BB-8354E1240BD6}"/>
              </a:ext>
            </a:extLst>
          </p:cNvPr>
          <p:cNvSpPr txBox="1"/>
          <p:nvPr/>
        </p:nvSpPr>
        <p:spPr>
          <a:xfrm>
            <a:off x="4620263" y="4578742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Point::_</a:t>
            </a:r>
            <a:r>
              <a:rPr lang="en-US" dirty="0" err="1"/>
              <a:t>point_count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CB76D-86DA-40F9-9D8F-6F6BCC3DEF51}"/>
              </a:ext>
            </a:extLst>
          </p:cNvPr>
          <p:cNvSpPr/>
          <p:nvPr/>
        </p:nvSpPr>
        <p:spPr>
          <a:xfrm>
            <a:off x="2247653" y="1284051"/>
            <a:ext cx="1842827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D8F940-58C1-40BB-B2E7-132DD7207B3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47653" y="1865279"/>
            <a:ext cx="1842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9FC0EA-ED8C-4D3B-9457-BEAF5757CCE3}"/>
              </a:ext>
            </a:extLst>
          </p:cNvPr>
          <p:cNvSpPr/>
          <p:nvPr/>
        </p:nvSpPr>
        <p:spPr>
          <a:xfrm>
            <a:off x="5194089" y="911409"/>
            <a:ext cx="2020822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2B2AD2-6F0F-418A-BA4B-E32EF334834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194089" y="1492637"/>
            <a:ext cx="2020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5E6A9-E6A1-4AF1-B498-C824932AFFD9}"/>
              </a:ext>
            </a:extLst>
          </p:cNvPr>
          <p:cNvSpPr/>
          <p:nvPr/>
        </p:nvSpPr>
        <p:spPr>
          <a:xfrm>
            <a:off x="5194089" y="3086558"/>
            <a:ext cx="2124159" cy="160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6F31B6-4DC6-40D6-92C7-FAF302A1FF46}"/>
              </a:ext>
            </a:extLst>
          </p:cNvPr>
          <p:cNvCxnSpPr/>
          <p:nvPr/>
        </p:nvCxnSpPr>
        <p:spPr>
          <a:xfrm>
            <a:off x="5194089" y="3402147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12317-B0B1-4A0B-830C-15626D66B79B}"/>
              </a:ext>
            </a:extLst>
          </p:cNvPr>
          <p:cNvCxnSpPr/>
          <p:nvPr/>
        </p:nvCxnSpPr>
        <p:spPr>
          <a:xfrm>
            <a:off x="5194089" y="3708295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577FD-D9B8-41AD-B632-3458012AB5DE}"/>
              </a:ext>
            </a:extLst>
          </p:cNvPr>
          <p:cNvCxnSpPr/>
          <p:nvPr/>
        </p:nvCxnSpPr>
        <p:spPr>
          <a:xfrm>
            <a:off x="5194089" y="4022536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65787-E35A-4A5E-8F0A-6914FE2F72C5}"/>
              </a:ext>
            </a:extLst>
          </p:cNvPr>
          <p:cNvCxnSpPr/>
          <p:nvPr/>
        </p:nvCxnSpPr>
        <p:spPr>
          <a:xfrm>
            <a:off x="5194089" y="4344869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4362ECC-EBBB-4749-8B32-EBDD01B49410}"/>
              </a:ext>
            </a:extLst>
          </p:cNvPr>
          <p:cNvSpPr/>
          <p:nvPr/>
        </p:nvSpPr>
        <p:spPr>
          <a:xfrm>
            <a:off x="7107856" y="3233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271BB6-A8D3-44B8-9489-252A01CB229B}"/>
              </a:ext>
            </a:extLst>
          </p:cNvPr>
          <p:cNvSpPr/>
          <p:nvPr/>
        </p:nvSpPr>
        <p:spPr>
          <a:xfrm>
            <a:off x="7107855" y="3539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D996C7-736A-4613-B1AC-C3CAF9015078}"/>
              </a:ext>
            </a:extLst>
          </p:cNvPr>
          <p:cNvSpPr/>
          <p:nvPr/>
        </p:nvSpPr>
        <p:spPr>
          <a:xfrm>
            <a:off x="7107855" y="3845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1E27B2-0ABA-41E0-9D95-53E2FE89AE2D}"/>
              </a:ext>
            </a:extLst>
          </p:cNvPr>
          <p:cNvSpPr/>
          <p:nvPr/>
        </p:nvSpPr>
        <p:spPr>
          <a:xfrm>
            <a:off x="7107854" y="41608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9493D7-CD71-4A65-967C-F5A342CBA0E5}"/>
              </a:ext>
            </a:extLst>
          </p:cNvPr>
          <p:cNvSpPr/>
          <p:nvPr/>
        </p:nvSpPr>
        <p:spPr>
          <a:xfrm>
            <a:off x="7107853" y="44966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C5BC62-1F65-41B2-8CA2-2501B482B725}"/>
              </a:ext>
            </a:extLst>
          </p:cNvPr>
          <p:cNvSpPr txBox="1"/>
          <p:nvPr/>
        </p:nvSpPr>
        <p:spPr>
          <a:xfrm>
            <a:off x="5704675" y="1061884"/>
            <a:ext cx="67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B0DC7-1F16-4014-8B6C-452DCA1D4DC6}"/>
              </a:ext>
            </a:extLst>
          </p:cNvPr>
          <p:cNvSpPr txBox="1"/>
          <p:nvPr/>
        </p:nvSpPr>
        <p:spPr>
          <a:xfrm>
            <a:off x="5563092" y="1693115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point_count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F24EDA-B89F-464F-B05F-21FB68D685AD}"/>
              </a:ext>
            </a:extLst>
          </p:cNvPr>
          <p:cNvCxnSpPr>
            <a:stCxn id="19" idx="7"/>
          </p:cNvCxnSpPr>
          <p:nvPr/>
        </p:nvCxnSpPr>
        <p:spPr>
          <a:xfrm flipV="1">
            <a:off x="7146880" y="323370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E5610C-524D-43BA-81EB-0FA2A00E4178}"/>
              </a:ext>
            </a:extLst>
          </p:cNvPr>
          <p:cNvCxnSpPr/>
          <p:nvPr/>
        </p:nvCxnSpPr>
        <p:spPr>
          <a:xfrm flipV="1">
            <a:off x="7153572" y="3556011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F74871-8D6A-4382-A2AC-09C9984D7AAA}"/>
              </a:ext>
            </a:extLst>
          </p:cNvPr>
          <p:cNvCxnSpPr/>
          <p:nvPr/>
        </p:nvCxnSpPr>
        <p:spPr>
          <a:xfrm flipV="1">
            <a:off x="7153572" y="385872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534394-A62F-4632-ABC2-94F93AF713A3}"/>
              </a:ext>
            </a:extLst>
          </p:cNvPr>
          <p:cNvCxnSpPr/>
          <p:nvPr/>
        </p:nvCxnSpPr>
        <p:spPr>
          <a:xfrm flipV="1">
            <a:off x="7146880" y="418286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1970A4-0612-4CDB-AE97-18EFC98E3B4C}"/>
              </a:ext>
            </a:extLst>
          </p:cNvPr>
          <p:cNvCxnSpPr/>
          <p:nvPr/>
        </p:nvCxnSpPr>
        <p:spPr>
          <a:xfrm flipV="1">
            <a:off x="7130712" y="4513682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DE76BD-0C3D-419D-B7AE-0A2822CF82AA}"/>
              </a:ext>
            </a:extLst>
          </p:cNvPr>
          <p:cNvSpPr txBox="1"/>
          <p:nvPr/>
        </p:nvSpPr>
        <p:spPr>
          <a:xfrm>
            <a:off x="7863840" y="30002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71014F-7842-4C08-84FD-2D14F7E87EAE}"/>
              </a:ext>
            </a:extLst>
          </p:cNvPr>
          <p:cNvSpPr txBox="1"/>
          <p:nvPr/>
        </p:nvSpPr>
        <p:spPr>
          <a:xfrm>
            <a:off x="7870532" y="3303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A3D723-269F-482C-BA89-54ED97C1D63E}"/>
              </a:ext>
            </a:extLst>
          </p:cNvPr>
          <p:cNvSpPr txBox="1"/>
          <p:nvPr/>
        </p:nvSpPr>
        <p:spPr>
          <a:xfrm>
            <a:off x="7877224" y="36071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D97CE5-569F-4414-9889-23BEA18D38BA}"/>
              </a:ext>
            </a:extLst>
          </p:cNvPr>
          <p:cNvSpPr txBox="1"/>
          <p:nvPr/>
        </p:nvSpPr>
        <p:spPr>
          <a:xfrm>
            <a:off x="7870532" y="39422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C539B8-7130-49BF-9539-693A731FABBC}"/>
              </a:ext>
            </a:extLst>
          </p:cNvPr>
          <p:cNvSpPr txBox="1"/>
          <p:nvPr/>
        </p:nvSpPr>
        <p:spPr>
          <a:xfrm>
            <a:off x="7847672" y="42839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7D4343-204B-4CDE-9896-FA786292E21E}"/>
              </a:ext>
            </a:extLst>
          </p:cNvPr>
          <p:cNvSpPr txBox="1"/>
          <p:nvPr/>
        </p:nvSpPr>
        <p:spPr>
          <a:xfrm>
            <a:off x="5258811" y="2128134"/>
            <a:ext cx="199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data table</a:t>
            </a:r>
          </a:p>
          <a:p>
            <a:r>
              <a:rPr lang="en-US" dirty="0"/>
              <a:t>(holds actual data)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2FA52-554A-471D-B343-3229598ED276}"/>
              </a:ext>
            </a:extLst>
          </p:cNvPr>
          <p:cNvSpPr txBox="1"/>
          <p:nvPr/>
        </p:nvSpPr>
        <p:spPr>
          <a:xfrm>
            <a:off x="5124475" y="4772143"/>
            <a:ext cx="2387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member table</a:t>
            </a:r>
          </a:p>
          <a:p>
            <a:r>
              <a:rPr lang="en-US" dirty="0"/>
              <a:t>(holds addresses)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FA147F-ED1A-48ED-8D38-239A8CF3E0BA}"/>
              </a:ext>
            </a:extLst>
          </p:cNvPr>
          <p:cNvSpPr txBox="1"/>
          <p:nvPr/>
        </p:nvSpPr>
        <p:spPr>
          <a:xfrm>
            <a:off x="5470726" y="3062465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x(void)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777C26-95BC-4B1A-955A-92E5D06F8138}"/>
              </a:ext>
            </a:extLst>
          </p:cNvPr>
          <p:cNvSpPr txBox="1"/>
          <p:nvPr/>
        </p:nvSpPr>
        <p:spPr>
          <a:xfrm>
            <a:off x="5485313" y="3369256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x(T&amp;)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30BEA1-0F19-4488-A922-C7DEF8B32260}"/>
              </a:ext>
            </a:extLst>
          </p:cNvPr>
          <p:cNvSpPr/>
          <p:nvPr/>
        </p:nvSpPr>
        <p:spPr>
          <a:xfrm>
            <a:off x="3820932" y="15518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335F87-AB15-40D6-9859-20C8D0F3EB4A}"/>
              </a:ext>
            </a:extLst>
          </p:cNvPr>
          <p:cNvSpPr/>
          <p:nvPr/>
        </p:nvSpPr>
        <p:spPr>
          <a:xfrm>
            <a:off x="3820931" y="21281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4030F23-9C33-4D64-B7D8-7F8E66860EA0}"/>
              </a:ext>
            </a:extLst>
          </p:cNvPr>
          <p:cNvCxnSpPr>
            <a:stCxn id="45" idx="7"/>
            <a:endCxn id="7" idx="1"/>
          </p:cNvCxnSpPr>
          <p:nvPr/>
        </p:nvCxnSpPr>
        <p:spPr>
          <a:xfrm rot="5400000" flipH="1" flipV="1">
            <a:off x="4494090" y="858503"/>
            <a:ext cx="65864" cy="1334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500A126-6B3F-471B-904A-0A4CF6A15E68}"/>
              </a:ext>
            </a:extLst>
          </p:cNvPr>
          <p:cNvCxnSpPr>
            <a:stCxn id="46" idx="0"/>
            <a:endCxn id="12" idx="1"/>
          </p:cNvCxnSpPr>
          <p:nvPr/>
        </p:nvCxnSpPr>
        <p:spPr>
          <a:xfrm rot="16200000" flipH="1">
            <a:off x="3637396" y="2334529"/>
            <a:ext cx="1763088" cy="1350298"/>
          </a:xfrm>
          <a:prstGeom prst="bentConnector4">
            <a:avLst>
              <a:gd name="adj1" fmla="val 418"/>
              <a:gd name="adj2" fmla="val 50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309F0E-EA42-4D6C-8D8A-2937E0992EBF}"/>
              </a:ext>
            </a:extLst>
          </p:cNvPr>
          <p:cNvSpPr txBox="1"/>
          <p:nvPr/>
        </p:nvSpPr>
        <p:spPr>
          <a:xfrm>
            <a:off x="2612673" y="2447063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036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483A1-0C97-4BD6-922A-A032165C6E81}"/>
              </a:ext>
            </a:extLst>
          </p:cNvPr>
          <p:cNvSpPr/>
          <p:nvPr/>
        </p:nvSpPr>
        <p:spPr>
          <a:xfrm>
            <a:off x="5194089" y="3086558"/>
            <a:ext cx="2124159" cy="983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A03C3A-E408-4460-BBD4-5278FFF5B01D}"/>
              </a:ext>
            </a:extLst>
          </p:cNvPr>
          <p:cNvCxnSpPr/>
          <p:nvPr/>
        </p:nvCxnSpPr>
        <p:spPr>
          <a:xfrm>
            <a:off x="5194089" y="3402147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478B48-1B59-4A49-A80C-401B538EA3FC}"/>
              </a:ext>
            </a:extLst>
          </p:cNvPr>
          <p:cNvCxnSpPr/>
          <p:nvPr/>
        </p:nvCxnSpPr>
        <p:spPr>
          <a:xfrm>
            <a:off x="5194089" y="3708295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3576288-0B76-4B5E-9DB5-3E3B801FCED1}"/>
              </a:ext>
            </a:extLst>
          </p:cNvPr>
          <p:cNvSpPr/>
          <p:nvPr/>
        </p:nvSpPr>
        <p:spPr>
          <a:xfrm>
            <a:off x="7107856" y="3233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B9A8E2-113B-48EB-98B5-165B7ADA7834}"/>
              </a:ext>
            </a:extLst>
          </p:cNvPr>
          <p:cNvSpPr/>
          <p:nvPr/>
        </p:nvSpPr>
        <p:spPr>
          <a:xfrm>
            <a:off x="7107855" y="3539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F5981B-C119-45DF-9E2F-6C0B570474F3}"/>
              </a:ext>
            </a:extLst>
          </p:cNvPr>
          <p:cNvSpPr/>
          <p:nvPr/>
        </p:nvSpPr>
        <p:spPr>
          <a:xfrm>
            <a:off x="7107855" y="3845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411B-3393-410B-B733-07CDB2A579D7}"/>
              </a:ext>
            </a:extLst>
          </p:cNvPr>
          <p:cNvSpPr txBox="1"/>
          <p:nvPr/>
        </p:nvSpPr>
        <p:spPr>
          <a:xfrm>
            <a:off x="5120210" y="415827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table for Point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88C3D7-E4A0-4463-A337-A639F0A77383}"/>
              </a:ext>
            </a:extLst>
          </p:cNvPr>
          <p:cNvSpPr/>
          <p:nvPr/>
        </p:nvSpPr>
        <p:spPr>
          <a:xfrm>
            <a:off x="8029022" y="1923190"/>
            <a:ext cx="1439443" cy="814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8488E-4E34-42B2-B8DB-6D3AECE6BB8C}"/>
              </a:ext>
            </a:extLst>
          </p:cNvPr>
          <p:cNvSpPr txBox="1"/>
          <p:nvPr/>
        </p:nvSpPr>
        <p:spPr>
          <a:xfrm>
            <a:off x="7940532" y="2737301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info for Point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478C161-6178-4659-B13A-FA464371CF01}"/>
              </a:ext>
            </a:extLst>
          </p:cNvPr>
          <p:cNvCxnSpPr>
            <a:cxnSpLocks/>
            <a:stCxn id="9" idx="6"/>
            <a:endCxn id="27" idx="1"/>
          </p:cNvCxnSpPr>
          <p:nvPr/>
        </p:nvCxnSpPr>
        <p:spPr>
          <a:xfrm flipV="1">
            <a:off x="7153575" y="2330246"/>
            <a:ext cx="875447" cy="926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4D4831C-2D9A-4D79-A63D-39112BB32613}"/>
              </a:ext>
            </a:extLst>
          </p:cNvPr>
          <p:cNvSpPr/>
          <p:nvPr/>
        </p:nvSpPr>
        <p:spPr>
          <a:xfrm>
            <a:off x="8093915" y="3492418"/>
            <a:ext cx="1722259" cy="51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309F5-74E4-4762-858A-3B96C78714AA}"/>
              </a:ext>
            </a:extLst>
          </p:cNvPr>
          <p:cNvSpPr txBox="1"/>
          <p:nvPr/>
        </p:nvSpPr>
        <p:spPr>
          <a:xfrm>
            <a:off x="8178529" y="3551412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50AACD-36BA-411F-A02A-CFE780C7A0C2}"/>
              </a:ext>
            </a:extLst>
          </p:cNvPr>
          <p:cNvCxnSpPr>
            <a:stCxn id="10" idx="7"/>
            <a:endCxn id="33" idx="1"/>
          </p:cNvCxnSpPr>
          <p:nvPr/>
        </p:nvCxnSpPr>
        <p:spPr>
          <a:xfrm rot="16200000" flipH="1">
            <a:off x="7517878" y="3175543"/>
            <a:ext cx="205038" cy="947036"/>
          </a:xfrm>
          <a:prstGeom prst="bentConnector4">
            <a:avLst>
              <a:gd name="adj1" fmla="val 6473"/>
              <a:gd name="adj2" fmla="val 5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2025749-62C0-4679-98FE-8EEDF34B95C0}"/>
              </a:ext>
            </a:extLst>
          </p:cNvPr>
          <p:cNvSpPr/>
          <p:nvPr/>
        </p:nvSpPr>
        <p:spPr>
          <a:xfrm>
            <a:off x="8111966" y="4338826"/>
            <a:ext cx="2572119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926754-7187-4971-96E9-FE9A4B97BF6A}"/>
              </a:ext>
            </a:extLst>
          </p:cNvPr>
          <p:cNvSpPr txBox="1"/>
          <p:nvPr/>
        </p:nvSpPr>
        <p:spPr>
          <a:xfrm>
            <a:off x="8176859" y="438578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6B9496-AFCA-4B06-9DE3-FA5CF4727084}"/>
              </a:ext>
            </a:extLst>
          </p:cNvPr>
          <p:cNvSpPr/>
          <p:nvPr/>
        </p:nvSpPr>
        <p:spPr>
          <a:xfrm>
            <a:off x="8111967" y="5079345"/>
            <a:ext cx="2070320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5CACFD-7AE3-4726-B2FF-8B89214BCBD0}"/>
              </a:ext>
            </a:extLst>
          </p:cNvPr>
          <p:cNvSpPr txBox="1"/>
          <p:nvPr/>
        </p:nvSpPr>
        <p:spPr>
          <a:xfrm>
            <a:off x="8202127" y="513015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ED2738-0160-4F79-9F58-7B46DADCBCE8}"/>
              </a:ext>
            </a:extLst>
          </p:cNvPr>
          <p:cNvSpPr/>
          <p:nvPr/>
        </p:nvSpPr>
        <p:spPr>
          <a:xfrm>
            <a:off x="8111967" y="5733190"/>
            <a:ext cx="2070320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21B3D0-B484-4D10-8175-B14058B35C81}"/>
              </a:ext>
            </a:extLst>
          </p:cNvPr>
          <p:cNvSpPr txBox="1"/>
          <p:nvPr/>
        </p:nvSpPr>
        <p:spPr>
          <a:xfrm>
            <a:off x="8264996" y="5780148"/>
            <a:ext cx="15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717314-ECC8-494C-910C-B14BC146D673}"/>
              </a:ext>
            </a:extLst>
          </p:cNvPr>
          <p:cNvSpPr/>
          <p:nvPr/>
        </p:nvSpPr>
        <p:spPr>
          <a:xfrm>
            <a:off x="5511861" y="5077428"/>
            <a:ext cx="2070320" cy="653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FF6766-4F6A-437B-9734-A123AB5F99DB}"/>
              </a:ext>
            </a:extLst>
          </p:cNvPr>
          <p:cNvSpPr txBox="1"/>
          <p:nvPr/>
        </p:nvSpPr>
        <p:spPr>
          <a:xfrm>
            <a:off x="5554377" y="5081184"/>
            <a:ext cx="198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</a:t>
            </a:r>
          </a:p>
          <a:p>
            <a:r>
              <a:rPr lang="en-US" dirty="0"/>
              <a:t>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A86A92-C17C-4A09-9F63-B020785B44CC}"/>
              </a:ext>
            </a:extLst>
          </p:cNvPr>
          <p:cNvSpPr/>
          <p:nvPr/>
        </p:nvSpPr>
        <p:spPr>
          <a:xfrm>
            <a:off x="2731401" y="4385784"/>
            <a:ext cx="1787505" cy="1394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A65236-F908-4FD0-B4E6-14B9C2882364}"/>
              </a:ext>
            </a:extLst>
          </p:cNvPr>
          <p:cNvSpPr txBox="1"/>
          <p:nvPr/>
        </p:nvSpPr>
        <p:spPr>
          <a:xfrm>
            <a:off x="2920181" y="4648692"/>
            <a:ext cx="1444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</a:t>
            </a:r>
          </a:p>
          <a:p>
            <a:r>
              <a:rPr lang="en-US" dirty="0"/>
              <a:t>Point::</a:t>
            </a:r>
          </a:p>
          <a:p>
            <a:r>
              <a:rPr lang="en-US" dirty="0"/>
              <a:t>_</a:t>
            </a:r>
            <a:r>
              <a:rPr lang="en-US" dirty="0" err="1"/>
              <a:t>point_count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A37B2D-1652-4A56-86C8-FBD789ABA394}"/>
              </a:ext>
            </a:extLst>
          </p:cNvPr>
          <p:cNvSpPr/>
          <p:nvPr/>
        </p:nvSpPr>
        <p:spPr>
          <a:xfrm>
            <a:off x="2566219" y="2395138"/>
            <a:ext cx="1917096" cy="1097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FC1EB9-A624-46CD-A218-F1F697A7306F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2566219" y="2943778"/>
            <a:ext cx="1917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746003-7190-47BF-BCF6-98E559475284}"/>
              </a:ext>
            </a:extLst>
          </p:cNvPr>
          <p:cNvSpPr txBox="1"/>
          <p:nvPr/>
        </p:nvSpPr>
        <p:spPr>
          <a:xfrm>
            <a:off x="2972816" y="2493844"/>
            <a:ext cx="139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 _x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816488-02C9-4633-9206-7BA46BC33A4F}"/>
              </a:ext>
            </a:extLst>
          </p:cNvPr>
          <p:cNvSpPr txBox="1"/>
          <p:nvPr/>
        </p:nvSpPr>
        <p:spPr>
          <a:xfrm>
            <a:off x="2767861" y="3024381"/>
            <a:ext cx="151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__Point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99472FA-77AF-4022-ADFE-8CEC1CDE4141}"/>
              </a:ext>
            </a:extLst>
          </p:cNvPr>
          <p:cNvSpPr/>
          <p:nvPr/>
        </p:nvSpPr>
        <p:spPr>
          <a:xfrm>
            <a:off x="4318290" y="3183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B80D7A3-777A-48E5-9429-FBBAEEAD1DD3}"/>
              </a:ext>
            </a:extLst>
          </p:cNvPr>
          <p:cNvCxnSpPr>
            <a:stCxn id="54" idx="7"/>
          </p:cNvCxnSpPr>
          <p:nvPr/>
        </p:nvCxnSpPr>
        <p:spPr>
          <a:xfrm rot="5400000" flipH="1" flipV="1">
            <a:off x="4716763" y="2727109"/>
            <a:ext cx="103964" cy="822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0B57C4-1EF8-4E75-A7E3-F95A49FAD1B0}"/>
              </a:ext>
            </a:extLst>
          </p:cNvPr>
          <p:cNvSpPr txBox="1"/>
          <p:nvPr/>
        </p:nvSpPr>
        <p:spPr>
          <a:xfrm>
            <a:off x="3033158" y="3525881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11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F8589D-35F8-4385-ACB1-8B5594C4BDB8}"/>
              </a:ext>
            </a:extLst>
          </p:cNvPr>
          <p:cNvSpPr/>
          <p:nvPr/>
        </p:nvSpPr>
        <p:spPr>
          <a:xfrm>
            <a:off x="3374431" y="743319"/>
            <a:ext cx="2721569" cy="276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F22A2A-F501-453A-9F53-3AC2B1D8EE75}"/>
              </a:ext>
            </a:extLst>
          </p:cNvPr>
          <p:cNvCxnSpPr/>
          <p:nvPr/>
        </p:nvCxnSpPr>
        <p:spPr>
          <a:xfrm>
            <a:off x="3415726" y="1368650"/>
            <a:ext cx="2601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2D8CEF-32D5-4A40-9F11-15B41E6C90DD}"/>
              </a:ext>
            </a:extLst>
          </p:cNvPr>
          <p:cNvCxnSpPr/>
          <p:nvPr/>
        </p:nvCxnSpPr>
        <p:spPr>
          <a:xfrm>
            <a:off x="3415726" y="2872002"/>
            <a:ext cx="2601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37DA9E-3D07-4FEE-A144-708C79404798}"/>
              </a:ext>
            </a:extLst>
          </p:cNvPr>
          <p:cNvCxnSpPr>
            <a:cxnSpLocks/>
          </p:cNvCxnSpPr>
          <p:nvPr/>
        </p:nvCxnSpPr>
        <p:spPr>
          <a:xfrm>
            <a:off x="4489409" y="2128684"/>
            <a:ext cx="160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A99ECA-9486-4BF4-9B42-D6EE4D59CED8}"/>
              </a:ext>
            </a:extLst>
          </p:cNvPr>
          <p:cNvSpPr txBox="1"/>
          <p:nvPr/>
        </p:nvSpPr>
        <p:spPr>
          <a:xfrm>
            <a:off x="3559335" y="875432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loc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EF121-6842-49FC-876D-54E45DDEC63B}"/>
              </a:ext>
            </a:extLst>
          </p:cNvPr>
          <p:cNvSpPr txBox="1"/>
          <p:nvPr/>
        </p:nvSpPr>
        <p:spPr>
          <a:xfrm>
            <a:off x="3418829" y="137933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9AF50-64B1-4BFC-9A62-5BCE22F99337}"/>
              </a:ext>
            </a:extLst>
          </p:cNvPr>
          <p:cNvSpPr txBox="1"/>
          <p:nvPr/>
        </p:nvSpPr>
        <p:spPr>
          <a:xfrm>
            <a:off x="4568419" y="1742636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String::</a:t>
            </a:r>
            <a:r>
              <a:rPr lang="en-US" dirty="0" err="1"/>
              <a:t>len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D57C9-5BE3-42C5-BC66-EC86E44E4D25}"/>
              </a:ext>
            </a:extLst>
          </p:cNvPr>
          <p:cNvSpPr txBox="1"/>
          <p:nvPr/>
        </p:nvSpPr>
        <p:spPr>
          <a:xfrm>
            <a:off x="4338036" y="2105937"/>
            <a:ext cx="16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char* String::str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D6CCCE-9488-4F5E-BC66-A62DD8E5121D}"/>
              </a:ext>
            </a:extLst>
          </p:cNvPr>
          <p:cNvSpPr txBox="1"/>
          <p:nvPr/>
        </p:nvSpPr>
        <p:spPr>
          <a:xfrm>
            <a:off x="3559335" y="3050636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</a:t>
            </a:r>
            <a:r>
              <a:rPr lang="en-US" dirty="0" err="1"/>
              <a:t>ZooAnimal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0898C-7FD0-496E-B49E-4982B1E1FE9C}"/>
              </a:ext>
            </a:extLst>
          </p:cNvPr>
          <p:cNvSpPr txBox="1"/>
          <p:nvPr/>
        </p:nvSpPr>
        <p:spPr>
          <a:xfrm>
            <a:off x="3415726" y="3531618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za(“Zoey”)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9D573-FE2E-46D5-91F7-B7171C893B4A}"/>
              </a:ext>
            </a:extLst>
          </p:cNvPr>
          <p:cNvSpPr txBox="1"/>
          <p:nvPr/>
        </p:nvSpPr>
        <p:spPr>
          <a:xfrm>
            <a:off x="2659171" y="60173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7B093-FE26-47C1-AF9E-DC167A16E75A}"/>
              </a:ext>
            </a:extLst>
          </p:cNvPr>
          <p:cNvSpPr/>
          <p:nvPr/>
        </p:nvSpPr>
        <p:spPr>
          <a:xfrm>
            <a:off x="3374431" y="4341925"/>
            <a:ext cx="2721569" cy="54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F2B45-088F-4FD7-A804-E17E3F601D24}"/>
              </a:ext>
            </a:extLst>
          </p:cNvPr>
          <p:cNvSpPr txBox="1"/>
          <p:nvPr/>
        </p:nvSpPr>
        <p:spPr>
          <a:xfrm>
            <a:off x="5443257" y="44428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E197E-337C-448B-AE90-F085005ED3D9}"/>
              </a:ext>
            </a:extLst>
          </p:cNvPr>
          <p:cNvSpPr txBox="1"/>
          <p:nvPr/>
        </p:nvSpPr>
        <p:spPr>
          <a:xfrm>
            <a:off x="2659171" y="415725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1016: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899293-5D9C-4FEB-8658-D0BF936A86AC}"/>
              </a:ext>
            </a:extLst>
          </p:cNvPr>
          <p:cNvSpPr txBox="1"/>
          <p:nvPr/>
        </p:nvSpPr>
        <p:spPr>
          <a:xfrm>
            <a:off x="3415726" y="4961225"/>
            <a:ext cx="22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r>
              <a:rPr lang="en-US" dirty="0"/>
              <a:t> *</a:t>
            </a:r>
            <a:r>
              <a:rPr lang="en-US" dirty="0" err="1"/>
              <a:t>pza</a:t>
            </a:r>
            <a:r>
              <a:rPr lang="en-US" dirty="0"/>
              <a:t> = &amp;za</a:t>
            </a:r>
          </a:p>
        </p:txBody>
      </p:sp>
    </p:spTree>
    <p:extLst>
      <p:ext uri="{BB962C8B-B14F-4D97-AF65-F5344CB8AC3E}">
        <p14:creationId xmlns:p14="http://schemas.microsoft.com/office/powerpoint/2010/main" val="213074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12E73-0123-42F1-ACF3-44A8E735F4BF}"/>
              </a:ext>
            </a:extLst>
          </p:cNvPr>
          <p:cNvSpPr/>
          <p:nvPr/>
        </p:nvSpPr>
        <p:spPr>
          <a:xfrm>
            <a:off x="3598606" y="660728"/>
            <a:ext cx="2721569" cy="276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2B0B5C-23B0-4EBA-9293-335B390F797D}"/>
              </a:ext>
            </a:extLst>
          </p:cNvPr>
          <p:cNvCxnSpPr>
            <a:cxnSpLocks/>
          </p:cNvCxnSpPr>
          <p:nvPr/>
        </p:nvCxnSpPr>
        <p:spPr>
          <a:xfrm>
            <a:off x="4861068" y="1286059"/>
            <a:ext cx="1380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B317A1-0548-48CA-ACB7-84ED27361253}"/>
              </a:ext>
            </a:extLst>
          </p:cNvPr>
          <p:cNvCxnSpPr/>
          <p:nvPr/>
        </p:nvCxnSpPr>
        <p:spPr>
          <a:xfrm>
            <a:off x="3639901" y="2789411"/>
            <a:ext cx="2601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616B50-540F-47D9-8376-E3BD69859E66}"/>
              </a:ext>
            </a:extLst>
          </p:cNvPr>
          <p:cNvCxnSpPr>
            <a:cxnSpLocks/>
          </p:cNvCxnSpPr>
          <p:nvPr/>
        </p:nvCxnSpPr>
        <p:spPr>
          <a:xfrm>
            <a:off x="4723415" y="1875012"/>
            <a:ext cx="160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ADE3CD-11D9-4FC6-B3E0-D72E1E545C4E}"/>
              </a:ext>
            </a:extLst>
          </p:cNvPr>
          <p:cNvSpPr txBox="1"/>
          <p:nvPr/>
        </p:nvSpPr>
        <p:spPr>
          <a:xfrm>
            <a:off x="5171476" y="924397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loc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70C22-4C56-45DD-850D-C5178F4CE05C}"/>
              </a:ext>
            </a:extLst>
          </p:cNvPr>
          <p:cNvSpPr txBox="1"/>
          <p:nvPr/>
        </p:nvSpPr>
        <p:spPr>
          <a:xfrm>
            <a:off x="4925131" y="123031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9558B-5D9B-4E84-8EF4-5A79F5C158D8}"/>
              </a:ext>
            </a:extLst>
          </p:cNvPr>
          <p:cNvSpPr txBox="1"/>
          <p:nvPr/>
        </p:nvSpPr>
        <p:spPr>
          <a:xfrm>
            <a:off x="4298168" y="1896070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</a:t>
            </a:r>
            <a:r>
              <a:rPr lang="en-US" dirty="0" err="1"/>
              <a:t>ZooAnimal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76B2E-F97C-41F0-9832-4A89D9FAE801}"/>
              </a:ext>
            </a:extLst>
          </p:cNvPr>
          <p:cNvSpPr txBox="1"/>
          <p:nvPr/>
        </p:nvSpPr>
        <p:spPr>
          <a:xfrm>
            <a:off x="3639901" y="3449027"/>
            <a:ext cx="157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b(“Yogi”);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73375-EB51-4560-9525-E0E3F0F5AFF0}"/>
              </a:ext>
            </a:extLst>
          </p:cNvPr>
          <p:cNvSpPr txBox="1"/>
          <p:nvPr/>
        </p:nvSpPr>
        <p:spPr>
          <a:xfrm>
            <a:off x="2883346" y="5191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0ADFA4-90BD-47CC-AF6C-AAF12E73B961}"/>
              </a:ext>
            </a:extLst>
          </p:cNvPr>
          <p:cNvSpPr/>
          <p:nvPr/>
        </p:nvSpPr>
        <p:spPr>
          <a:xfrm>
            <a:off x="3598606" y="4259334"/>
            <a:ext cx="2721569" cy="54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44B54-6B1B-48D5-87FA-D9E8AC9D5D70}"/>
              </a:ext>
            </a:extLst>
          </p:cNvPr>
          <p:cNvSpPr txBox="1"/>
          <p:nvPr/>
        </p:nvSpPr>
        <p:spPr>
          <a:xfrm>
            <a:off x="5667432" y="43602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C29D7-42B2-4EBC-8B9E-E690ACF3B865}"/>
              </a:ext>
            </a:extLst>
          </p:cNvPr>
          <p:cNvSpPr txBox="1"/>
          <p:nvPr/>
        </p:nvSpPr>
        <p:spPr>
          <a:xfrm>
            <a:off x="2883346" y="40746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F4E84-E8F7-4096-874C-E50B4C4BF17C}"/>
              </a:ext>
            </a:extLst>
          </p:cNvPr>
          <p:cNvSpPr txBox="1"/>
          <p:nvPr/>
        </p:nvSpPr>
        <p:spPr>
          <a:xfrm>
            <a:off x="3639901" y="483439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*pb = &amp;b;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117123-6975-43E2-8E08-91961BE8E281}"/>
              </a:ext>
            </a:extLst>
          </p:cNvPr>
          <p:cNvCxnSpPr>
            <a:cxnSpLocks/>
          </p:cNvCxnSpPr>
          <p:nvPr/>
        </p:nvCxnSpPr>
        <p:spPr>
          <a:xfrm>
            <a:off x="4713584" y="2301223"/>
            <a:ext cx="160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ADAA01-AE09-462F-A5B7-B4261C05EDB9}"/>
              </a:ext>
            </a:extLst>
          </p:cNvPr>
          <p:cNvSpPr txBox="1"/>
          <p:nvPr/>
        </p:nvSpPr>
        <p:spPr>
          <a:xfrm>
            <a:off x="3699981" y="2411944"/>
            <a:ext cx="23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Dances </a:t>
            </a:r>
            <a:r>
              <a:rPr lang="en-US" dirty="0" err="1"/>
              <a:t>dances_known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C764A-0CD0-445C-BB47-1F40FC58221D}"/>
              </a:ext>
            </a:extLst>
          </p:cNvPr>
          <p:cNvSpPr txBox="1"/>
          <p:nvPr/>
        </p:nvSpPr>
        <p:spPr>
          <a:xfrm>
            <a:off x="3606009" y="676239"/>
            <a:ext cx="118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ZooAnimal</a:t>
            </a:r>
            <a:endParaRPr lang="en-US" dirty="0"/>
          </a:p>
          <a:p>
            <a:r>
              <a:rPr lang="en-US" dirty="0" err="1"/>
              <a:t>subobject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9C4A9-41AB-47CC-A78E-6EC6EF37586A}"/>
              </a:ext>
            </a:extLst>
          </p:cNvPr>
          <p:cNvSpPr txBox="1"/>
          <p:nvPr/>
        </p:nvSpPr>
        <p:spPr>
          <a:xfrm>
            <a:off x="3729925" y="3008052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cell_block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7F918E-ACC0-43B0-B093-D021E2370A85}"/>
              </a:ext>
            </a:extLst>
          </p:cNvPr>
          <p:cNvSpPr/>
          <p:nvPr/>
        </p:nvSpPr>
        <p:spPr>
          <a:xfrm>
            <a:off x="3579924" y="5357121"/>
            <a:ext cx="2721569" cy="54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71F2E-48F4-4F28-836E-6846EEB8484D}"/>
              </a:ext>
            </a:extLst>
          </p:cNvPr>
          <p:cNvSpPr txBox="1"/>
          <p:nvPr/>
        </p:nvSpPr>
        <p:spPr>
          <a:xfrm>
            <a:off x="2883346" y="517245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1028: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488A66-B41D-47B6-B135-338BF1BB35C7}"/>
              </a:ext>
            </a:extLst>
          </p:cNvPr>
          <p:cNvSpPr txBox="1"/>
          <p:nvPr/>
        </p:nvSpPr>
        <p:spPr>
          <a:xfrm>
            <a:off x="5667431" y="54430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F1E506-E024-4175-9ECD-EEA14760A61D}"/>
              </a:ext>
            </a:extLst>
          </p:cNvPr>
          <p:cNvSpPr txBox="1"/>
          <p:nvPr/>
        </p:nvSpPr>
        <p:spPr>
          <a:xfrm>
            <a:off x="3614144" y="5905581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&amp;</a:t>
            </a:r>
            <a:r>
              <a:rPr lang="en-US" dirty="0" err="1"/>
              <a:t>rb</a:t>
            </a:r>
            <a:r>
              <a:rPr lang="en-US" dirty="0"/>
              <a:t> = *pb;</a:t>
            </a:r>
          </a:p>
        </p:txBody>
      </p:sp>
    </p:spTree>
    <p:extLst>
      <p:ext uri="{BB962C8B-B14F-4D97-AF65-F5344CB8AC3E}">
        <p14:creationId xmlns:p14="http://schemas.microsoft.com/office/powerpoint/2010/main" val="97034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211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21</cp:revision>
  <dcterms:created xsi:type="dcterms:W3CDTF">2021-07-03T13:01:10Z</dcterms:created>
  <dcterms:modified xsi:type="dcterms:W3CDTF">2021-07-04T03:23:13Z</dcterms:modified>
</cp:coreProperties>
</file>